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</p:sldMasterIdLst>
  <p:notesMasterIdLst>
    <p:notesMasterId r:id="rId27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8" r:id="rId14"/>
    <p:sldId id="266" r:id="rId15"/>
    <p:sldId id="267" r:id="rId16"/>
    <p:sldId id="268" r:id="rId17"/>
    <p:sldId id="269" r:id="rId18"/>
    <p:sldId id="270" r:id="rId19"/>
    <p:sldId id="279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2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5872899"/>
            <a:ext cx="12207876" cy="125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647768" y="1472957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778340" y="3844676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1621759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923827" y="2534342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 BẢNG CỘNG (QUA 10)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1, 2)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95" y="224907"/>
            <a:ext cx="1911029" cy="2062609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927" y="209836"/>
            <a:ext cx="1482494" cy="1830855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57" y="4481384"/>
            <a:ext cx="6151721" cy="151066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9 + 5 = 14</a:t>
            </a:r>
          </a:p>
          <a:p>
            <a:pPr algn="ctr"/>
            <a:r>
              <a:rPr lang="en-US" sz="2800"/>
              <a:t>8 + 3 = 11</a:t>
            </a:r>
          </a:p>
          <a:p>
            <a:pPr algn="ctr"/>
            <a:r>
              <a:rPr lang="en-US" sz="2800"/>
              <a:t>7 + 7 = 14</a:t>
            </a:r>
          </a:p>
          <a:p>
            <a:pPr algn="ctr"/>
            <a:r>
              <a:rPr lang="en-US" sz="2800"/>
              <a:t>6 + 6 = 12</a:t>
            </a:r>
          </a:p>
          <a:p>
            <a:pPr algn="ctr"/>
            <a:r>
              <a:rPr lang="en-US" sz="2800"/>
              <a:t>7 + 6 = 13</a:t>
            </a:r>
          </a:p>
          <a:p>
            <a:pPr algn="ctr"/>
            <a:r>
              <a:rPr lang="en-US" sz="2800"/>
              <a:t> 9 + 4 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785" y="989330"/>
            <a:ext cx="11017250" cy="4879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b. Đèn lồng ghi phép tính có kết quả lớn nhất: 8 + 7 = 15</a:t>
            </a:r>
          </a:p>
          <a:p>
            <a:pPr algn="ctr"/>
            <a:r>
              <a:rPr lang="en-US" sz="2400"/>
              <a:t>Đèn lồng ghi phép tính có kết quả bé nhất: 6 + 5 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592580"/>
            <a:ext cx="9443085" cy="27095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3855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66025" y="351980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582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727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10639425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50" y="128270"/>
            <a:ext cx="9426575" cy="45980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49245" y="4990465"/>
            <a:ext cx="7333615" cy="1470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Trong hai ca-bin có tất cả số người là:</a:t>
            </a:r>
          </a:p>
          <a:p>
            <a:pPr algn="ctr"/>
            <a:r>
              <a:rPr lang="en-US" sz="3600"/>
              <a:t>7 + 8 = 15 (người)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236</Words>
  <Application>Microsoft Office PowerPoint</Application>
  <PresentationFormat>Widescreen</PresentationFormat>
  <Paragraphs>85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宋体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Times New Roman</vt:lpstr>
      <vt:lpstr>1_Office Theme</vt:lpstr>
      <vt:lpstr>2_Office Theme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</cp:revision>
  <dcterms:created xsi:type="dcterms:W3CDTF">2021-05-10T04:25:00Z</dcterms:created>
  <dcterms:modified xsi:type="dcterms:W3CDTF">2025-04-03T16:22:02Z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