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2"/>
  </p:notesMasterIdLst>
  <p:sldIdLst>
    <p:sldId id="280" r:id="rId4"/>
    <p:sldId id="348" r:id="rId5"/>
    <p:sldId id="347" r:id="rId6"/>
    <p:sldId id="349" r:id="rId7"/>
    <p:sldId id="260" r:id="rId8"/>
    <p:sldId id="350" r:id="rId9"/>
    <p:sldId id="351" r:id="rId10"/>
    <p:sldId id="282" r:id="rId11"/>
    <p:sldId id="329" r:id="rId12"/>
    <p:sldId id="330" r:id="rId13"/>
    <p:sldId id="340" r:id="rId14"/>
    <p:sldId id="341" r:id="rId15"/>
    <p:sldId id="343" r:id="rId16"/>
    <p:sldId id="342" r:id="rId17"/>
    <p:sldId id="344" r:id="rId18"/>
    <p:sldId id="346" r:id="rId19"/>
    <p:sldId id="316" r:id="rId20"/>
    <p:sldId id="3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3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194;p3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5" name="Google Shape;195;p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84017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194;p3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7" name="Google Shape;195;p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688362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8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49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835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2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6.wdp"/><Relationship Id="rId18" Type="http://schemas.openxmlformats.org/officeDocument/2006/relationships/image" Target="../media/image47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44.png"/><Relationship Id="rId17" Type="http://schemas.microsoft.com/office/2007/relationships/hdphoto" Target="../media/hdphoto18.wdp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microsoft.com/office/2007/relationships/hdphoto" Target="../media/hdphoto17.wdp"/><Relationship Id="rId10" Type="http://schemas.openxmlformats.org/officeDocument/2006/relationships/image" Target="../media/image43.png"/><Relationship Id="rId19" Type="http://schemas.microsoft.com/office/2007/relationships/hdphoto" Target="../media/hdphoto19.wdp"/><Relationship Id="rId4" Type="http://schemas.openxmlformats.org/officeDocument/2006/relationships/image" Target="../media/image40.png"/><Relationship Id="rId9" Type="http://schemas.microsoft.com/office/2007/relationships/hdphoto" Target="../media/hdphoto14.wdp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5.jpeg"/><Relationship Id="rId9" Type="http://schemas.microsoft.com/office/2007/relationships/hdphoto" Target="../media/hdphoto2.wdp"/><Relationship Id="rId14" Type="http://schemas.openxmlformats.org/officeDocument/2006/relationships/image" Target="../media/image11.png"/><Relationship Id="rId22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ownloads\C&#7915;u%20qua%20s&#244;ng\Game%20&#273;&#432;a%20c&#7915;u%20qua%20s&#244;ng%20Share\&#194;m%20thanh\Nh&#7841;c%20n&#7873;n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1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12" Type="http://schemas.microsoft.com/office/2007/relationships/hdphoto" Target="../media/hdphoto9.wdp"/><Relationship Id="rId17" Type="http://schemas.openxmlformats.org/officeDocument/2006/relationships/image" Target="../media/image27.png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microsoft.com/office/2007/relationships/hdphoto" Target="../media/hdphoto8.wdp"/><Relationship Id="rId4" Type="http://schemas.openxmlformats.org/officeDocument/2006/relationships/audio" Target="../media/audio4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1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12" Type="http://schemas.microsoft.com/office/2007/relationships/hdphoto" Target="../media/hdphoto9.wdp"/><Relationship Id="rId17" Type="http://schemas.openxmlformats.org/officeDocument/2006/relationships/image" Target="../media/image27.png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microsoft.com/office/2007/relationships/hdphoto" Target="../media/hdphoto8.wdp"/><Relationship Id="rId4" Type="http://schemas.openxmlformats.org/officeDocument/2006/relationships/audio" Target="../media/audio4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3647768" y="747089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778340" y="3118808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Đỗ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Hoàng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Trang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2459729" y="895891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923827" y="1808474"/>
            <a:ext cx="10209229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CÁC THÀNH PHẦN CỦA PHÉP CỘNG, PHÉP TRỪ</a:t>
            </a:r>
          </a:p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35" y="85090"/>
            <a:ext cx="2217420" cy="982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25005" r="30258" b="36075"/>
          <a:stretch/>
        </p:blipFill>
        <p:spPr>
          <a:xfrm>
            <a:off x="537323" y="1970203"/>
            <a:ext cx="10424160" cy="35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25005" r="30258" b="36075"/>
          <a:stretch/>
        </p:blipFill>
        <p:spPr>
          <a:xfrm>
            <a:off x="1435203" y="255602"/>
            <a:ext cx="8531943" cy="2848422"/>
          </a:xfrm>
          <a:prstGeom prst="rect">
            <a:avLst/>
          </a:prstGeom>
        </p:spPr>
      </p:pic>
      <p:sp>
        <p:nvSpPr>
          <p:cNvPr id="8" name="文本框 32"/>
          <p:cNvSpPr txBox="1"/>
          <p:nvPr/>
        </p:nvSpPr>
        <p:spPr>
          <a:xfrm>
            <a:off x="973317" y="3104024"/>
            <a:ext cx="6543675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Thảo</a:t>
            </a:r>
            <a:r>
              <a:rPr lang="en-US" altLang="zh-CN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luận</a:t>
            </a:r>
            <a:r>
              <a:rPr lang="en-US" altLang="zh-CN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nhóm</a:t>
            </a:r>
            <a:r>
              <a:rPr lang="en-US" altLang="zh-CN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đôi</a:t>
            </a:r>
            <a:endParaRPr lang="en-US" altLang="zh-CN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04649" y="3078504"/>
            <a:ext cx="271370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(2 </a:t>
            </a:r>
            <a:r>
              <a:rPr lang="en-US" altLang="zh-CN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phút</a:t>
            </a:r>
            <a:r>
              <a:rPr lang="en-US" altLang="zh-CN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)</a:t>
            </a:r>
            <a:endParaRPr lang="en-US" altLang="zh-CN" sz="4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2" name="Content Placeholder 18"/>
          <p:cNvPicPr>
            <a:picLocks noChangeAspect="1"/>
          </p:cNvPicPr>
          <p:nvPr/>
        </p:nvPicPr>
        <p:blipFill rotWithShape="1">
          <a:blip r:embed="rId3"/>
          <a:srcRect l="66039" r="272" b="52548"/>
          <a:stretch/>
        </p:blipFill>
        <p:spPr>
          <a:xfrm>
            <a:off x="9193161" y="179109"/>
            <a:ext cx="2810303" cy="18055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330813" y="1523999"/>
            <a:ext cx="1455174" cy="736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0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35" y="85090"/>
            <a:ext cx="2217420" cy="982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25005" r="30258" b="36075"/>
          <a:stretch/>
        </p:blipFill>
        <p:spPr>
          <a:xfrm>
            <a:off x="-76200" y="952107"/>
            <a:ext cx="8848725" cy="2803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5425" y="323850"/>
            <a:ext cx="2328419" cy="17526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989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1381540" y="1142660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2041735" y="1367769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637656" y="1152407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600302"/>
              </p:ext>
            </p:extLst>
          </p:nvPr>
        </p:nvGraphicFramePr>
        <p:xfrm>
          <a:off x="1358348" y="2689063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513153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513153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513153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5129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en-VN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en-VN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en-VN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en-VN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608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8184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WordArt 5"/>
          <p:cNvSpPr>
            <a:spLocks noChangeArrowheads="1" noChangeShapeType="1" noTextEdit="1"/>
          </p:cNvSpPr>
          <p:nvPr/>
        </p:nvSpPr>
        <p:spPr bwMode="auto">
          <a:xfrm>
            <a:off x="2286000" y="1654175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</a:t>
            </a:r>
            <a:r>
              <a:rPr lang="en-US" sz="3600" b="1" kern="1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GIÁO!</a:t>
            </a:r>
            <a:endParaRPr lang="en-US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5" name="AutoShape 13">
            <a:extLst>
              <a:ext uri="{FF2B5EF4-FFF2-40B4-BE49-F238E27FC236}">
                <a16:creationId xmlns:a16="http://schemas.microsoft.com/office/drawing/2014/main" id="{43C0BC35-5F97-4E0F-AB01-208A35486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6" name="AutoShape 14">
            <a:extLst>
              <a:ext uri="{FF2B5EF4-FFF2-40B4-BE49-F238E27FC236}">
                <a16:creationId xmlns:a16="http://schemas.microsoft.com/office/drawing/2014/main" id="{39CE6809-8597-4F37-835A-268245AC4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7" name="AutoShape 15">
            <a:extLst>
              <a:ext uri="{FF2B5EF4-FFF2-40B4-BE49-F238E27FC236}">
                <a16:creationId xmlns:a16="http://schemas.microsoft.com/office/drawing/2014/main" id="{BE1EF98B-5FD5-49D0-8917-D1A0C451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066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8" name="AutoShape 16">
            <a:extLst>
              <a:ext uri="{FF2B5EF4-FFF2-40B4-BE49-F238E27FC236}">
                <a16:creationId xmlns:a16="http://schemas.microsoft.com/office/drawing/2014/main" id="{34D43FA1-61CA-4E8D-BBCA-3939AE5A2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76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9" name="AutoShape 17">
            <a:extLst>
              <a:ext uri="{FF2B5EF4-FFF2-40B4-BE49-F238E27FC236}">
                <a16:creationId xmlns:a16="http://schemas.microsoft.com/office/drawing/2014/main" id="{A02980F3-AA0D-4BB2-99AA-1631351A3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0" name="AutoShape 18">
            <a:extLst>
              <a:ext uri="{FF2B5EF4-FFF2-40B4-BE49-F238E27FC236}">
                <a16:creationId xmlns:a16="http://schemas.microsoft.com/office/drawing/2014/main" id="{0C5D1C64-F989-4A64-857E-44B6424B6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1" name="AutoShape 19">
            <a:extLst>
              <a:ext uri="{FF2B5EF4-FFF2-40B4-BE49-F238E27FC236}">
                <a16:creationId xmlns:a16="http://schemas.microsoft.com/office/drawing/2014/main" id="{988CDD20-E0AC-42B9-9D28-E5AB74525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2" name="AutoShape 20">
            <a:extLst>
              <a:ext uri="{FF2B5EF4-FFF2-40B4-BE49-F238E27FC236}">
                <a16:creationId xmlns:a16="http://schemas.microsoft.com/office/drawing/2014/main" id="{ACFB007F-4E4D-4B05-985A-D6B81EB86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3" name="AutoShape 21">
            <a:extLst>
              <a:ext uri="{FF2B5EF4-FFF2-40B4-BE49-F238E27FC236}">
                <a16:creationId xmlns:a16="http://schemas.microsoft.com/office/drawing/2014/main" id="{F2DA371D-060D-4FEA-9955-3F50C691F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4" name="AutoShape 22">
            <a:extLst>
              <a:ext uri="{FF2B5EF4-FFF2-40B4-BE49-F238E27FC236}">
                <a16:creationId xmlns:a16="http://schemas.microsoft.com/office/drawing/2014/main" id="{04A1D85C-859A-484C-BD6E-6AD673C15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5" name="AutoShape 23">
            <a:extLst>
              <a:ext uri="{FF2B5EF4-FFF2-40B4-BE49-F238E27FC236}">
                <a16:creationId xmlns:a16="http://schemas.microsoft.com/office/drawing/2014/main" id="{2CA17257-4AF3-47A4-B767-AA7D5D132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6" name="AutoShape 24">
            <a:extLst>
              <a:ext uri="{FF2B5EF4-FFF2-40B4-BE49-F238E27FC236}">
                <a16:creationId xmlns:a16="http://schemas.microsoft.com/office/drawing/2014/main" id="{04742565-6AF7-4E33-89C1-60DA9B98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7" name="AutoShape 25">
            <a:extLst>
              <a:ext uri="{FF2B5EF4-FFF2-40B4-BE49-F238E27FC236}">
                <a16:creationId xmlns:a16="http://schemas.microsoft.com/office/drawing/2014/main" id="{29881F84-7A90-4A35-9ADA-300C51DCD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8" name="AutoShape 26">
            <a:extLst>
              <a:ext uri="{FF2B5EF4-FFF2-40B4-BE49-F238E27FC236}">
                <a16:creationId xmlns:a16="http://schemas.microsoft.com/office/drawing/2014/main" id="{EC70C3A0-A7CB-4356-9E00-098D314CA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930" name="Picture 4" descr="嬉戏可爱的孩子们元素素材下载-正版素材400945256-摄图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68612"/>
            <a:ext cx="6172200" cy="415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图片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50433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62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0"/>
            <a:ext cx="123558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6546" y="3712476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2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68898" y="5628417"/>
            <a:ext cx="6697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39258" y="4926576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40014" y="4091187"/>
            <a:ext cx="1357636" cy="2172600"/>
            <a:chOff x="640014" y="4091187"/>
            <a:chExt cx="1357636" cy="2172600"/>
          </a:xfrm>
        </p:grpSpPr>
        <p:sp>
          <p:nvSpPr>
            <p:cNvPr id="8" name="Text Box 6"/>
            <p:cNvSpPr txBox="1"/>
            <p:nvPr/>
          </p:nvSpPr>
          <p:spPr>
            <a:xfrm>
              <a:off x="1039258" y="4091187"/>
              <a:ext cx="95839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  <a:p>
              <a:endParaRPr lang="en-US" sz="28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46410" y="5679012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0014" y="4642362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601800" y="942680"/>
            <a:ext cx="873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Hai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12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2024</a:t>
            </a:r>
            <a:endParaRPr lang="en-US" sz="3200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05612" y="1647279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Toán</a:t>
            </a:r>
            <a:endParaRPr lang="en-US" sz="3200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6691" y="2299921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3: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phần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phép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cộng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phép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trừ</a:t>
            </a:r>
            <a:endParaRPr lang="en-US" sz="3200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HP001 5H" panose="020B06030503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525325" y="4095293"/>
            <a:ext cx="1357636" cy="2172600"/>
            <a:chOff x="2646959" y="4091187"/>
            <a:chExt cx="1357636" cy="2172600"/>
          </a:xfrm>
        </p:grpSpPr>
        <p:grpSp>
          <p:nvGrpSpPr>
            <p:cNvPr id="45" name="Group 44"/>
            <p:cNvGrpSpPr/>
            <p:nvPr/>
          </p:nvGrpSpPr>
          <p:grpSpPr>
            <a:xfrm>
              <a:off x="2646959" y="4091187"/>
              <a:ext cx="1357636" cy="2172600"/>
              <a:chOff x="640014" y="4091187"/>
              <a:chExt cx="1357636" cy="2172600"/>
            </a:xfrm>
          </p:grpSpPr>
          <p:sp>
            <p:nvSpPr>
              <p:cNvPr id="48" name="Text Box 6"/>
              <p:cNvSpPr txBox="1"/>
              <p:nvPr/>
            </p:nvSpPr>
            <p:spPr>
              <a:xfrm>
                <a:off x="1039258" y="4091187"/>
                <a:ext cx="95839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</a:p>
              <a:p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046410" y="567901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77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40014" y="464236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3053355" y="4988131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3053355" y="5628417"/>
              <a:ext cx="537692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571299" y="4095293"/>
            <a:ext cx="1357636" cy="2172600"/>
            <a:chOff x="2646959" y="4091187"/>
            <a:chExt cx="1357636" cy="2172600"/>
          </a:xfrm>
        </p:grpSpPr>
        <p:grpSp>
          <p:nvGrpSpPr>
            <p:cNvPr id="52" name="Group 51"/>
            <p:cNvGrpSpPr/>
            <p:nvPr/>
          </p:nvGrpSpPr>
          <p:grpSpPr>
            <a:xfrm>
              <a:off x="2646959" y="4091187"/>
              <a:ext cx="1357636" cy="2172600"/>
              <a:chOff x="640014" y="4091187"/>
              <a:chExt cx="1357636" cy="2172600"/>
            </a:xfrm>
          </p:grpSpPr>
          <p:sp>
            <p:nvSpPr>
              <p:cNvPr id="55" name="Text Box 6"/>
              <p:cNvSpPr txBox="1"/>
              <p:nvPr/>
            </p:nvSpPr>
            <p:spPr>
              <a:xfrm>
                <a:off x="1039258" y="4091187"/>
                <a:ext cx="95839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81</a:t>
                </a:r>
              </a:p>
              <a:p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046410" y="567901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97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40014" y="464236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3053355" y="4988131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3053355" y="5628417"/>
              <a:ext cx="537692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6617273" y="4099122"/>
            <a:ext cx="1357636" cy="2172600"/>
            <a:chOff x="2646959" y="4091187"/>
            <a:chExt cx="1357636" cy="2172600"/>
          </a:xfrm>
        </p:grpSpPr>
        <p:grpSp>
          <p:nvGrpSpPr>
            <p:cNvPr id="59" name="Group 58"/>
            <p:cNvGrpSpPr/>
            <p:nvPr/>
          </p:nvGrpSpPr>
          <p:grpSpPr>
            <a:xfrm>
              <a:off x="2646959" y="4091187"/>
              <a:ext cx="1357636" cy="2172600"/>
              <a:chOff x="640014" y="4091187"/>
              <a:chExt cx="1357636" cy="2172600"/>
            </a:xfrm>
          </p:grpSpPr>
          <p:sp>
            <p:nvSpPr>
              <p:cNvPr id="62" name="Text Box 6"/>
              <p:cNvSpPr txBox="1"/>
              <p:nvPr/>
            </p:nvSpPr>
            <p:spPr>
              <a:xfrm>
                <a:off x="1039258" y="4091187"/>
                <a:ext cx="95839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</a:p>
              <a:p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046410" y="567901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40014" y="464236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3053355" y="4988131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 flipV="1">
              <a:off x="3053355" y="5628417"/>
              <a:ext cx="537692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408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58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8361" y="942680"/>
            <a:ext cx="873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Hai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12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8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2024</a:t>
            </a:r>
            <a:endParaRPr lang="en-US" sz="3200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62173" y="1647279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Toán</a:t>
            </a:r>
            <a:endParaRPr lang="en-US" sz="3200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3252" y="2299921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3: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phần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phép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cộng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phép</a:t>
            </a:r>
            <a:r>
              <a:rPr lang="en-US" sz="3200" dirty="0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HP001" panose="020B0603050302020204" pitchFamily="34" charset="0"/>
                <a:cs typeface="HP001 5H" panose="020B0603050302020204" pitchFamily="34" charset="0"/>
              </a:rPr>
              <a:t>trừ</a:t>
            </a:r>
            <a:endParaRPr lang="en-US" sz="3200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546" y="3712476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41443" y="4213664"/>
            <a:ext cx="2960162" cy="859960"/>
            <a:chOff x="1073421" y="4213664"/>
            <a:chExt cx="2960162" cy="859960"/>
          </a:xfrm>
        </p:grpSpPr>
        <p:sp>
          <p:nvSpPr>
            <p:cNvPr id="8" name="TextBox 7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45436" y="4213664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46270" y="4213664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89495" y="4242627"/>
              <a:ext cx="944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58351" y="4229700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41443" y="4880005"/>
            <a:ext cx="2960162" cy="859960"/>
            <a:chOff x="1073421" y="4213664"/>
            <a:chExt cx="2960162" cy="859960"/>
          </a:xfrm>
        </p:grpSpPr>
        <p:sp>
          <p:nvSpPr>
            <p:cNvPr id="14" name="TextBox 13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45436" y="4213664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46270" y="4213664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89495" y="4242627"/>
              <a:ext cx="944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68649" y="4927406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27630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TGDD\Pictures\background-danh-cho-tre-em_035754201.jpgbackground-danh-cho-tre-em_03575420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6200" y="2"/>
            <a:ext cx="12115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570216" y="1522565"/>
            <a:ext cx="5997881" cy="2861172"/>
          </a:xfrm>
          <a:prstGeom prst="rect">
            <a:avLst/>
          </a:prstGeom>
          <a:noFill/>
        </p:spPr>
        <p:txBody>
          <a:bodyPr lIns="101855" tIns="50929" rIns="101855" bIns="50929">
            <a:spAutoFit/>
          </a:bodyPr>
          <a:lstStyle/>
          <a:p>
            <a:pPr algn="ctr">
              <a:defRPr/>
            </a:pPr>
            <a:r>
              <a:rPr lang="en-US" sz="8962" dirty="0">
                <a:ln w="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33045053"/>
      </p:ext>
    </p:extLst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8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Google Shape;197;p3" descr="C:\Users\ADMIN\Desktop\Bach tuyet\54774f4bc8287c7337fadd5fbb419da6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4" y="0"/>
            <a:ext cx="115056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Google Shape;198;p3" descr="C:\Users\ADMIN\Desktop\Bach tuyet\Snow_white_transparent.pn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925" y="1241412"/>
            <a:ext cx="1952823" cy="406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Google Shape;199;p3" descr="C:\Users\ADMIN\Desktop\Bach tuyet\43ebd44d263606f876d42fd2f199ea61 (4).jpg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141260" y="4663298"/>
            <a:ext cx="1693158" cy="268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Google Shape;200;p3" descr="C:\Users\ADMIN\Desktop\Bach tuyet\43ebd44d263606f876d42fd2f199ea61 (7).jpg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01" y="4510345"/>
            <a:ext cx="1721614" cy="255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Google Shape;201;p3" descr="C:\Users\ADMIN\Desktop\Bach tuyet\RjAwOTQ4MTUyNEI3QjJCRTc2RjA6ZDA1ZjJmYTY2MjBkNDYzY2ZlZDNiOTA1Y2YxYTk1NzA6Ojo6OjA=.png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439395" y="4186652"/>
            <a:ext cx="1910138" cy="241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Google Shape;202;p3" descr="C:\Users\ADMIN\Desktop\Bach tuyet\43ebd44d263606f876d42fd2f199ea61 (2).jpg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957229" y="4574371"/>
            <a:ext cx="1648694" cy="247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Google Shape;203;p3" descr="C:\Users\ADMIN\Desktop\Bach tuyet\43ebd44d263606f876d42fd2f199ea61 (3).jpg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39" y="5106151"/>
            <a:ext cx="1991950" cy="203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Google Shape;204;p3" descr="C:\Users\ADMIN\Desktop\Bach tuyet\43ebd44d263606f876d42fd2f199ea61 (5).jpg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570070" y="4435646"/>
            <a:ext cx="1492185" cy="26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Google Shape;205;p3" descr="C:\Users\ADMIN\Desktop\Bach tuyet\43ebd44d263606f876d42fd2f199ea61 (8).jpg"/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76" y="4199103"/>
            <a:ext cx="1899467" cy="290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189;p2"/>
          <p:cNvSpPr txBox="1"/>
          <p:nvPr/>
        </p:nvSpPr>
        <p:spPr>
          <a:xfrm>
            <a:off x="3353122" y="164660"/>
            <a:ext cx="5787503" cy="8613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lIns="101838" tIns="50908" rIns="101838" bIns="50908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4929" b="1" kern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LUẬT CHƠI</a:t>
            </a:r>
            <a:endParaRPr sz="4929" b="1" kern="0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4" name="文本占位符 1"/>
          <p:cNvSpPr txBox="1">
            <a:spLocks/>
          </p:cNvSpPr>
          <p:nvPr/>
        </p:nvSpPr>
        <p:spPr>
          <a:xfrm>
            <a:off x="717734" y="1173957"/>
            <a:ext cx="10756531" cy="3694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1855" tIns="50929" rIns="101855" bIns="5092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344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lùn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đang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trốn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rừng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chúa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Bạch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Tuyết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nhiệm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vụ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tìm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lùn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  <a:p>
            <a:pPr algn="just">
              <a:spcAft>
                <a:spcPts val="1344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Muốn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tìm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lùn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Bạch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Tuyết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phải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trả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 smtClean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2689" b="1" dirty="0" smtClean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 smtClean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hỏi</a:t>
            </a:r>
            <a:r>
              <a:rPr lang="en-US" sz="2689" b="1" dirty="0" smtClean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mà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trò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chơi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đưa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ra</a:t>
            </a: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en-US" altLang="zh-CN" sz="2689" b="1" dirty="0">
              <a:solidFill>
                <a:srgbClr val="002BB4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just">
              <a:spcAft>
                <a:spcPts val="1344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khi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hỏi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sinh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sẽ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thời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gian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5</a:t>
            </a:r>
            <a:r>
              <a:rPr lang="en-US" sz="2689" b="1" dirty="0" smtClean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suy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nghĩ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ghi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đáp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án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vào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bảng</a:t>
            </a:r>
            <a:r>
              <a:rPr lang="en-US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con. </a:t>
            </a:r>
          </a:p>
          <a:p>
            <a:pPr algn="just">
              <a:spcAft>
                <a:spcPts val="1344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Sau</a:t>
            </a: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khi</a:t>
            </a: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thời</a:t>
            </a: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gian</a:t>
            </a: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sinh</a:t>
            </a: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mới</a:t>
            </a: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giơ</a:t>
            </a: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689" b="1" dirty="0" err="1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bảng</a:t>
            </a:r>
            <a:r>
              <a:rPr lang="en-US" altLang="zh-CN" sz="2689" b="1" dirty="0">
                <a:solidFill>
                  <a:srgbClr val="002BB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  <a:p>
            <a:pPr marL="0" indent="0" algn="just">
              <a:spcAft>
                <a:spcPts val="1344"/>
              </a:spcAft>
              <a:buClr>
                <a:srgbClr val="000000"/>
              </a:buClr>
              <a:buNone/>
              <a:defRPr/>
            </a:pPr>
            <a:endParaRPr lang="en-US" altLang="zh-CN" sz="2689" b="1" dirty="0">
              <a:solidFill>
                <a:srgbClr val="002BB4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923" y="6059442"/>
            <a:ext cx="273893" cy="30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9619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929" y="-69953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6623544" y="4466628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6-Point Star 28"/>
          <p:cNvSpPr/>
          <p:nvPr/>
        </p:nvSpPr>
        <p:spPr>
          <a:xfrm>
            <a:off x="3609341" y="4846985"/>
            <a:ext cx="1912938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</a:rPr>
              <a:t>Hết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giờ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0" name="16-Point Star 29"/>
          <p:cNvSpPr/>
          <p:nvPr/>
        </p:nvSpPr>
        <p:spPr>
          <a:xfrm>
            <a:off x="3638116" y="4833178"/>
            <a:ext cx="1905000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31" name="16-Point Star 30"/>
          <p:cNvSpPr/>
          <p:nvPr/>
        </p:nvSpPr>
        <p:spPr>
          <a:xfrm>
            <a:off x="3622494" y="4848684"/>
            <a:ext cx="1981200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2" name="16-Point Star 31"/>
          <p:cNvSpPr/>
          <p:nvPr/>
        </p:nvSpPr>
        <p:spPr>
          <a:xfrm>
            <a:off x="3649509" y="4878203"/>
            <a:ext cx="1966913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36" name="16-Point Star 35"/>
          <p:cNvSpPr/>
          <p:nvPr/>
        </p:nvSpPr>
        <p:spPr>
          <a:xfrm>
            <a:off x="3550521" y="4892010"/>
            <a:ext cx="2057400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7" name="16-Point Star 36"/>
          <p:cNvSpPr/>
          <p:nvPr/>
        </p:nvSpPr>
        <p:spPr>
          <a:xfrm>
            <a:off x="3512421" y="4905817"/>
            <a:ext cx="2133600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521428" y="5377319"/>
            <a:ext cx="23724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  <p:bldP spid="29" grpId="0" animBg="1"/>
      <p:bldP spid="30" grpId="0" animBg="1"/>
      <p:bldP spid="31" grpId="0" animBg="1"/>
      <p:bldP spid="32" grpId="0" animBg="1"/>
      <p:bldP spid="36" grpId="0" animBg="1"/>
      <p:bldP spid="37" grpId="0" animBg="1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929" y="-69953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</a:rPr>
              <a:t>Số</a:t>
            </a:r>
            <a:r>
              <a:rPr lang="en-US" sz="3735" dirty="0">
                <a:solidFill>
                  <a:prstClr val="white"/>
                </a:solidFill>
              </a:rPr>
              <a:t> </a:t>
            </a:r>
            <a:r>
              <a:rPr lang="en-US" sz="3735" dirty="0" err="1">
                <a:solidFill>
                  <a:prstClr val="white"/>
                </a:solidFill>
              </a:rPr>
              <a:t>liền</a:t>
            </a:r>
            <a:r>
              <a:rPr lang="en-US" sz="3735" dirty="0">
                <a:solidFill>
                  <a:prstClr val="white"/>
                </a:solidFill>
              </a:rPr>
              <a:t> </a:t>
            </a:r>
            <a:r>
              <a:rPr lang="en-US" sz="3735" dirty="0" err="1">
                <a:solidFill>
                  <a:prstClr val="white"/>
                </a:solidFill>
              </a:rPr>
              <a:t>sau</a:t>
            </a:r>
            <a:r>
              <a:rPr lang="en-US" sz="3735" dirty="0">
                <a:solidFill>
                  <a:prstClr val="white"/>
                </a:solidFill>
              </a:rPr>
              <a:t> </a:t>
            </a:r>
            <a:r>
              <a:rPr lang="en-US" sz="3735" dirty="0" err="1">
                <a:solidFill>
                  <a:prstClr val="white"/>
                </a:solidFill>
              </a:rPr>
              <a:t>của</a:t>
            </a:r>
            <a:r>
              <a:rPr lang="en-US" sz="3735" dirty="0">
                <a:solidFill>
                  <a:prstClr val="white"/>
                </a:solidFill>
              </a:rPr>
              <a:t> 55 </a:t>
            </a:r>
            <a:r>
              <a:rPr lang="en-US" sz="3735" dirty="0" err="1">
                <a:solidFill>
                  <a:prstClr val="white"/>
                </a:solidFill>
              </a:rPr>
              <a:t>là</a:t>
            </a:r>
            <a:r>
              <a:rPr lang="en-US" sz="3735" dirty="0">
                <a:solidFill>
                  <a:prstClr val="white"/>
                </a:solidFill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6623544" y="4466628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</a:rPr>
              <a:t>A.52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B.57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</a:rPr>
              <a:t>C.54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400" dirty="0">
                <a:solidFill>
                  <a:srgbClr val="0000FF"/>
                </a:solidFill>
              </a:rPr>
              <a:t>D. 56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6-Point Star 28"/>
          <p:cNvSpPr/>
          <p:nvPr/>
        </p:nvSpPr>
        <p:spPr>
          <a:xfrm>
            <a:off x="3609341" y="4846985"/>
            <a:ext cx="1912938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</a:rPr>
              <a:t>Hết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giờ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0" name="16-Point Star 29"/>
          <p:cNvSpPr/>
          <p:nvPr/>
        </p:nvSpPr>
        <p:spPr>
          <a:xfrm>
            <a:off x="3638116" y="4833178"/>
            <a:ext cx="1905000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31" name="16-Point Star 30"/>
          <p:cNvSpPr/>
          <p:nvPr/>
        </p:nvSpPr>
        <p:spPr>
          <a:xfrm>
            <a:off x="3622494" y="4848684"/>
            <a:ext cx="1981200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2" name="16-Point Star 31"/>
          <p:cNvSpPr/>
          <p:nvPr/>
        </p:nvSpPr>
        <p:spPr>
          <a:xfrm>
            <a:off x="3649509" y="4878203"/>
            <a:ext cx="1966913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36" name="16-Point Star 35"/>
          <p:cNvSpPr/>
          <p:nvPr/>
        </p:nvSpPr>
        <p:spPr>
          <a:xfrm>
            <a:off x="3550521" y="4892010"/>
            <a:ext cx="2057400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7" name="16-Point Star 36"/>
          <p:cNvSpPr/>
          <p:nvPr/>
        </p:nvSpPr>
        <p:spPr>
          <a:xfrm>
            <a:off x="3529461" y="4857751"/>
            <a:ext cx="2133600" cy="1409700"/>
          </a:xfrm>
          <a:prstGeom prst="star16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448391" y="5450626"/>
            <a:ext cx="23724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  <p:bldP spid="29" grpId="0" animBg="1"/>
      <p:bldP spid="30" grpId="0" animBg="1"/>
      <p:bldP spid="31" grpId="0" animBg="1"/>
      <p:bldP spid="32" grpId="0" animBg="1"/>
      <p:bldP spid="36" grpId="0" animBg="1"/>
      <p:bldP spid="37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Google Shape;197;p3" descr="C:\Users\ADMIN\Desktop\Bach tuyet\54774f4bc8287c7337fadd5fbb419da6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4" y="0"/>
            <a:ext cx="12059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Google Shape;198;p3" descr="C:\Users\ADMIN\Desktop\Bach tuyet\Snow_white_transparent.pn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079" y="1131144"/>
            <a:ext cx="2404568" cy="417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Google Shape;199;p3" descr="C:\Users\ADMIN\Desktop\Bach tuyet\43ebd44d263606f876d42fd2f199ea61 (4).jp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141260" y="4663298"/>
            <a:ext cx="1693158" cy="268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Google Shape;200;p3" descr="C:\Users\ADMIN\Desktop\Bach tuyet\43ebd44d263606f876d42fd2f199ea61 (7).jpg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01" y="4510345"/>
            <a:ext cx="1721614" cy="255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Google Shape;201;p3" descr="C:\Users\ADMIN\Desktop\Bach tuyet\RjAwOTQ4MTUyNEI3QjJCRTc2RjA6ZDA1ZjJmYTY2MjBkNDYzY2ZlZDNiOTA1Y2YxYTk1NzA6Ojo6OjA=.png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439395" y="4186652"/>
            <a:ext cx="1910138" cy="241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Google Shape;202;p3" descr="C:\Users\ADMIN\Desktop\Bach tuyet\43ebd44d263606f876d42fd2f199ea61 (2).jpg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957229" y="4574371"/>
            <a:ext cx="1648694" cy="247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Google Shape;203;p3" descr="C:\Users\ADMIN\Desktop\Bach tuyet\43ebd44d263606f876d42fd2f199ea61 (3).jpg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39" y="5106151"/>
            <a:ext cx="1991950" cy="203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Google Shape;204;p3" descr="C:\Users\ADMIN\Desktop\Bach tuyet\43ebd44d263606f876d42fd2f199ea61 (5).jpg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570070" y="4435646"/>
            <a:ext cx="1492185" cy="26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Google Shape;205;p3" descr="C:\Users\ADMIN\Desktop\Bach tuyet\43ebd44d263606f876d42fd2f199ea61 (8).jpg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76" y="4199103"/>
            <a:ext cx="1899467" cy="290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996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38" y="273377"/>
            <a:ext cx="11538408" cy="60143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172" y="4888962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9683112" y="4771425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008669" y="931038"/>
            <a:ext cx="10228082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3: </a:t>
            </a:r>
            <a:r>
              <a:rPr lang="en-US" altLang="zh-CN" sz="7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thành</a:t>
            </a: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phần</a:t>
            </a: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phép</a:t>
            </a: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cộng</a:t>
            </a: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7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phép</a:t>
            </a: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trừ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wedge/>
      </p:transition>
    </mc:Choice>
    <mc:Fallback xmlns="">
      <p:transition spd="slow" advClick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7" y="614362"/>
            <a:ext cx="11170762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52" y="1509713"/>
            <a:ext cx="9785022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37" y="35258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8478" y="468459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9343746" y="4290657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637455" y="2313489"/>
            <a:ext cx="842094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1: </a:t>
            </a:r>
            <a:r>
              <a:rPr lang="en-US" altLang="zh-CN" sz="72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Số</a:t>
            </a:r>
            <a:r>
              <a:rPr lang="en-US" altLang="zh-CN" sz="72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hạng</a:t>
            </a:r>
            <a:r>
              <a:rPr lang="en-US" altLang="zh-CN" sz="72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72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tổng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edge/>
      </p:transition>
    </mc:Choice>
    <mc:Fallback xmlns=""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408</Words>
  <Application>Microsoft Office PowerPoint</Application>
  <PresentationFormat>Widescreen</PresentationFormat>
  <Paragraphs>149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微软雅黑</vt:lpstr>
      <vt:lpstr>微软雅黑</vt:lpstr>
      <vt:lpstr>宋体</vt:lpstr>
      <vt:lpstr>宋体</vt:lpstr>
      <vt:lpstr>Arial</vt:lpstr>
      <vt:lpstr>AvantGarde</vt:lpstr>
      <vt:lpstr>Calibri</vt:lpstr>
      <vt:lpstr>等线</vt:lpstr>
      <vt:lpstr>HP001</vt:lpstr>
      <vt:lpstr>HP001 4 hàng</vt:lpstr>
      <vt:lpstr>HP001 5 hàng</vt:lpstr>
      <vt:lpstr>HP001 5H</vt:lpstr>
      <vt:lpstr>ITC Avant Garde Std Bk</vt:lpstr>
      <vt:lpstr>Times New Roman</vt:lpstr>
      <vt:lpstr>Wingdings</vt:lpstr>
      <vt:lpstr>2_Office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51</cp:revision>
  <dcterms:created xsi:type="dcterms:W3CDTF">2021-05-04T10:26:00Z</dcterms:created>
  <dcterms:modified xsi:type="dcterms:W3CDTF">2025-04-03T11:45:06Z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