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4" r:id="rId3"/>
    <p:sldId id="260" r:id="rId4"/>
    <p:sldId id="282" r:id="rId5"/>
    <p:sldId id="283" r:id="rId6"/>
    <p:sldId id="285" r:id="rId7"/>
    <p:sldId id="286" r:id="rId8"/>
    <p:sldId id="287" r:id="rId9"/>
    <p:sldId id="288" r:id="rId10"/>
    <p:sldId id="295" r:id="rId11"/>
    <p:sldId id="289" r:id="rId12"/>
    <p:sldId id="290" r:id="rId13"/>
    <p:sldId id="291" r:id="rId14"/>
    <p:sldId id="292" r:id="rId15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FFC"/>
    <a:srgbClr val="8BF18D"/>
    <a:srgbClr val="E3C9A8"/>
    <a:srgbClr val="9DD046"/>
    <a:srgbClr val="FFFF99"/>
    <a:srgbClr val="88D6E9"/>
    <a:srgbClr val="BFD865"/>
    <a:srgbClr val="FFFFFF"/>
    <a:srgbClr val="FFFEDB"/>
    <a:srgbClr val="FFC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750488" y="365676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6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941889" y="2194975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1, 2)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aphic 2"/>
          <p:cNvGrpSpPr/>
          <p:nvPr/>
        </p:nvGrpSpPr>
        <p:grpSpPr>
          <a:xfrm>
            <a:off x="1731203" y="1062709"/>
            <a:ext cx="1246793" cy="704527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9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aphic 2"/>
          <p:cNvGrpSpPr/>
          <p:nvPr/>
        </p:nvGrpSpPr>
        <p:grpSpPr>
          <a:xfrm rot="1572124">
            <a:off x="9569810" y="1057833"/>
            <a:ext cx="1058358" cy="687800"/>
            <a:chOff x="1180082" y="2515419"/>
            <a:chExt cx="2467226" cy="1624350"/>
          </a:xfrm>
          <a:solidFill>
            <a:schemeClr val="accent1"/>
          </a:solidFill>
        </p:grpSpPr>
        <p:sp>
          <p:nvSpPr>
            <p:cNvPr id="23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: Shape 165"/>
            <p:cNvSpPr/>
            <p:nvPr/>
          </p:nvSpPr>
          <p:spPr>
            <a:xfrm>
              <a:off x="1291857" y="2725680"/>
              <a:ext cx="2311448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aphic 4368"/>
          <p:cNvGrpSpPr/>
          <p:nvPr/>
        </p:nvGrpSpPr>
        <p:grpSpPr>
          <a:xfrm>
            <a:off x="77167" y="3968639"/>
            <a:ext cx="2405050" cy="867795"/>
            <a:chOff x="3668280" y="0"/>
            <a:chExt cx="613312" cy="617724"/>
          </a:xfrm>
          <a:solidFill>
            <a:schemeClr val="accent1"/>
          </a:solidFill>
        </p:grpSpPr>
        <p:grpSp>
          <p:nvGrpSpPr>
            <p:cNvPr id="37" name="Graphic 4368"/>
            <p:cNvGrpSpPr/>
            <p:nvPr/>
          </p:nvGrpSpPr>
          <p:grpSpPr>
            <a:xfrm>
              <a:off x="3668280" y="79610"/>
              <a:ext cx="613312" cy="538113"/>
              <a:chOff x="3668280" y="79610"/>
              <a:chExt cx="613312" cy="538113"/>
            </a:xfrm>
            <a:solidFill>
              <a:schemeClr val="accent1"/>
            </a:solidFill>
          </p:grpSpPr>
          <p:sp>
            <p:nvSpPr>
              <p:cNvPr id="150" name="Freeform: Shape 10417"/>
              <p:cNvSpPr/>
              <p:nvPr/>
            </p:nvSpPr>
            <p:spPr>
              <a:xfrm>
                <a:off x="3688261" y="196789"/>
                <a:ext cx="9265" cy="201642"/>
              </a:xfrm>
              <a:custGeom>
                <a:avLst/>
                <a:gdLst>
                  <a:gd name="connsiteX0" fmla="*/ 9266 w 9265"/>
                  <a:gd name="connsiteY0" fmla="*/ 201643 h 201642"/>
                  <a:gd name="connsiteX1" fmla="*/ 0 w 9265"/>
                  <a:gd name="connsiteY1" fmla="*/ 196537 h 201642"/>
                  <a:gd name="connsiteX2" fmla="*/ 0 w 9265"/>
                  <a:gd name="connsiteY2" fmla="*/ 0 h 201642"/>
                  <a:gd name="connsiteX3" fmla="*/ 9266 w 9265"/>
                  <a:gd name="connsiteY3" fmla="*/ 5106 h 20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01642">
                    <a:moveTo>
                      <a:pt x="9266" y="201643"/>
                    </a:moveTo>
                    <a:lnTo>
                      <a:pt x="0" y="19653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3D251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: Shape 10418"/>
              <p:cNvSpPr/>
              <p:nvPr/>
            </p:nvSpPr>
            <p:spPr>
              <a:xfrm>
                <a:off x="3697527" y="84023"/>
                <a:ext cx="172521" cy="314409"/>
              </a:xfrm>
              <a:custGeom>
                <a:avLst/>
                <a:gdLst>
                  <a:gd name="connsiteX0" fmla="*/ 172522 w 172521"/>
                  <a:gd name="connsiteY0" fmla="*/ 214817 h 314409"/>
                  <a:gd name="connsiteX1" fmla="*/ 0 w 172521"/>
                  <a:gd name="connsiteY1" fmla="*/ 314409 h 314409"/>
                  <a:gd name="connsiteX2" fmla="*/ 0 w 172521"/>
                  <a:gd name="connsiteY2" fmla="*/ 99592 h 314409"/>
                  <a:gd name="connsiteX3" fmla="*/ 172522 w 172521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314409">
                    <a:moveTo>
                      <a:pt x="172522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: Shape 10419"/>
              <p:cNvSpPr/>
              <p:nvPr/>
            </p:nvSpPr>
            <p:spPr>
              <a:xfrm>
                <a:off x="3697527" y="84023"/>
                <a:ext cx="172521" cy="157204"/>
              </a:xfrm>
              <a:custGeom>
                <a:avLst/>
                <a:gdLst>
                  <a:gd name="connsiteX0" fmla="*/ 172522 w 172521"/>
                  <a:gd name="connsiteY0" fmla="*/ 57612 h 157204"/>
                  <a:gd name="connsiteX1" fmla="*/ 0 w 172521"/>
                  <a:gd name="connsiteY1" fmla="*/ 157205 h 157204"/>
                  <a:gd name="connsiteX2" fmla="*/ 0 w 172521"/>
                  <a:gd name="connsiteY2" fmla="*/ 99592 h 157204"/>
                  <a:gd name="connsiteX3" fmla="*/ 172522 w 172521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157204">
                    <a:moveTo>
                      <a:pt x="172522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29191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: Shape 10420"/>
              <p:cNvSpPr/>
              <p:nvPr/>
            </p:nvSpPr>
            <p:spPr>
              <a:xfrm>
                <a:off x="3707423" y="225091"/>
                <a:ext cx="373471" cy="242614"/>
              </a:xfrm>
              <a:custGeom>
                <a:avLst/>
                <a:gdLst>
                  <a:gd name="connsiteX0" fmla="*/ 373471 w 373471"/>
                  <a:gd name="connsiteY0" fmla="*/ 242614 h 242614"/>
                  <a:gd name="connsiteX1" fmla="*/ 0 w 373471"/>
                  <a:gd name="connsiteY1" fmla="*/ 26726 h 242614"/>
                  <a:gd name="connsiteX2" fmla="*/ 0 w 373471"/>
                  <a:gd name="connsiteY2" fmla="*/ 0 h 242614"/>
                  <a:gd name="connsiteX3" fmla="*/ 373471 w 373471"/>
                  <a:gd name="connsiteY3" fmla="*/ 215825 h 24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71" h="242614">
                    <a:moveTo>
                      <a:pt x="373471" y="242614"/>
                    </a:moveTo>
                    <a:lnTo>
                      <a:pt x="0" y="26726"/>
                    </a:lnTo>
                    <a:lnTo>
                      <a:pt x="0" y="0"/>
                    </a:lnTo>
                    <a:lnTo>
                      <a:pt x="373471" y="215825"/>
                    </a:lnTo>
                    <a:close/>
                  </a:path>
                </a:pathLst>
              </a:custGeom>
              <a:solidFill>
                <a:srgbClr val="42281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: Shape 10421"/>
              <p:cNvSpPr/>
              <p:nvPr/>
            </p:nvSpPr>
            <p:spPr>
              <a:xfrm>
                <a:off x="4067721" y="397801"/>
                <a:ext cx="9265" cy="219922"/>
              </a:xfrm>
              <a:custGeom>
                <a:avLst/>
                <a:gdLst>
                  <a:gd name="connsiteX0" fmla="*/ 9266 w 9265"/>
                  <a:gd name="connsiteY0" fmla="*/ 219922 h 219922"/>
                  <a:gd name="connsiteX1" fmla="*/ 0 w 9265"/>
                  <a:gd name="connsiteY1" fmla="*/ 214817 h 219922"/>
                  <a:gd name="connsiteX2" fmla="*/ 0 w 9265"/>
                  <a:gd name="connsiteY2" fmla="*/ 0 h 219922"/>
                  <a:gd name="connsiteX3" fmla="*/ 9266 w 9265"/>
                  <a:gd name="connsiteY3" fmla="*/ 5106 h 21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19922">
                    <a:moveTo>
                      <a:pt x="9266" y="219922"/>
                    </a:moveTo>
                    <a:lnTo>
                      <a:pt x="0" y="21481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: Shape 10422"/>
              <p:cNvSpPr/>
              <p:nvPr/>
            </p:nvSpPr>
            <p:spPr>
              <a:xfrm>
                <a:off x="4076986" y="303315"/>
                <a:ext cx="172458" cy="314409"/>
              </a:xfrm>
              <a:custGeom>
                <a:avLst/>
                <a:gdLst>
                  <a:gd name="connsiteX0" fmla="*/ 172459 w 172458"/>
                  <a:gd name="connsiteY0" fmla="*/ 214817 h 314409"/>
                  <a:gd name="connsiteX1" fmla="*/ 0 w 172458"/>
                  <a:gd name="connsiteY1" fmla="*/ 314409 h 314409"/>
                  <a:gd name="connsiteX2" fmla="*/ 0 w 172458"/>
                  <a:gd name="connsiteY2" fmla="*/ 99592 h 314409"/>
                  <a:gd name="connsiteX3" fmla="*/ 172459 w 172458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314409">
                    <a:moveTo>
                      <a:pt x="172459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: Shape 10423"/>
              <p:cNvSpPr/>
              <p:nvPr/>
            </p:nvSpPr>
            <p:spPr>
              <a:xfrm>
                <a:off x="4076986" y="303315"/>
                <a:ext cx="172458" cy="157204"/>
              </a:xfrm>
              <a:custGeom>
                <a:avLst/>
                <a:gdLst>
                  <a:gd name="connsiteX0" fmla="*/ 172459 w 172458"/>
                  <a:gd name="connsiteY0" fmla="*/ 57612 h 157204"/>
                  <a:gd name="connsiteX1" fmla="*/ 0 w 172458"/>
                  <a:gd name="connsiteY1" fmla="*/ 157205 h 157204"/>
                  <a:gd name="connsiteX2" fmla="*/ 0 w 172458"/>
                  <a:gd name="connsiteY2" fmla="*/ 99592 h 157204"/>
                  <a:gd name="connsiteX3" fmla="*/ 172459 w 172458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157204">
                    <a:moveTo>
                      <a:pt x="172459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5736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: Shape 10424"/>
              <p:cNvSpPr/>
              <p:nvPr/>
            </p:nvSpPr>
            <p:spPr>
              <a:xfrm>
                <a:off x="4074150" y="313904"/>
                <a:ext cx="207441" cy="130982"/>
              </a:xfrm>
              <a:custGeom>
                <a:avLst/>
                <a:gdLst>
                  <a:gd name="connsiteX0" fmla="*/ 0 w 207441"/>
                  <a:gd name="connsiteY0" fmla="*/ 130983 h 130982"/>
                  <a:gd name="connsiteX1" fmla="*/ 0 w 207441"/>
                  <a:gd name="connsiteY1" fmla="*/ 119763 h 130982"/>
                  <a:gd name="connsiteX2" fmla="*/ 207442 w 207441"/>
                  <a:gd name="connsiteY2" fmla="*/ 0 h 130982"/>
                  <a:gd name="connsiteX3" fmla="*/ 207442 w 207441"/>
                  <a:gd name="connsiteY3" fmla="*/ 11220 h 1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441" h="130982">
                    <a:moveTo>
                      <a:pt x="0" y="130983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207442" y="1122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: Shape 10425"/>
              <p:cNvSpPr/>
              <p:nvPr/>
            </p:nvSpPr>
            <p:spPr>
              <a:xfrm>
                <a:off x="3668280" y="199373"/>
                <a:ext cx="405870" cy="245513"/>
              </a:xfrm>
              <a:custGeom>
                <a:avLst/>
                <a:gdLst>
                  <a:gd name="connsiteX0" fmla="*/ 405870 w 405870"/>
                  <a:gd name="connsiteY0" fmla="*/ 245514 h 245513"/>
                  <a:gd name="connsiteX1" fmla="*/ 0 w 405870"/>
                  <a:gd name="connsiteY1" fmla="*/ 11220 h 245513"/>
                  <a:gd name="connsiteX2" fmla="*/ 0 w 405870"/>
                  <a:gd name="connsiteY2" fmla="*/ 0 h 245513"/>
                  <a:gd name="connsiteX3" fmla="*/ 405870 w 405870"/>
                  <a:gd name="connsiteY3" fmla="*/ 234294 h 24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870" h="245513">
                    <a:moveTo>
                      <a:pt x="405870" y="245514"/>
                    </a:moveTo>
                    <a:lnTo>
                      <a:pt x="0" y="11220"/>
                    </a:lnTo>
                    <a:lnTo>
                      <a:pt x="0" y="0"/>
                    </a:lnTo>
                    <a:lnTo>
                      <a:pt x="405870" y="234294"/>
                    </a:lnTo>
                    <a:close/>
                  </a:path>
                </a:pathLst>
              </a:custGeom>
              <a:solidFill>
                <a:srgbClr val="52332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: Shape 10426"/>
              <p:cNvSpPr/>
              <p:nvPr/>
            </p:nvSpPr>
            <p:spPr>
              <a:xfrm>
                <a:off x="3668280" y="79610"/>
                <a:ext cx="613312" cy="354056"/>
              </a:xfrm>
              <a:custGeom>
                <a:avLst/>
                <a:gdLst>
                  <a:gd name="connsiteX0" fmla="*/ 405870 w 613312"/>
                  <a:gd name="connsiteY0" fmla="*/ 354057 h 354056"/>
                  <a:gd name="connsiteX1" fmla="*/ 0 w 613312"/>
                  <a:gd name="connsiteY1" fmla="*/ 119763 h 354056"/>
                  <a:gd name="connsiteX2" fmla="*/ 207442 w 613312"/>
                  <a:gd name="connsiteY2" fmla="*/ 0 h 354056"/>
                  <a:gd name="connsiteX3" fmla="*/ 613312 w 613312"/>
                  <a:gd name="connsiteY3" fmla="*/ 234294 h 35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312" h="354056">
                    <a:moveTo>
                      <a:pt x="405870" y="354057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613312" y="234294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: Shape 10427"/>
              <p:cNvSpPr/>
              <p:nvPr/>
            </p:nvSpPr>
            <p:spPr>
              <a:xfrm>
                <a:off x="3791825" y="151216"/>
                <a:ext cx="359603" cy="207630"/>
              </a:xfrm>
              <a:custGeom>
                <a:avLst/>
                <a:gdLst>
                  <a:gd name="connsiteX0" fmla="*/ 237950 w 359603"/>
                  <a:gd name="connsiteY0" fmla="*/ 207631 h 207630"/>
                  <a:gd name="connsiteX1" fmla="*/ 0 w 359603"/>
                  <a:gd name="connsiteY1" fmla="*/ 70219 h 207630"/>
                  <a:gd name="connsiteX2" fmla="*/ 121654 w 359603"/>
                  <a:gd name="connsiteY2" fmla="*/ 0 h 207630"/>
                  <a:gd name="connsiteX3" fmla="*/ 359604 w 359603"/>
                  <a:gd name="connsiteY3" fmla="*/ 137412 h 20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03" h="207630">
                    <a:moveTo>
                      <a:pt x="237950" y="207631"/>
                    </a:moveTo>
                    <a:lnTo>
                      <a:pt x="0" y="70219"/>
                    </a:lnTo>
                    <a:lnTo>
                      <a:pt x="121654" y="0"/>
                    </a:lnTo>
                    <a:lnTo>
                      <a:pt x="359604" y="137412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aphic 4368"/>
            <p:cNvGrpSpPr/>
            <p:nvPr/>
          </p:nvGrpSpPr>
          <p:grpSpPr>
            <a:xfrm>
              <a:off x="3838406" y="0"/>
              <a:ext cx="85346" cy="176114"/>
              <a:chOff x="3838406" y="0"/>
              <a:chExt cx="85346" cy="176114"/>
            </a:xfrm>
            <a:solidFill>
              <a:schemeClr val="accent1"/>
            </a:solidFill>
          </p:grpSpPr>
          <p:sp>
            <p:nvSpPr>
              <p:cNvPr id="135" name="Freeform: Shape 10429"/>
              <p:cNvSpPr/>
              <p:nvPr/>
            </p:nvSpPr>
            <p:spPr>
              <a:xfrm>
                <a:off x="3839793" y="128335"/>
                <a:ext cx="82699" cy="47779"/>
              </a:xfrm>
              <a:custGeom>
                <a:avLst/>
                <a:gdLst>
                  <a:gd name="connsiteX0" fmla="*/ 70597 w 82699"/>
                  <a:gd name="connsiteY0" fmla="*/ 40782 h 47779"/>
                  <a:gd name="connsiteX1" fmla="*/ 12102 w 82699"/>
                  <a:gd name="connsiteY1" fmla="*/ 40782 h 47779"/>
                  <a:gd name="connsiteX2" fmla="*/ 12102 w 82699"/>
                  <a:gd name="connsiteY2" fmla="*/ 6997 h 47779"/>
                  <a:gd name="connsiteX3" fmla="*/ 70597 w 82699"/>
                  <a:gd name="connsiteY3" fmla="*/ 6997 h 47779"/>
                  <a:gd name="connsiteX4" fmla="*/ 70597 w 82699"/>
                  <a:gd name="connsiteY4" fmla="*/ 40782 h 4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9" h="47779">
                    <a:moveTo>
                      <a:pt x="70597" y="40782"/>
                    </a:moveTo>
                    <a:cubicBezTo>
                      <a:pt x="54461" y="50111"/>
                      <a:pt x="28239" y="50111"/>
                      <a:pt x="12102" y="40782"/>
                    </a:cubicBezTo>
                    <a:cubicBezTo>
                      <a:pt x="-4034" y="31454"/>
                      <a:pt x="-4034" y="16326"/>
                      <a:pt x="12102" y="6997"/>
                    </a:cubicBezTo>
                    <a:cubicBezTo>
                      <a:pt x="28239" y="-2332"/>
                      <a:pt x="54461" y="-2332"/>
                      <a:pt x="70597" y="6997"/>
                    </a:cubicBezTo>
                    <a:cubicBezTo>
                      <a:pt x="86734" y="16326"/>
                      <a:pt x="86734" y="31454"/>
                      <a:pt x="70597" y="4078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: Shape 10430"/>
              <p:cNvSpPr/>
              <p:nvPr/>
            </p:nvSpPr>
            <p:spPr>
              <a:xfrm>
                <a:off x="3899737" y="103374"/>
                <a:ext cx="5042" cy="3892"/>
              </a:xfrm>
              <a:custGeom>
                <a:avLst/>
                <a:gdLst>
                  <a:gd name="connsiteX0" fmla="*/ 0 w 5042"/>
                  <a:gd name="connsiteY0" fmla="*/ 0 h 3892"/>
                  <a:gd name="connsiteX1" fmla="*/ 0 w 5042"/>
                  <a:gd name="connsiteY1" fmla="*/ 2458 h 3892"/>
                  <a:gd name="connsiteX2" fmla="*/ 756 w 5042"/>
                  <a:gd name="connsiteY2" fmla="*/ 3467 h 3892"/>
                  <a:gd name="connsiteX3" fmla="*/ 4286 w 5042"/>
                  <a:gd name="connsiteY3" fmla="*/ 3467 h 3892"/>
                  <a:gd name="connsiteX4" fmla="*/ 5043 w 5042"/>
                  <a:gd name="connsiteY4" fmla="*/ 2458 h 3892"/>
                  <a:gd name="connsiteX5" fmla="*/ 5043 w 5042"/>
                  <a:gd name="connsiteY5" fmla="*/ 0 h 3892"/>
                  <a:gd name="connsiteX6" fmla="*/ 0 w 5042"/>
                  <a:gd name="connsiteY6" fmla="*/ 0 h 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2" h="3892">
                    <a:moveTo>
                      <a:pt x="0" y="0"/>
                    </a:moveTo>
                    <a:lnTo>
                      <a:pt x="0" y="2458"/>
                    </a:lnTo>
                    <a:cubicBezTo>
                      <a:pt x="0" y="2836"/>
                      <a:pt x="252" y="3215"/>
                      <a:pt x="756" y="3467"/>
                    </a:cubicBezTo>
                    <a:cubicBezTo>
                      <a:pt x="1702" y="4034"/>
                      <a:pt x="3278" y="4034"/>
                      <a:pt x="4286" y="3467"/>
                    </a:cubicBezTo>
                    <a:cubicBezTo>
                      <a:pt x="4791" y="3215"/>
                      <a:pt x="5043" y="2836"/>
                      <a:pt x="5043" y="2458"/>
                    </a:cubicBezTo>
                    <a:lnTo>
                      <a:pt x="50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: Shape 10431"/>
              <p:cNvSpPr/>
              <p:nvPr/>
            </p:nvSpPr>
            <p:spPr>
              <a:xfrm>
                <a:off x="3899800" y="101924"/>
                <a:ext cx="4916" cy="2899"/>
              </a:xfrm>
              <a:custGeom>
                <a:avLst/>
                <a:gdLst>
                  <a:gd name="connsiteX0" fmla="*/ 4917 w 4916"/>
                  <a:gd name="connsiteY0" fmla="*/ 1450 h 2899"/>
                  <a:gd name="connsiteX1" fmla="*/ 2458 w 4916"/>
                  <a:gd name="connsiteY1" fmla="*/ 2900 h 2899"/>
                  <a:gd name="connsiteX2" fmla="*/ 0 w 4916"/>
                  <a:gd name="connsiteY2" fmla="*/ 1450 h 2899"/>
                  <a:gd name="connsiteX3" fmla="*/ 2458 w 4916"/>
                  <a:gd name="connsiteY3" fmla="*/ 0 h 2899"/>
                  <a:gd name="connsiteX4" fmla="*/ 4917 w 4916"/>
                  <a:gd name="connsiteY4" fmla="*/ 1450 h 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899">
                    <a:moveTo>
                      <a:pt x="4917" y="1450"/>
                    </a:moveTo>
                    <a:cubicBezTo>
                      <a:pt x="4917" y="2250"/>
                      <a:pt x="3816" y="2900"/>
                      <a:pt x="2458" y="2900"/>
                    </a:cubicBezTo>
                    <a:cubicBezTo>
                      <a:pt x="1101" y="2900"/>
                      <a:pt x="0" y="2250"/>
                      <a:pt x="0" y="1450"/>
                    </a:cubicBezTo>
                    <a:cubicBezTo>
                      <a:pt x="0" y="649"/>
                      <a:pt x="1101" y="0"/>
                      <a:pt x="2458" y="0"/>
                    </a:cubicBezTo>
                    <a:cubicBezTo>
                      <a:pt x="3816" y="0"/>
                      <a:pt x="4917" y="649"/>
                      <a:pt x="4917" y="1450"/>
                    </a:cubicBezTo>
                    <a:close/>
                  </a:path>
                </a:pathLst>
              </a:custGeom>
              <a:solidFill>
                <a:srgbClr val="3636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: Shape 10432"/>
              <p:cNvSpPr/>
              <p:nvPr/>
            </p:nvSpPr>
            <p:spPr>
              <a:xfrm>
                <a:off x="3901818" y="56918"/>
                <a:ext cx="882" cy="46802"/>
              </a:xfrm>
              <a:custGeom>
                <a:avLst/>
                <a:gdLst>
                  <a:gd name="connsiteX0" fmla="*/ 0 w 882"/>
                  <a:gd name="connsiteY0" fmla="*/ 0 h 46802"/>
                  <a:gd name="connsiteX1" fmla="*/ 0 w 882"/>
                  <a:gd name="connsiteY1" fmla="*/ 46518 h 46802"/>
                  <a:gd name="connsiteX2" fmla="*/ 126 w 882"/>
                  <a:gd name="connsiteY2" fmla="*/ 46708 h 46802"/>
                  <a:gd name="connsiteX3" fmla="*/ 756 w 882"/>
                  <a:gd name="connsiteY3" fmla="*/ 46708 h 46802"/>
                  <a:gd name="connsiteX4" fmla="*/ 882 w 882"/>
                  <a:gd name="connsiteY4" fmla="*/ 46518 h 46802"/>
                  <a:gd name="connsiteX5" fmla="*/ 882 w 882"/>
                  <a:gd name="connsiteY5" fmla="*/ 46518 h 46802"/>
                  <a:gd name="connsiteX6" fmla="*/ 882 w 882"/>
                  <a:gd name="connsiteY6" fmla="*/ 0 h 46802"/>
                  <a:gd name="connsiteX7" fmla="*/ 0 w 882"/>
                  <a:gd name="connsiteY7" fmla="*/ 0 h 4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" h="46802">
                    <a:moveTo>
                      <a:pt x="0" y="0"/>
                    </a:moveTo>
                    <a:lnTo>
                      <a:pt x="0" y="46518"/>
                    </a:lnTo>
                    <a:cubicBezTo>
                      <a:pt x="0" y="46581"/>
                      <a:pt x="63" y="46644"/>
                      <a:pt x="126" y="46708"/>
                    </a:cubicBezTo>
                    <a:cubicBezTo>
                      <a:pt x="315" y="46834"/>
                      <a:pt x="567" y="46834"/>
                      <a:pt x="756" y="46708"/>
                    </a:cubicBezTo>
                    <a:cubicBezTo>
                      <a:pt x="819" y="46644"/>
                      <a:pt x="882" y="46581"/>
                      <a:pt x="882" y="46518"/>
                    </a:cubicBezTo>
                    <a:lnTo>
                      <a:pt x="882" y="46518"/>
                    </a:lnTo>
                    <a:lnTo>
                      <a:pt x="8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29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: Shape 10433"/>
              <p:cNvSpPr/>
              <p:nvPr/>
            </p:nvSpPr>
            <p:spPr>
              <a:xfrm>
                <a:off x="3842612" y="129312"/>
                <a:ext cx="77093" cy="44501"/>
              </a:xfrm>
              <a:custGeom>
                <a:avLst/>
                <a:gdLst>
                  <a:gd name="connsiteX0" fmla="*/ 74711 w 77093"/>
                  <a:gd name="connsiteY0" fmla="*/ 14529 h 44501"/>
                  <a:gd name="connsiteX1" fmla="*/ 74711 w 77093"/>
                  <a:gd name="connsiteY1" fmla="*/ 14529 h 44501"/>
                  <a:gd name="connsiteX2" fmla="*/ 74711 w 77093"/>
                  <a:gd name="connsiteY2" fmla="*/ 14529 h 44501"/>
                  <a:gd name="connsiteX3" fmla="*/ 74522 w 77093"/>
                  <a:gd name="connsiteY3" fmla="*/ 14277 h 44501"/>
                  <a:gd name="connsiteX4" fmla="*/ 68471 w 77093"/>
                  <a:gd name="connsiteY4" fmla="*/ 5011 h 44501"/>
                  <a:gd name="connsiteX5" fmla="*/ 64059 w 77093"/>
                  <a:gd name="connsiteY5" fmla="*/ 5578 h 44501"/>
                  <a:gd name="connsiteX6" fmla="*/ 13065 w 77093"/>
                  <a:gd name="connsiteY6" fmla="*/ 5578 h 44501"/>
                  <a:gd name="connsiteX7" fmla="*/ 8653 w 77093"/>
                  <a:gd name="connsiteY7" fmla="*/ 5011 h 44501"/>
                  <a:gd name="connsiteX8" fmla="*/ 2665 w 77093"/>
                  <a:gd name="connsiteY8" fmla="*/ 14088 h 44501"/>
                  <a:gd name="connsiteX9" fmla="*/ 11300 w 77093"/>
                  <a:gd name="connsiteY9" fmla="*/ 37977 h 44501"/>
                  <a:gd name="connsiteX10" fmla="*/ 65824 w 77093"/>
                  <a:gd name="connsiteY10" fmla="*/ 37977 h 44501"/>
                  <a:gd name="connsiteX11" fmla="*/ 74711 w 77093"/>
                  <a:gd name="connsiteY11" fmla="*/ 14529 h 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093" h="44501">
                    <a:moveTo>
                      <a:pt x="74711" y="14529"/>
                    </a:moveTo>
                    <a:lnTo>
                      <a:pt x="74711" y="14529"/>
                    </a:lnTo>
                    <a:lnTo>
                      <a:pt x="74711" y="14529"/>
                    </a:lnTo>
                    <a:cubicBezTo>
                      <a:pt x="74648" y="14403"/>
                      <a:pt x="74585" y="14340"/>
                      <a:pt x="74522" y="14277"/>
                    </a:cubicBezTo>
                    <a:lnTo>
                      <a:pt x="68471" y="5011"/>
                    </a:lnTo>
                    <a:lnTo>
                      <a:pt x="64059" y="5578"/>
                    </a:lnTo>
                    <a:cubicBezTo>
                      <a:pt x="49498" y="-1859"/>
                      <a:pt x="27626" y="-1859"/>
                      <a:pt x="13065" y="5578"/>
                    </a:cubicBezTo>
                    <a:lnTo>
                      <a:pt x="8653" y="5011"/>
                    </a:lnTo>
                    <a:lnTo>
                      <a:pt x="2665" y="14088"/>
                    </a:lnTo>
                    <a:cubicBezTo>
                      <a:pt x="-2756" y="22093"/>
                      <a:pt x="80" y="31485"/>
                      <a:pt x="11300" y="37977"/>
                    </a:cubicBezTo>
                    <a:cubicBezTo>
                      <a:pt x="26365" y="46676"/>
                      <a:pt x="50759" y="46676"/>
                      <a:pt x="65824" y="37977"/>
                    </a:cubicBezTo>
                    <a:cubicBezTo>
                      <a:pt x="76792" y="31674"/>
                      <a:pt x="79754" y="22471"/>
                      <a:pt x="74711" y="1452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: Shape 10434"/>
              <p:cNvSpPr/>
              <p:nvPr/>
            </p:nvSpPr>
            <p:spPr>
              <a:xfrm>
                <a:off x="3848350" y="123182"/>
                <a:ext cx="65522" cy="37788"/>
              </a:xfrm>
              <a:custGeom>
                <a:avLst/>
                <a:gdLst>
                  <a:gd name="connsiteX0" fmla="*/ 55926 w 65522"/>
                  <a:gd name="connsiteY0" fmla="*/ 32257 h 37788"/>
                  <a:gd name="connsiteX1" fmla="*/ 9597 w 65522"/>
                  <a:gd name="connsiteY1" fmla="*/ 32257 h 37788"/>
                  <a:gd name="connsiteX2" fmla="*/ 9597 w 65522"/>
                  <a:gd name="connsiteY2" fmla="*/ 5531 h 37788"/>
                  <a:gd name="connsiteX3" fmla="*/ 55926 w 65522"/>
                  <a:gd name="connsiteY3" fmla="*/ 5531 h 37788"/>
                  <a:gd name="connsiteX4" fmla="*/ 55926 w 65522"/>
                  <a:gd name="connsiteY4" fmla="*/ 32257 h 3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22" h="37788">
                    <a:moveTo>
                      <a:pt x="55926" y="32257"/>
                    </a:moveTo>
                    <a:cubicBezTo>
                      <a:pt x="43130" y="39632"/>
                      <a:pt x="22393" y="39632"/>
                      <a:pt x="9597" y="32257"/>
                    </a:cubicBezTo>
                    <a:cubicBezTo>
                      <a:pt x="-3199" y="24882"/>
                      <a:pt x="-3199" y="12906"/>
                      <a:pt x="9597" y="5531"/>
                    </a:cubicBezTo>
                    <a:cubicBezTo>
                      <a:pt x="22393" y="-1844"/>
                      <a:pt x="43130" y="-1844"/>
                      <a:pt x="55926" y="5531"/>
                    </a:cubicBezTo>
                    <a:cubicBezTo>
                      <a:pt x="68722" y="12906"/>
                      <a:pt x="68722" y="24882"/>
                      <a:pt x="55926" y="3225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: Shape 10435"/>
              <p:cNvSpPr/>
              <p:nvPr/>
            </p:nvSpPr>
            <p:spPr>
              <a:xfrm>
                <a:off x="3873390" y="136466"/>
                <a:ext cx="15506" cy="8950"/>
              </a:xfrm>
              <a:custGeom>
                <a:avLst/>
                <a:gdLst>
                  <a:gd name="connsiteX0" fmla="*/ 15506 w 15506"/>
                  <a:gd name="connsiteY0" fmla="*/ 4475 h 8950"/>
                  <a:gd name="connsiteX1" fmla="*/ 7753 w 15506"/>
                  <a:gd name="connsiteY1" fmla="*/ 8951 h 8950"/>
                  <a:gd name="connsiteX2" fmla="*/ 0 w 15506"/>
                  <a:gd name="connsiteY2" fmla="*/ 4475 h 8950"/>
                  <a:gd name="connsiteX3" fmla="*/ 7753 w 15506"/>
                  <a:gd name="connsiteY3" fmla="*/ 0 h 8950"/>
                  <a:gd name="connsiteX4" fmla="*/ 15506 w 15506"/>
                  <a:gd name="connsiteY4" fmla="*/ 4475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" h="8950">
                    <a:moveTo>
                      <a:pt x="15506" y="4475"/>
                    </a:moveTo>
                    <a:cubicBezTo>
                      <a:pt x="15506" y="6947"/>
                      <a:pt x="12035" y="8951"/>
                      <a:pt x="7753" y="8951"/>
                    </a:cubicBezTo>
                    <a:cubicBezTo>
                      <a:pt x="3471" y="8951"/>
                      <a:pt x="0" y="6947"/>
                      <a:pt x="0" y="4475"/>
                    </a:cubicBezTo>
                    <a:cubicBezTo>
                      <a:pt x="0" y="2004"/>
                      <a:pt x="3471" y="0"/>
                      <a:pt x="7753" y="0"/>
                    </a:cubicBezTo>
                    <a:cubicBezTo>
                      <a:pt x="12035" y="0"/>
                      <a:pt x="15506" y="2004"/>
                      <a:pt x="15506" y="4475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: Shape 10436"/>
              <p:cNvSpPr/>
              <p:nvPr/>
            </p:nvSpPr>
            <p:spPr>
              <a:xfrm>
                <a:off x="3875722" y="28932"/>
                <a:ext cx="10594" cy="114546"/>
              </a:xfrm>
              <a:custGeom>
                <a:avLst/>
                <a:gdLst>
                  <a:gd name="connsiteX0" fmla="*/ 0 w 10594"/>
                  <a:gd name="connsiteY0" fmla="*/ 0 h 114546"/>
                  <a:gd name="connsiteX1" fmla="*/ 0 w 10594"/>
                  <a:gd name="connsiteY1" fmla="*/ 111443 h 114546"/>
                  <a:gd name="connsiteX2" fmla="*/ 1576 w 10594"/>
                  <a:gd name="connsiteY2" fmla="*/ 113649 h 114546"/>
                  <a:gd name="connsiteX3" fmla="*/ 9077 w 10594"/>
                  <a:gd name="connsiteY3" fmla="*/ 113649 h 114546"/>
                  <a:gd name="connsiteX4" fmla="*/ 10590 w 10594"/>
                  <a:gd name="connsiteY4" fmla="*/ 111379 h 114546"/>
                  <a:gd name="connsiteX5" fmla="*/ 10590 w 10594"/>
                  <a:gd name="connsiteY5" fmla="*/ 111379 h 114546"/>
                  <a:gd name="connsiteX6" fmla="*/ 10590 w 10594"/>
                  <a:gd name="connsiteY6" fmla="*/ 0 h 114546"/>
                  <a:gd name="connsiteX7" fmla="*/ 0 w 10594"/>
                  <a:gd name="connsiteY7" fmla="*/ 0 h 11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" h="114546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12262"/>
                      <a:pt x="504" y="113081"/>
                      <a:pt x="1576" y="113649"/>
                    </a:cubicBezTo>
                    <a:cubicBezTo>
                      <a:pt x="3656" y="114846"/>
                      <a:pt x="6997" y="114846"/>
                      <a:pt x="9077" y="113649"/>
                    </a:cubicBezTo>
                    <a:cubicBezTo>
                      <a:pt x="10148" y="113018"/>
                      <a:pt x="10653" y="112199"/>
                      <a:pt x="10590" y="111379"/>
                    </a:cubicBezTo>
                    <a:lnTo>
                      <a:pt x="10590" y="111379"/>
                    </a:lnTo>
                    <a:lnTo>
                      <a:pt x="105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0437"/>
              <p:cNvSpPr/>
              <p:nvPr/>
            </p:nvSpPr>
            <p:spPr>
              <a:xfrm>
                <a:off x="3878621" y="60448"/>
                <a:ext cx="4916" cy="2773"/>
              </a:xfrm>
              <a:custGeom>
                <a:avLst/>
                <a:gdLst>
                  <a:gd name="connsiteX0" fmla="*/ 4917 w 4916"/>
                  <a:gd name="connsiteY0" fmla="*/ 1387 h 2773"/>
                  <a:gd name="connsiteX1" fmla="*/ 2458 w 4916"/>
                  <a:gd name="connsiteY1" fmla="*/ 2773 h 2773"/>
                  <a:gd name="connsiteX2" fmla="*/ 0 w 4916"/>
                  <a:gd name="connsiteY2" fmla="*/ 1387 h 2773"/>
                  <a:gd name="connsiteX3" fmla="*/ 2458 w 4916"/>
                  <a:gd name="connsiteY3" fmla="*/ 0 h 2773"/>
                  <a:gd name="connsiteX4" fmla="*/ 4917 w 4916"/>
                  <a:gd name="connsiteY4" fmla="*/ 1387 h 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773">
                    <a:moveTo>
                      <a:pt x="4917" y="1387"/>
                    </a:moveTo>
                    <a:cubicBezTo>
                      <a:pt x="4917" y="2153"/>
                      <a:pt x="3816" y="2773"/>
                      <a:pt x="2458" y="2773"/>
                    </a:cubicBezTo>
                    <a:cubicBezTo>
                      <a:pt x="1101" y="2773"/>
                      <a:pt x="0" y="2153"/>
                      <a:pt x="0" y="1387"/>
                    </a:cubicBezTo>
                    <a:cubicBezTo>
                      <a:pt x="0" y="621"/>
                      <a:pt x="1101" y="0"/>
                      <a:pt x="2458" y="0"/>
                    </a:cubicBezTo>
                    <a:cubicBezTo>
                      <a:pt x="3816" y="0"/>
                      <a:pt x="4917" y="621"/>
                      <a:pt x="4917" y="1387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0438"/>
              <p:cNvSpPr/>
              <p:nvPr/>
            </p:nvSpPr>
            <p:spPr>
              <a:xfrm>
                <a:off x="3878621" y="57738"/>
                <a:ext cx="4863" cy="5531"/>
              </a:xfrm>
              <a:custGeom>
                <a:avLst/>
                <a:gdLst>
                  <a:gd name="connsiteX0" fmla="*/ 0 w 4863"/>
                  <a:gd name="connsiteY0" fmla="*/ 0 h 5531"/>
                  <a:gd name="connsiteX1" fmla="*/ 0 w 4863"/>
                  <a:gd name="connsiteY1" fmla="*/ 4097 h 5531"/>
                  <a:gd name="connsiteX2" fmla="*/ 693 w 4863"/>
                  <a:gd name="connsiteY2" fmla="*/ 5106 h 5531"/>
                  <a:gd name="connsiteX3" fmla="*/ 4160 w 4863"/>
                  <a:gd name="connsiteY3" fmla="*/ 5106 h 5531"/>
                  <a:gd name="connsiteX4" fmla="*/ 4854 w 4863"/>
                  <a:gd name="connsiteY4" fmla="*/ 4097 h 5531"/>
                  <a:gd name="connsiteX5" fmla="*/ 4854 w 4863"/>
                  <a:gd name="connsiteY5" fmla="*/ 4097 h 5531"/>
                  <a:gd name="connsiteX6" fmla="*/ 4854 w 4863"/>
                  <a:gd name="connsiteY6" fmla="*/ 0 h 5531"/>
                  <a:gd name="connsiteX7" fmla="*/ 0 w 4863"/>
                  <a:gd name="connsiteY7" fmla="*/ 0 h 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3" h="5531">
                    <a:moveTo>
                      <a:pt x="0" y="0"/>
                    </a:moveTo>
                    <a:lnTo>
                      <a:pt x="0" y="4097"/>
                    </a:lnTo>
                    <a:cubicBezTo>
                      <a:pt x="0" y="4475"/>
                      <a:pt x="252" y="4854"/>
                      <a:pt x="693" y="5106"/>
                    </a:cubicBezTo>
                    <a:cubicBezTo>
                      <a:pt x="1639" y="5673"/>
                      <a:pt x="3215" y="5673"/>
                      <a:pt x="4160" y="5106"/>
                    </a:cubicBezTo>
                    <a:cubicBezTo>
                      <a:pt x="4664" y="4791"/>
                      <a:pt x="4917" y="4412"/>
                      <a:pt x="4854" y="4097"/>
                    </a:cubicBezTo>
                    <a:lnTo>
                      <a:pt x="4854" y="4097"/>
                    </a:lnTo>
                    <a:lnTo>
                      <a:pt x="48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0439"/>
              <p:cNvSpPr/>
              <p:nvPr/>
            </p:nvSpPr>
            <p:spPr>
              <a:xfrm>
                <a:off x="3878606" y="56241"/>
                <a:ext cx="4932" cy="2868"/>
              </a:xfrm>
              <a:custGeom>
                <a:avLst/>
                <a:gdLst>
                  <a:gd name="connsiteX0" fmla="*/ 4176 w 4932"/>
                  <a:gd name="connsiteY0" fmla="*/ 2443 h 2868"/>
                  <a:gd name="connsiteX1" fmla="*/ 709 w 4932"/>
                  <a:gd name="connsiteY1" fmla="*/ 2443 h 2868"/>
                  <a:gd name="connsiteX2" fmla="*/ 709 w 4932"/>
                  <a:gd name="connsiteY2" fmla="*/ 425 h 2868"/>
                  <a:gd name="connsiteX3" fmla="*/ 4176 w 4932"/>
                  <a:gd name="connsiteY3" fmla="*/ 425 h 2868"/>
                  <a:gd name="connsiteX4" fmla="*/ 4176 w 4932"/>
                  <a:gd name="connsiteY4" fmla="*/ 2443 h 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" h="2868">
                    <a:moveTo>
                      <a:pt x="4176" y="2443"/>
                    </a:moveTo>
                    <a:cubicBezTo>
                      <a:pt x="3230" y="3010"/>
                      <a:pt x="1655" y="3010"/>
                      <a:pt x="709" y="2443"/>
                    </a:cubicBezTo>
                    <a:cubicBezTo>
                      <a:pt x="-236" y="1875"/>
                      <a:pt x="-236" y="993"/>
                      <a:pt x="709" y="425"/>
                    </a:cubicBezTo>
                    <a:cubicBezTo>
                      <a:pt x="1655" y="-142"/>
                      <a:pt x="3230" y="-142"/>
                      <a:pt x="4176" y="425"/>
                    </a:cubicBezTo>
                    <a:cubicBezTo>
                      <a:pt x="5184" y="993"/>
                      <a:pt x="5184" y="1875"/>
                      <a:pt x="4176" y="2443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0440"/>
              <p:cNvSpPr/>
              <p:nvPr/>
            </p:nvSpPr>
            <p:spPr>
              <a:xfrm>
                <a:off x="3838406" y="15254"/>
                <a:ext cx="85346" cy="69383"/>
              </a:xfrm>
              <a:custGeom>
                <a:avLst/>
                <a:gdLst>
                  <a:gd name="connsiteX0" fmla="*/ 85347 w 85346"/>
                  <a:gd name="connsiteY0" fmla="*/ 38387 h 69383"/>
                  <a:gd name="connsiteX1" fmla="*/ 43115 w 85346"/>
                  <a:gd name="connsiteY1" fmla="*/ 0 h 69383"/>
                  <a:gd name="connsiteX2" fmla="*/ 42232 w 85346"/>
                  <a:gd name="connsiteY2" fmla="*/ 0 h 69383"/>
                  <a:gd name="connsiteX3" fmla="*/ 0 w 85346"/>
                  <a:gd name="connsiteY3" fmla="*/ 38387 h 69383"/>
                  <a:gd name="connsiteX4" fmla="*/ 0 w 85346"/>
                  <a:gd name="connsiteY4" fmla="*/ 44753 h 69383"/>
                  <a:gd name="connsiteX5" fmla="*/ 0 w 85346"/>
                  <a:gd name="connsiteY5" fmla="*/ 44753 h 69383"/>
                  <a:gd name="connsiteX6" fmla="*/ 12481 w 85346"/>
                  <a:gd name="connsiteY6" fmla="*/ 62151 h 69383"/>
                  <a:gd name="connsiteX7" fmla="*/ 72803 w 85346"/>
                  <a:gd name="connsiteY7" fmla="*/ 62151 h 69383"/>
                  <a:gd name="connsiteX8" fmla="*/ 85284 w 85346"/>
                  <a:gd name="connsiteY8" fmla="*/ 44753 h 69383"/>
                  <a:gd name="connsiteX9" fmla="*/ 85284 w 85346"/>
                  <a:gd name="connsiteY9" fmla="*/ 44753 h 69383"/>
                  <a:gd name="connsiteX10" fmla="*/ 85284 w 85346"/>
                  <a:gd name="connsiteY10" fmla="*/ 38387 h 6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46" h="69383">
                    <a:moveTo>
                      <a:pt x="85347" y="38387"/>
                    </a:moveTo>
                    <a:cubicBezTo>
                      <a:pt x="85347" y="15065"/>
                      <a:pt x="66437" y="0"/>
                      <a:pt x="43115" y="0"/>
                    </a:cubicBezTo>
                    <a:lnTo>
                      <a:pt x="42232" y="0"/>
                    </a:lnTo>
                    <a:cubicBezTo>
                      <a:pt x="18910" y="0"/>
                      <a:pt x="0" y="15065"/>
                      <a:pt x="0" y="38387"/>
                    </a:cubicBezTo>
                    <a:lnTo>
                      <a:pt x="0" y="44753"/>
                    </a:lnTo>
                    <a:lnTo>
                      <a:pt x="0" y="44753"/>
                    </a:lnTo>
                    <a:cubicBezTo>
                      <a:pt x="0" y="51057"/>
                      <a:pt x="4160" y="57360"/>
                      <a:pt x="12481" y="62151"/>
                    </a:cubicBezTo>
                    <a:cubicBezTo>
                      <a:pt x="29121" y="71795"/>
                      <a:pt x="56162" y="71795"/>
                      <a:pt x="72803" y="62151"/>
                    </a:cubicBezTo>
                    <a:cubicBezTo>
                      <a:pt x="81124" y="57360"/>
                      <a:pt x="85284" y="51057"/>
                      <a:pt x="85284" y="44753"/>
                    </a:cubicBezTo>
                    <a:lnTo>
                      <a:pt x="85284" y="44753"/>
                    </a:lnTo>
                    <a:lnTo>
                      <a:pt x="85284" y="38387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0441"/>
              <p:cNvSpPr/>
              <p:nvPr/>
            </p:nvSpPr>
            <p:spPr>
              <a:xfrm>
                <a:off x="3862879" y="16782"/>
                <a:ext cx="36401" cy="21021"/>
              </a:xfrm>
              <a:custGeom>
                <a:avLst/>
                <a:gdLst>
                  <a:gd name="connsiteX0" fmla="*/ 31060 w 36401"/>
                  <a:gd name="connsiteY0" fmla="*/ 17949 h 21021"/>
                  <a:gd name="connsiteX1" fmla="*/ 5342 w 36401"/>
                  <a:gd name="connsiteY1" fmla="*/ 17949 h 21021"/>
                  <a:gd name="connsiteX2" fmla="*/ 5342 w 36401"/>
                  <a:gd name="connsiteY2" fmla="*/ 3073 h 21021"/>
                  <a:gd name="connsiteX3" fmla="*/ 31060 w 36401"/>
                  <a:gd name="connsiteY3" fmla="*/ 3073 h 21021"/>
                  <a:gd name="connsiteX4" fmla="*/ 31060 w 36401"/>
                  <a:gd name="connsiteY4" fmla="*/ 17949 h 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1" h="21021">
                    <a:moveTo>
                      <a:pt x="31060" y="17949"/>
                    </a:moveTo>
                    <a:cubicBezTo>
                      <a:pt x="23937" y="22046"/>
                      <a:pt x="12465" y="22046"/>
                      <a:pt x="5342" y="17949"/>
                    </a:cubicBezTo>
                    <a:cubicBezTo>
                      <a:pt x="-1781" y="13852"/>
                      <a:pt x="-1781" y="7233"/>
                      <a:pt x="5342" y="3073"/>
                    </a:cubicBezTo>
                    <a:cubicBezTo>
                      <a:pt x="12465" y="-1024"/>
                      <a:pt x="23937" y="-1024"/>
                      <a:pt x="31060" y="3073"/>
                    </a:cubicBezTo>
                    <a:cubicBezTo>
                      <a:pt x="38182" y="7170"/>
                      <a:pt x="38182" y="13852"/>
                      <a:pt x="31060" y="1794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: Shape 10442"/>
              <p:cNvSpPr/>
              <p:nvPr/>
            </p:nvSpPr>
            <p:spPr>
              <a:xfrm>
                <a:off x="3862863" y="0"/>
                <a:ext cx="36370" cy="36291"/>
              </a:xfrm>
              <a:custGeom>
                <a:avLst/>
                <a:gdLst>
                  <a:gd name="connsiteX0" fmla="*/ 18406 w 36370"/>
                  <a:gd name="connsiteY0" fmla="*/ 0 h 36291"/>
                  <a:gd name="connsiteX1" fmla="*/ 18027 w 36370"/>
                  <a:gd name="connsiteY1" fmla="*/ 0 h 36291"/>
                  <a:gd name="connsiteX2" fmla="*/ 0 w 36370"/>
                  <a:gd name="connsiteY2" fmla="*/ 18027 h 36291"/>
                  <a:gd name="connsiteX3" fmla="*/ 0 w 36370"/>
                  <a:gd name="connsiteY3" fmla="*/ 25781 h 36291"/>
                  <a:gd name="connsiteX4" fmla="*/ 0 w 36370"/>
                  <a:gd name="connsiteY4" fmla="*/ 25781 h 36291"/>
                  <a:gd name="connsiteX5" fmla="*/ 5358 w 36370"/>
                  <a:gd name="connsiteY5" fmla="*/ 33218 h 36291"/>
                  <a:gd name="connsiteX6" fmla="*/ 31075 w 36370"/>
                  <a:gd name="connsiteY6" fmla="*/ 33218 h 36291"/>
                  <a:gd name="connsiteX7" fmla="*/ 36370 w 36370"/>
                  <a:gd name="connsiteY7" fmla="*/ 25781 h 36291"/>
                  <a:gd name="connsiteX8" fmla="*/ 36370 w 36370"/>
                  <a:gd name="connsiteY8" fmla="*/ 18027 h 36291"/>
                  <a:gd name="connsiteX9" fmla="*/ 18406 w 36370"/>
                  <a:gd name="connsiteY9" fmla="*/ 0 h 3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70" h="36291">
                    <a:moveTo>
                      <a:pt x="18406" y="0"/>
                    </a:moveTo>
                    <a:lnTo>
                      <a:pt x="18027" y="0"/>
                    </a:lnTo>
                    <a:cubicBezTo>
                      <a:pt x="8068" y="0"/>
                      <a:pt x="0" y="8068"/>
                      <a:pt x="0" y="18027"/>
                    </a:cubicBezTo>
                    <a:lnTo>
                      <a:pt x="0" y="25781"/>
                    </a:lnTo>
                    <a:lnTo>
                      <a:pt x="0" y="25781"/>
                    </a:lnTo>
                    <a:cubicBezTo>
                      <a:pt x="0" y="28491"/>
                      <a:pt x="1765" y="31138"/>
                      <a:pt x="5358" y="33218"/>
                    </a:cubicBezTo>
                    <a:cubicBezTo>
                      <a:pt x="12481" y="37316"/>
                      <a:pt x="23953" y="37316"/>
                      <a:pt x="31075" y="33218"/>
                    </a:cubicBezTo>
                    <a:cubicBezTo>
                      <a:pt x="34605" y="31138"/>
                      <a:pt x="36370" y="28491"/>
                      <a:pt x="36370" y="25781"/>
                    </a:cubicBezTo>
                    <a:lnTo>
                      <a:pt x="36370" y="18027"/>
                    </a:lnTo>
                    <a:cubicBezTo>
                      <a:pt x="36370" y="8068"/>
                      <a:pt x="28365" y="0"/>
                      <a:pt x="18406" y="0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: Shape 10443"/>
              <p:cNvSpPr/>
              <p:nvPr/>
            </p:nvSpPr>
            <p:spPr>
              <a:xfrm>
                <a:off x="3876778" y="47"/>
                <a:ext cx="8619" cy="4948"/>
              </a:xfrm>
              <a:custGeom>
                <a:avLst/>
                <a:gdLst>
                  <a:gd name="connsiteX0" fmla="*/ 7391 w 8619"/>
                  <a:gd name="connsiteY0" fmla="*/ 4239 h 4948"/>
                  <a:gd name="connsiteX1" fmla="*/ 1276 w 8619"/>
                  <a:gd name="connsiteY1" fmla="*/ 4239 h 4948"/>
                  <a:gd name="connsiteX2" fmla="*/ 1276 w 8619"/>
                  <a:gd name="connsiteY2" fmla="*/ 709 h 4948"/>
                  <a:gd name="connsiteX3" fmla="*/ 7391 w 8619"/>
                  <a:gd name="connsiteY3" fmla="*/ 709 h 4948"/>
                  <a:gd name="connsiteX4" fmla="*/ 7391 w 8619"/>
                  <a:gd name="connsiteY4" fmla="*/ 4239 h 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9" h="4948">
                    <a:moveTo>
                      <a:pt x="7391" y="4239"/>
                    </a:moveTo>
                    <a:cubicBezTo>
                      <a:pt x="5689" y="5184"/>
                      <a:pt x="2978" y="5184"/>
                      <a:pt x="1276" y="4239"/>
                    </a:cubicBezTo>
                    <a:cubicBezTo>
                      <a:pt x="-425" y="3293"/>
                      <a:pt x="-425" y="1655"/>
                      <a:pt x="1276" y="709"/>
                    </a:cubicBezTo>
                    <a:cubicBezTo>
                      <a:pt x="2978" y="-236"/>
                      <a:pt x="5689" y="-236"/>
                      <a:pt x="7391" y="709"/>
                    </a:cubicBezTo>
                    <a:cubicBezTo>
                      <a:pt x="9029" y="1655"/>
                      <a:pt x="9029" y="3230"/>
                      <a:pt x="7391" y="423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aphic 4368"/>
            <p:cNvGrpSpPr/>
            <p:nvPr/>
          </p:nvGrpSpPr>
          <p:grpSpPr>
            <a:xfrm>
              <a:off x="3708684" y="284279"/>
              <a:ext cx="220867" cy="310122"/>
              <a:chOff x="3708684" y="284279"/>
              <a:chExt cx="220867" cy="310122"/>
            </a:xfrm>
            <a:solidFill>
              <a:schemeClr val="accent1"/>
            </a:solidFill>
          </p:grpSpPr>
          <p:sp>
            <p:nvSpPr>
              <p:cNvPr id="93" name="Freeform: Shape 10445"/>
              <p:cNvSpPr/>
              <p:nvPr/>
            </p:nvSpPr>
            <p:spPr>
              <a:xfrm>
                <a:off x="3800523" y="359729"/>
                <a:ext cx="11976" cy="121906"/>
              </a:xfrm>
              <a:custGeom>
                <a:avLst/>
                <a:gdLst>
                  <a:gd name="connsiteX0" fmla="*/ 0 w 11976"/>
                  <a:gd name="connsiteY0" fmla="*/ 117872 h 121906"/>
                  <a:gd name="connsiteX1" fmla="*/ 7060 w 11976"/>
                  <a:gd name="connsiteY1" fmla="*/ 121906 h 121906"/>
                  <a:gd name="connsiteX2" fmla="*/ 8383 w 11976"/>
                  <a:gd name="connsiteY2" fmla="*/ 113018 h 121906"/>
                  <a:gd name="connsiteX3" fmla="*/ 10463 w 11976"/>
                  <a:gd name="connsiteY3" fmla="*/ 40152 h 121906"/>
                  <a:gd name="connsiteX4" fmla="*/ 11976 w 11976"/>
                  <a:gd name="connsiteY4" fmla="*/ 0 h 121906"/>
                  <a:gd name="connsiteX5" fmla="*/ 3593 w 11976"/>
                  <a:gd name="connsiteY5" fmla="*/ 4854 h 121906"/>
                  <a:gd name="connsiteX6" fmla="*/ 2143 w 11976"/>
                  <a:gd name="connsiteY6" fmla="*/ 43493 h 121906"/>
                  <a:gd name="connsiteX7" fmla="*/ 0 w 11976"/>
                  <a:gd name="connsiteY7" fmla="*/ 117872 h 12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6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9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: Shape 10446"/>
              <p:cNvSpPr/>
              <p:nvPr/>
            </p:nvSpPr>
            <p:spPr>
              <a:xfrm>
                <a:off x="3708684" y="414757"/>
                <a:ext cx="11976" cy="117934"/>
              </a:xfrm>
              <a:custGeom>
                <a:avLst/>
                <a:gdLst>
                  <a:gd name="connsiteX0" fmla="*/ 11976 w 11976"/>
                  <a:gd name="connsiteY0" fmla="*/ 108984 h 117934"/>
                  <a:gd name="connsiteX1" fmla="*/ 10590 w 11976"/>
                  <a:gd name="connsiteY1" fmla="*/ 117935 h 117934"/>
                  <a:gd name="connsiteX2" fmla="*/ 3593 w 11976"/>
                  <a:gd name="connsiteY2" fmla="*/ 113838 h 117934"/>
                  <a:gd name="connsiteX3" fmla="*/ 1513 w 11976"/>
                  <a:gd name="connsiteY3" fmla="*/ 43367 h 117934"/>
                  <a:gd name="connsiteX4" fmla="*/ 0 w 11976"/>
                  <a:gd name="connsiteY4" fmla="*/ 4854 h 117934"/>
                  <a:gd name="connsiteX5" fmla="*/ 8383 w 11976"/>
                  <a:gd name="connsiteY5" fmla="*/ 0 h 117934"/>
                  <a:gd name="connsiteX6" fmla="*/ 9833 w 11976"/>
                  <a:gd name="connsiteY6" fmla="*/ 37126 h 117934"/>
                  <a:gd name="connsiteX7" fmla="*/ 11976 w 11976"/>
                  <a:gd name="connsiteY7" fmla="*/ 108984 h 11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934">
                    <a:moveTo>
                      <a:pt x="11976" y="108984"/>
                    </a:moveTo>
                    <a:lnTo>
                      <a:pt x="10590" y="117935"/>
                    </a:ln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: Shape 10447"/>
              <p:cNvSpPr/>
              <p:nvPr/>
            </p:nvSpPr>
            <p:spPr>
              <a:xfrm>
                <a:off x="3708684" y="284279"/>
                <a:ext cx="11976" cy="128965"/>
              </a:xfrm>
              <a:custGeom>
                <a:avLst/>
                <a:gdLst>
                  <a:gd name="connsiteX0" fmla="*/ 11976 w 11976"/>
                  <a:gd name="connsiteY0" fmla="*/ 0 h 128965"/>
                  <a:gd name="connsiteX1" fmla="*/ 3593 w 11976"/>
                  <a:gd name="connsiteY1" fmla="*/ 4854 h 128965"/>
                  <a:gd name="connsiteX2" fmla="*/ 1513 w 11976"/>
                  <a:gd name="connsiteY2" fmla="*/ 83645 h 128965"/>
                  <a:gd name="connsiteX3" fmla="*/ 0 w 11976"/>
                  <a:gd name="connsiteY3" fmla="*/ 127768 h 128965"/>
                  <a:gd name="connsiteX4" fmla="*/ 8383 w 11976"/>
                  <a:gd name="connsiteY4" fmla="*/ 128966 h 128965"/>
                  <a:gd name="connsiteX5" fmla="*/ 9833 w 11976"/>
                  <a:gd name="connsiteY5" fmla="*/ 80304 h 128965"/>
                  <a:gd name="connsiteX6" fmla="*/ 11976 w 11976"/>
                  <a:gd name="connsiteY6" fmla="*/ 0 h 12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65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100160"/>
                      <a:pt x="0" y="127768"/>
                    </a:cubicBezTo>
                    <a:lnTo>
                      <a:pt x="8383" y="128966"/>
                    </a:lnTo>
                    <a:cubicBezTo>
                      <a:pt x="8383" y="102114"/>
                      <a:pt x="9077" y="86544"/>
                      <a:pt x="9833" y="80304"/>
                    </a:cubicBezTo>
                    <a:cubicBezTo>
                      <a:pt x="10842" y="72047"/>
                      <a:pt x="11976" y="56730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: Shape 10448"/>
              <p:cNvSpPr/>
              <p:nvPr/>
            </p:nvSpPr>
            <p:spPr>
              <a:xfrm>
                <a:off x="3725703" y="422762"/>
                <a:ext cx="82762" cy="54586"/>
              </a:xfrm>
              <a:custGeom>
                <a:avLst/>
                <a:gdLst>
                  <a:gd name="connsiteX0" fmla="*/ 0 w 82762"/>
                  <a:gd name="connsiteY0" fmla="*/ 54587 h 54586"/>
                  <a:gd name="connsiteX1" fmla="*/ 82762 w 82762"/>
                  <a:gd name="connsiteY1" fmla="*/ 6808 h 54586"/>
                  <a:gd name="connsiteX2" fmla="*/ 82762 w 82762"/>
                  <a:gd name="connsiteY2" fmla="*/ 0 h 54586"/>
                  <a:gd name="connsiteX3" fmla="*/ 0 w 82762"/>
                  <a:gd name="connsiteY3" fmla="*/ 47779 h 5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62" h="54586">
                    <a:moveTo>
                      <a:pt x="0" y="54587"/>
                    </a:moveTo>
                    <a:lnTo>
                      <a:pt x="82762" y="6808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: Shape 10449"/>
              <p:cNvSpPr/>
              <p:nvPr/>
            </p:nvSpPr>
            <p:spPr>
              <a:xfrm>
                <a:off x="3718832" y="418791"/>
                <a:ext cx="89633" cy="51750"/>
              </a:xfrm>
              <a:custGeom>
                <a:avLst/>
                <a:gdLst>
                  <a:gd name="connsiteX0" fmla="*/ 6871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871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: Shape 10450"/>
              <p:cNvSpPr/>
              <p:nvPr/>
            </p:nvSpPr>
            <p:spPr>
              <a:xfrm>
                <a:off x="3715681" y="350337"/>
                <a:ext cx="106967" cy="73622"/>
              </a:xfrm>
              <a:custGeom>
                <a:avLst/>
                <a:gdLst>
                  <a:gd name="connsiteX0" fmla="*/ 0 w 106967"/>
                  <a:gd name="connsiteY0" fmla="*/ 73623 h 73622"/>
                  <a:gd name="connsiteX1" fmla="*/ 106967 w 106967"/>
                  <a:gd name="connsiteY1" fmla="*/ 11850 h 73622"/>
                  <a:gd name="connsiteX2" fmla="*/ 106967 w 106967"/>
                  <a:gd name="connsiteY2" fmla="*/ 0 h 73622"/>
                  <a:gd name="connsiteX3" fmla="*/ 0 w 106967"/>
                  <a:gd name="connsiteY3" fmla="*/ 61709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67" h="73622">
                    <a:moveTo>
                      <a:pt x="0" y="73623"/>
                    </a:moveTo>
                    <a:lnTo>
                      <a:pt x="106967" y="11850"/>
                    </a:lnTo>
                    <a:lnTo>
                      <a:pt x="106967" y="0"/>
                    </a:lnTo>
                    <a:lnTo>
                      <a:pt x="0" y="6170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: Shape 10451"/>
              <p:cNvSpPr/>
              <p:nvPr/>
            </p:nvSpPr>
            <p:spPr>
              <a:xfrm>
                <a:off x="3719274" y="366411"/>
                <a:ext cx="96125" cy="65743"/>
              </a:xfrm>
              <a:custGeom>
                <a:avLst/>
                <a:gdLst>
                  <a:gd name="connsiteX0" fmla="*/ 0 w 96125"/>
                  <a:gd name="connsiteY0" fmla="*/ 65743 h 65743"/>
                  <a:gd name="connsiteX1" fmla="*/ 96125 w 96125"/>
                  <a:gd name="connsiteY1" fmla="*/ 10274 h 65743"/>
                  <a:gd name="connsiteX2" fmla="*/ 96125 w 96125"/>
                  <a:gd name="connsiteY2" fmla="*/ 0 h 65743"/>
                  <a:gd name="connsiteX3" fmla="*/ 0 w 96125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5743">
                    <a:moveTo>
                      <a:pt x="0" y="65743"/>
                    </a:moveTo>
                    <a:lnTo>
                      <a:pt x="96125" y="10274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: Shape 10452"/>
              <p:cNvSpPr/>
              <p:nvPr/>
            </p:nvSpPr>
            <p:spPr>
              <a:xfrm>
                <a:off x="3719274" y="366411"/>
                <a:ext cx="96125" cy="60574"/>
              </a:xfrm>
              <a:custGeom>
                <a:avLst/>
                <a:gdLst>
                  <a:gd name="connsiteX0" fmla="*/ 0 w 96125"/>
                  <a:gd name="connsiteY0" fmla="*/ 60575 h 60574"/>
                  <a:gd name="connsiteX1" fmla="*/ 96125 w 96125"/>
                  <a:gd name="connsiteY1" fmla="*/ 5106 h 60574"/>
                  <a:gd name="connsiteX2" fmla="*/ 96125 w 96125"/>
                  <a:gd name="connsiteY2" fmla="*/ 0 h 60574"/>
                  <a:gd name="connsiteX3" fmla="*/ 0 w 96125"/>
                  <a:gd name="connsiteY3" fmla="*/ 55469 h 6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0574">
                    <a:moveTo>
                      <a:pt x="0" y="60575"/>
                    </a:moveTo>
                    <a:lnTo>
                      <a:pt x="96125" y="5106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: Shape 10453"/>
              <p:cNvSpPr/>
              <p:nvPr/>
            </p:nvSpPr>
            <p:spPr>
              <a:xfrm>
                <a:off x="3807583" y="363826"/>
                <a:ext cx="11976" cy="117808"/>
              </a:xfrm>
              <a:custGeom>
                <a:avLst/>
                <a:gdLst>
                  <a:gd name="connsiteX0" fmla="*/ 0 w 11976"/>
                  <a:gd name="connsiteY0" fmla="*/ 117809 h 117808"/>
                  <a:gd name="connsiteX1" fmla="*/ 8383 w 11976"/>
                  <a:gd name="connsiteY1" fmla="*/ 113018 h 117808"/>
                  <a:gd name="connsiteX2" fmla="*/ 10463 w 11976"/>
                  <a:gd name="connsiteY2" fmla="*/ 40152 h 117808"/>
                  <a:gd name="connsiteX3" fmla="*/ 11976 w 11976"/>
                  <a:gd name="connsiteY3" fmla="*/ 0 h 117808"/>
                  <a:gd name="connsiteX4" fmla="*/ 3593 w 11976"/>
                  <a:gd name="connsiteY4" fmla="*/ 4854 h 117808"/>
                  <a:gd name="connsiteX5" fmla="*/ 2143 w 11976"/>
                  <a:gd name="connsiteY5" fmla="*/ 43493 h 117808"/>
                  <a:gd name="connsiteX6" fmla="*/ 0 w 11976"/>
                  <a:gd name="connsiteY6" fmla="*/ 117809 h 11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08">
                    <a:moveTo>
                      <a:pt x="0" y="117809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09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: Shape 10454"/>
              <p:cNvSpPr/>
              <p:nvPr/>
            </p:nvSpPr>
            <p:spPr>
              <a:xfrm>
                <a:off x="3715744" y="418791"/>
                <a:ext cx="11913" cy="113837"/>
              </a:xfrm>
              <a:custGeom>
                <a:avLst/>
                <a:gdLst>
                  <a:gd name="connsiteX0" fmla="*/ 11913 w 11913"/>
                  <a:gd name="connsiteY0" fmla="*/ 109047 h 113837"/>
                  <a:gd name="connsiteX1" fmla="*/ 3593 w 11913"/>
                  <a:gd name="connsiteY1" fmla="*/ 113838 h 113837"/>
                  <a:gd name="connsiteX2" fmla="*/ 1513 w 11913"/>
                  <a:gd name="connsiteY2" fmla="*/ 43367 h 113837"/>
                  <a:gd name="connsiteX3" fmla="*/ 0 w 11913"/>
                  <a:gd name="connsiteY3" fmla="*/ 4854 h 113837"/>
                  <a:gd name="connsiteX4" fmla="*/ 8383 w 11913"/>
                  <a:gd name="connsiteY4" fmla="*/ 0 h 113837"/>
                  <a:gd name="connsiteX5" fmla="*/ 9833 w 11913"/>
                  <a:gd name="connsiteY5" fmla="*/ 37126 h 113837"/>
                  <a:gd name="connsiteX6" fmla="*/ 11913 w 11913"/>
                  <a:gd name="connsiteY6" fmla="*/ 109047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13837">
                    <a:moveTo>
                      <a:pt x="11913" y="109047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779" y="44312"/>
                      <a:pt x="11913" y="52380"/>
                      <a:pt x="11913" y="109047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: Shape 10455"/>
              <p:cNvSpPr/>
              <p:nvPr/>
            </p:nvSpPr>
            <p:spPr>
              <a:xfrm>
                <a:off x="3715744" y="288439"/>
                <a:ext cx="11913" cy="123670"/>
              </a:xfrm>
              <a:custGeom>
                <a:avLst/>
                <a:gdLst>
                  <a:gd name="connsiteX0" fmla="*/ 11913 w 11913"/>
                  <a:gd name="connsiteY0" fmla="*/ 0 h 123670"/>
                  <a:gd name="connsiteX1" fmla="*/ 3593 w 11913"/>
                  <a:gd name="connsiteY1" fmla="*/ 4854 h 123670"/>
                  <a:gd name="connsiteX2" fmla="*/ 1513 w 11913"/>
                  <a:gd name="connsiteY2" fmla="*/ 83645 h 123670"/>
                  <a:gd name="connsiteX3" fmla="*/ 0 w 11913"/>
                  <a:gd name="connsiteY3" fmla="*/ 123671 h 123670"/>
                  <a:gd name="connsiteX4" fmla="*/ 8383 w 11913"/>
                  <a:gd name="connsiteY4" fmla="*/ 118817 h 123670"/>
                  <a:gd name="connsiteX5" fmla="*/ 9833 w 11913"/>
                  <a:gd name="connsiteY5" fmla="*/ 80304 h 123670"/>
                  <a:gd name="connsiteX6" fmla="*/ 11913 w 11913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23670">
                    <a:moveTo>
                      <a:pt x="11913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779" y="71984"/>
                      <a:pt x="11913" y="56667"/>
                      <a:pt x="11913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: Shape 10456"/>
              <p:cNvSpPr/>
              <p:nvPr/>
            </p:nvSpPr>
            <p:spPr>
              <a:xfrm>
                <a:off x="3727657" y="394398"/>
                <a:ext cx="106967" cy="72551"/>
              </a:xfrm>
              <a:custGeom>
                <a:avLst/>
                <a:gdLst>
                  <a:gd name="connsiteX0" fmla="*/ 0 w 106967"/>
                  <a:gd name="connsiteY0" fmla="*/ 0 h 72551"/>
                  <a:gd name="connsiteX1" fmla="*/ 106967 w 106967"/>
                  <a:gd name="connsiteY1" fmla="*/ 61772 h 72551"/>
                  <a:gd name="connsiteX2" fmla="*/ 106967 w 106967"/>
                  <a:gd name="connsiteY2" fmla="*/ 72551 h 72551"/>
                  <a:gd name="connsiteX3" fmla="*/ 0 w 106967"/>
                  <a:gd name="connsiteY3" fmla="*/ 10842 h 72551"/>
                  <a:gd name="connsiteX4" fmla="*/ 0 w 106967"/>
                  <a:gd name="connsiteY4" fmla="*/ 10779 h 72551"/>
                  <a:gd name="connsiteX5" fmla="*/ 0 w 106967"/>
                  <a:gd name="connsiteY5" fmla="*/ 0 h 7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67" h="72551">
                    <a:moveTo>
                      <a:pt x="0" y="0"/>
                    </a:moveTo>
                    <a:lnTo>
                      <a:pt x="106967" y="61772"/>
                    </a:lnTo>
                    <a:lnTo>
                      <a:pt x="106967" y="72551"/>
                    </a:lnTo>
                    <a:lnTo>
                      <a:pt x="0" y="10842"/>
                    </a:lnTo>
                    <a:lnTo>
                      <a:pt x="0" y="10779"/>
                    </a:lnTo>
                    <a:cubicBezTo>
                      <a:pt x="0" y="78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: Shape 10457"/>
              <p:cNvSpPr/>
              <p:nvPr/>
            </p:nvSpPr>
            <p:spPr>
              <a:xfrm>
                <a:off x="3727657" y="342269"/>
                <a:ext cx="197230" cy="113837"/>
              </a:xfrm>
              <a:custGeom>
                <a:avLst/>
                <a:gdLst>
                  <a:gd name="connsiteX0" fmla="*/ 197231 w 197230"/>
                  <a:gd name="connsiteY0" fmla="*/ 61709 h 113837"/>
                  <a:gd name="connsiteX1" fmla="*/ 106904 w 197230"/>
                  <a:gd name="connsiteY1" fmla="*/ 113838 h 113837"/>
                  <a:gd name="connsiteX2" fmla="*/ 0 w 197230"/>
                  <a:gd name="connsiteY2" fmla="*/ 52128 h 113837"/>
                  <a:gd name="connsiteX3" fmla="*/ 90326 w 197230"/>
                  <a:gd name="connsiteY3" fmla="*/ 0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30" h="113837">
                    <a:moveTo>
                      <a:pt x="197231" y="61709"/>
                    </a:moveTo>
                    <a:lnTo>
                      <a:pt x="106904" y="113838"/>
                    </a:lnTo>
                    <a:lnTo>
                      <a:pt x="0" y="52128"/>
                    </a:lnTo>
                    <a:lnTo>
                      <a:pt x="90326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: Shape 10458"/>
              <p:cNvSpPr/>
              <p:nvPr/>
            </p:nvSpPr>
            <p:spPr>
              <a:xfrm>
                <a:off x="3727594" y="288502"/>
                <a:ext cx="113081" cy="65239"/>
              </a:xfrm>
              <a:custGeom>
                <a:avLst/>
                <a:gdLst>
                  <a:gd name="connsiteX0" fmla="*/ 106967 w 113081"/>
                  <a:gd name="connsiteY0" fmla="*/ 65239 h 65239"/>
                  <a:gd name="connsiteX1" fmla="*/ 0 w 113081"/>
                  <a:gd name="connsiteY1" fmla="*/ 3530 h 65239"/>
                  <a:gd name="connsiteX2" fmla="*/ 63 w 113081"/>
                  <a:gd name="connsiteY2" fmla="*/ 3530 h 65239"/>
                  <a:gd name="connsiteX3" fmla="*/ 6114 w 113081"/>
                  <a:gd name="connsiteY3" fmla="*/ 0 h 65239"/>
                  <a:gd name="connsiteX4" fmla="*/ 113081 w 113081"/>
                  <a:gd name="connsiteY4" fmla="*/ 61772 h 65239"/>
                  <a:gd name="connsiteX5" fmla="*/ 106967 w 113081"/>
                  <a:gd name="connsiteY5" fmla="*/ 65239 h 6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1" h="65239">
                    <a:moveTo>
                      <a:pt x="106967" y="65239"/>
                    </a:moveTo>
                    <a:lnTo>
                      <a:pt x="0" y="3530"/>
                    </a:lnTo>
                    <a:lnTo>
                      <a:pt x="63" y="3530"/>
                    </a:lnTo>
                    <a:cubicBezTo>
                      <a:pt x="2143" y="2332"/>
                      <a:pt x="6114" y="0"/>
                      <a:pt x="6114" y="0"/>
                    </a:cubicBezTo>
                    <a:lnTo>
                      <a:pt x="113081" y="61772"/>
                    </a:lnTo>
                    <a:lnTo>
                      <a:pt x="106967" y="65239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: Shape 10459"/>
              <p:cNvSpPr/>
              <p:nvPr/>
            </p:nvSpPr>
            <p:spPr>
              <a:xfrm>
                <a:off x="3727279" y="292032"/>
                <a:ext cx="107282" cy="104130"/>
              </a:xfrm>
              <a:custGeom>
                <a:avLst/>
                <a:gdLst>
                  <a:gd name="connsiteX0" fmla="*/ 106967 w 107282"/>
                  <a:gd name="connsiteY0" fmla="*/ 104131 h 104130"/>
                  <a:gd name="connsiteX1" fmla="*/ 0 w 107282"/>
                  <a:gd name="connsiteY1" fmla="*/ 42421 h 104130"/>
                  <a:gd name="connsiteX2" fmla="*/ 378 w 107282"/>
                  <a:gd name="connsiteY2" fmla="*/ 0 h 104130"/>
                  <a:gd name="connsiteX3" fmla="*/ 107282 w 107282"/>
                  <a:gd name="connsiteY3" fmla="*/ 61709 h 10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2" h="104130">
                    <a:moveTo>
                      <a:pt x="106967" y="104131"/>
                    </a:moveTo>
                    <a:lnTo>
                      <a:pt x="0" y="42421"/>
                    </a:lnTo>
                    <a:lnTo>
                      <a:pt x="378" y="0"/>
                    </a:lnTo>
                    <a:lnTo>
                      <a:pt x="107282" y="61709"/>
                    </a:ln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: Shape 10460"/>
              <p:cNvSpPr/>
              <p:nvPr/>
            </p:nvSpPr>
            <p:spPr>
              <a:xfrm>
                <a:off x="3712340" y="284279"/>
                <a:ext cx="15317" cy="8950"/>
              </a:xfrm>
              <a:custGeom>
                <a:avLst/>
                <a:gdLst>
                  <a:gd name="connsiteX0" fmla="*/ 6934 w 15317"/>
                  <a:gd name="connsiteY0" fmla="*/ 8951 h 8950"/>
                  <a:gd name="connsiteX1" fmla="*/ 0 w 15317"/>
                  <a:gd name="connsiteY1" fmla="*/ 4854 h 8950"/>
                  <a:gd name="connsiteX2" fmla="*/ 8320 w 15317"/>
                  <a:gd name="connsiteY2" fmla="*/ 0 h 8950"/>
                  <a:gd name="connsiteX3" fmla="*/ 15317 w 15317"/>
                  <a:gd name="connsiteY3" fmla="*/ 4160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34" y="8951"/>
                    </a:moveTo>
                    <a:lnTo>
                      <a:pt x="0" y="4854"/>
                    </a:lnTo>
                    <a:lnTo>
                      <a:pt x="8320" y="0"/>
                    </a:lnTo>
                    <a:lnTo>
                      <a:pt x="15317" y="416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: Shape 10461"/>
              <p:cNvSpPr/>
              <p:nvPr/>
            </p:nvSpPr>
            <p:spPr>
              <a:xfrm>
                <a:off x="3718832" y="472306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: Shape 10462"/>
              <p:cNvSpPr/>
              <p:nvPr/>
            </p:nvSpPr>
            <p:spPr>
              <a:xfrm>
                <a:off x="3907490" y="421502"/>
                <a:ext cx="11976" cy="121905"/>
              </a:xfrm>
              <a:custGeom>
                <a:avLst/>
                <a:gdLst>
                  <a:gd name="connsiteX0" fmla="*/ 0 w 11976"/>
                  <a:gd name="connsiteY0" fmla="*/ 117872 h 121905"/>
                  <a:gd name="connsiteX1" fmla="*/ 7060 w 11976"/>
                  <a:gd name="connsiteY1" fmla="*/ 121906 h 121905"/>
                  <a:gd name="connsiteX2" fmla="*/ 8383 w 11976"/>
                  <a:gd name="connsiteY2" fmla="*/ 113018 h 121905"/>
                  <a:gd name="connsiteX3" fmla="*/ 10463 w 11976"/>
                  <a:gd name="connsiteY3" fmla="*/ 40152 h 121905"/>
                  <a:gd name="connsiteX4" fmla="*/ 11976 w 11976"/>
                  <a:gd name="connsiteY4" fmla="*/ 0 h 121905"/>
                  <a:gd name="connsiteX5" fmla="*/ 3593 w 11976"/>
                  <a:gd name="connsiteY5" fmla="*/ 4854 h 121905"/>
                  <a:gd name="connsiteX6" fmla="*/ 2143 w 11976"/>
                  <a:gd name="connsiteY6" fmla="*/ 43493 h 121905"/>
                  <a:gd name="connsiteX7" fmla="*/ 0 w 11976"/>
                  <a:gd name="connsiteY7" fmla="*/ 117872 h 1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5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: Shape 10463"/>
              <p:cNvSpPr/>
              <p:nvPr/>
            </p:nvSpPr>
            <p:spPr>
              <a:xfrm>
                <a:off x="3815651" y="476530"/>
                <a:ext cx="11976" cy="117871"/>
              </a:xfrm>
              <a:custGeom>
                <a:avLst/>
                <a:gdLst>
                  <a:gd name="connsiteX0" fmla="*/ 11976 w 11976"/>
                  <a:gd name="connsiteY0" fmla="*/ 108921 h 117871"/>
                  <a:gd name="connsiteX1" fmla="*/ 10590 w 11976"/>
                  <a:gd name="connsiteY1" fmla="*/ 117872 h 117871"/>
                  <a:gd name="connsiteX2" fmla="*/ 3593 w 11976"/>
                  <a:gd name="connsiteY2" fmla="*/ 113775 h 117871"/>
                  <a:gd name="connsiteX3" fmla="*/ 1513 w 11976"/>
                  <a:gd name="connsiteY3" fmla="*/ 43304 h 117871"/>
                  <a:gd name="connsiteX4" fmla="*/ 0 w 11976"/>
                  <a:gd name="connsiteY4" fmla="*/ 4791 h 117871"/>
                  <a:gd name="connsiteX5" fmla="*/ 8383 w 11976"/>
                  <a:gd name="connsiteY5" fmla="*/ 0 h 117871"/>
                  <a:gd name="connsiteX6" fmla="*/ 9833 w 11976"/>
                  <a:gd name="connsiteY6" fmla="*/ 37126 h 117871"/>
                  <a:gd name="connsiteX7" fmla="*/ 11976 w 11976"/>
                  <a:gd name="connsiteY7" fmla="*/ 108921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871">
                    <a:moveTo>
                      <a:pt x="11976" y="108921"/>
                    </a:moveTo>
                    <a:lnTo>
                      <a:pt x="10590" y="117872"/>
                    </a:lnTo>
                    <a:lnTo>
                      <a:pt x="3593" y="113775"/>
                    </a:lnTo>
                    <a:cubicBezTo>
                      <a:pt x="3593" y="57864"/>
                      <a:pt x="2458" y="50111"/>
                      <a:pt x="1513" y="43304"/>
                    </a:cubicBezTo>
                    <a:cubicBezTo>
                      <a:pt x="693" y="37568"/>
                      <a:pt x="0" y="32336"/>
                      <a:pt x="0" y="4791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186"/>
                      <a:pt x="11976" y="52254"/>
                      <a:pt x="11976" y="108921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0464"/>
              <p:cNvSpPr/>
              <p:nvPr/>
            </p:nvSpPr>
            <p:spPr>
              <a:xfrm>
                <a:off x="3715681" y="407256"/>
                <a:ext cx="109362" cy="62654"/>
              </a:xfrm>
              <a:custGeom>
                <a:avLst/>
                <a:gdLst>
                  <a:gd name="connsiteX0" fmla="*/ 0 w 109362"/>
                  <a:gd name="connsiteY0" fmla="*/ 4475 h 62654"/>
                  <a:gd name="connsiteX1" fmla="*/ 100286 w 109362"/>
                  <a:gd name="connsiteY1" fmla="*/ 62655 h 62654"/>
                  <a:gd name="connsiteX2" fmla="*/ 109362 w 109362"/>
                  <a:gd name="connsiteY2" fmla="*/ 58747 h 62654"/>
                  <a:gd name="connsiteX3" fmla="*/ 8383 w 109362"/>
                  <a:gd name="connsiteY3" fmla="*/ 0 h 6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62" h="62654">
                    <a:moveTo>
                      <a:pt x="0" y="4475"/>
                    </a:moveTo>
                    <a:lnTo>
                      <a:pt x="100286" y="62655"/>
                    </a:lnTo>
                    <a:lnTo>
                      <a:pt x="109362" y="58747"/>
                    </a:lnTo>
                    <a:lnTo>
                      <a:pt x="8383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: Shape 10465"/>
              <p:cNvSpPr/>
              <p:nvPr/>
            </p:nvSpPr>
            <p:spPr>
              <a:xfrm>
                <a:off x="3719841" y="33376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: Shape 10466"/>
              <p:cNvSpPr/>
              <p:nvPr/>
            </p:nvSpPr>
            <p:spPr>
              <a:xfrm>
                <a:off x="3719841" y="337163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: Shape 10467"/>
              <p:cNvSpPr/>
              <p:nvPr/>
            </p:nvSpPr>
            <p:spPr>
              <a:xfrm>
                <a:off x="3719841" y="31485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171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171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: Shape 10468"/>
              <p:cNvSpPr/>
              <p:nvPr/>
            </p:nvSpPr>
            <p:spPr>
              <a:xfrm>
                <a:off x="3719841" y="318254"/>
                <a:ext cx="99907" cy="64482"/>
              </a:xfrm>
              <a:custGeom>
                <a:avLst/>
                <a:gdLst>
                  <a:gd name="connsiteX0" fmla="*/ 0 w 99907"/>
                  <a:gd name="connsiteY0" fmla="*/ 6808 h 64482"/>
                  <a:gd name="connsiteX1" fmla="*/ 99907 w 99907"/>
                  <a:gd name="connsiteY1" fmla="*/ 64483 h 64482"/>
                  <a:gd name="connsiteX2" fmla="*/ 99907 w 99907"/>
                  <a:gd name="connsiteY2" fmla="*/ 57738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808"/>
                    </a:moveTo>
                    <a:lnTo>
                      <a:pt x="99907" y="64483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: Shape 10469"/>
              <p:cNvSpPr/>
              <p:nvPr/>
            </p:nvSpPr>
            <p:spPr>
              <a:xfrm>
                <a:off x="3719841" y="295877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67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67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0470"/>
              <p:cNvSpPr/>
              <p:nvPr/>
            </p:nvSpPr>
            <p:spPr>
              <a:xfrm>
                <a:off x="3719841" y="299344"/>
                <a:ext cx="99907" cy="64482"/>
              </a:xfrm>
              <a:custGeom>
                <a:avLst/>
                <a:gdLst>
                  <a:gd name="connsiteX0" fmla="*/ 0 w 99907"/>
                  <a:gd name="connsiteY0" fmla="*/ 6745 h 64482"/>
                  <a:gd name="connsiteX1" fmla="*/ 99907 w 99907"/>
                  <a:gd name="connsiteY1" fmla="*/ 64483 h 64482"/>
                  <a:gd name="connsiteX2" fmla="*/ 99907 w 99907"/>
                  <a:gd name="connsiteY2" fmla="*/ 57675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745"/>
                    </a:moveTo>
                    <a:lnTo>
                      <a:pt x="99907" y="64483"/>
                    </a:lnTo>
                    <a:lnTo>
                      <a:pt x="99907" y="5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: Shape 10471"/>
              <p:cNvSpPr/>
              <p:nvPr/>
            </p:nvSpPr>
            <p:spPr>
              <a:xfrm>
                <a:off x="3724064" y="405113"/>
                <a:ext cx="110497" cy="64041"/>
              </a:xfrm>
              <a:custGeom>
                <a:avLst/>
                <a:gdLst>
                  <a:gd name="connsiteX0" fmla="*/ 110497 w 110497"/>
                  <a:gd name="connsiteY0" fmla="*/ 61772 h 64041"/>
                  <a:gd name="connsiteX1" fmla="*/ 106589 w 110497"/>
                  <a:gd name="connsiteY1" fmla="*/ 64042 h 64041"/>
                  <a:gd name="connsiteX2" fmla="*/ 0 w 110497"/>
                  <a:gd name="connsiteY2" fmla="*/ 2143 h 64041"/>
                  <a:gd name="connsiteX3" fmla="*/ 3593 w 110497"/>
                  <a:gd name="connsiteY3" fmla="*/ 0 h 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97" h="64041">
                    <a:moveTo>
                      <a:pt x="110497" y="61772"/>
                    </a:moveTo>
                    <a:lnTo>
                      <a:pt x="106589" y="64042"/>
                    </a:lnTo>
                    <a:lnTo>
                      <a:pt x="0" y="2143"/>
                    </a:lnTo>
                    <a:lnTo>
                      <a:pt x="3593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: Shape 10472"/>
              <p:cNvSpPr/>
              <p:nvPr/>
            </p:nvSpPr>
            <p:spPr>
              <a:xfrm>
                <a:off x="3815651" y="346051"/>
                <a:ext cx="11976" cy="128902"/>
              </a:xfrm>
              <a:custGeom>
                <a:avLst/>
                <a:gdLst>
                  <a:gd name="connsiteX0" fmla="*/ 11976 w 11976"/>
                  <a:gd name="connsiteY0" fmla="*/ 0 h 128902"/>
                  <a:gd name="connsiteX1" fmla="*/ 3593 w 11976"/>
                  <a:gd name="connsiteY1" fmla="*/ 4791 h 128902"/>
                  <a:gd name="connsiteX2" fmla="*/ 1513 w 11976"/>
                  <a:gd name="connsiteY2" fmla="*/ 83582 h 128902"/>
                  <a:gd name="connsiteX3" fmla="*/ 0 w 11976"/>
                  <a:gd name="connsiteY3" fmla="*/ 127705 h 128902"/>
                  <a:gd name="connsiteX4" fmla="*/ 8383 w 11976"/>
                  <a:gd name="connsiteY4" fmla="*/ 128903 h 128902"/>
                  <a:gd name="connsiteX5" fmla="*/ 9833 w 11976"/>
                  <a:gd name="connsiteY5" fmla="*/ 80241 h 128902"/>
                  <a:gd name="connsiteX6" fmla="*/ 11976 w 11976"/>
                  <a:gd name="connsiteY6" fmla="*/ 0 h 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02">
                    <a:moveTo>
                      <a:pt x="11976" y="0"/>
                    </a:moveTo>
                    <a:lnTo>
                      <a:pt x="3593" y="4791"/>
                    </a:lnTo>
                    <a:cubicBezTo>
                      <a:pt x="3593" y="60701"/>
                      <a:pt x="2458" y="75640"/>
                      <a:pt x="1513" y="83582"/>
                    </a:cubicBezTo>
                    <a:cubicBezTo>
                      <a:pt x="693" y="90263"/>
                      <a:pt x="0" y="100097"/>
                      <a:pt x="0" y="127705"/>
                    </a:cubicBezTo>
                    <a:lnTo>
                      <a:pt x="8383" y="128903"/>
                    </a:lnTo>
                    <a:cubicBezTo>
                      <a:pt x="8383" y="102051"/>
                      <a:pt x="9077" y="86481"/>
                      <a:pt x="9833" y="80241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: Shape 10473"/>
              <p:cNvSpPr/>
              <p:nvPr/>
            </p:nvSpPr>
            <p:spPr>
              <a:xfrm>
                <a:off x="3832670" y="484535"/>
                <a:ext cx="82699" cy="54523"/>
              </a:xfrm>
              <a:custGeom>
                <a:avLst/>
                <a:gdLst>
                  <a:gd name="connsiteX0" fmla="*/ 0 w 82699"/>
                  <a:gd name="connsiteY0" fmla="*/ 54524 h 54523"/>
                  <a:gd name="connsiteX1" fmla="*/ 82699 w 82699"/>
                  <a:gd name="connsiteY1" fmla="*/ 6808 h 54523"/>
                  <a:gd name="connsiteX2" fmla="*/ 82699 w 82699"/>
                  <a:gd name="connsiteY2" fmla="*/ 0 h 54523"/>
                  <a:gd name="connsiteX3" fmla="*/ 0 w 82699"/>
                  <a:gd name="connsiteY3" fmla="*/ 47779 h 5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99" h="54523">
                    <a:moveTo>
                      <a:pt x="0" y="54524"/>
                    </a:moveTo>
                    <a:lnTo>
                      <a:pt x="82699" y="6808"/>
                    </a:lnTo>
                    <a:lnTo>
                      <a:pt x="82699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: Shape 10474"/>
              <p:cNvSpPr/>
              <p:nvPr/>
            </p:nvSpPr>
            <p:spPr>
              <a:xfrm>
                <a:off x="3825737" y="480564"/>
                <a:ext cx="89633" cy="51750"/>
              </a:xfrm>
              <a:custGeom>
                <a:avLst/>
                <a:gdLst>
                  <a:gd name="connsiteX0" fmla="*/ 6934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934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: Shape 10475"/>
              <p:cNvSpPr/>
              <p:nvPr/>
            </p:nvSpPr>
            <p:spPr>
              <a:xfrm>
                <a:off x="3822648" y="412047"/>
                <a:ext cx="106904" cy="73622"/>
              </a:xfrm>
              <a:custGeom>
                <a:avLst/>
                <a:gdLst>
                  <a:gd name="connsiteX0" fmla="*/ 0 w 106904"/>
                  <a:gd name="connsiteY0" fmla="*/ 73623 h 73622"/>
                  <a:gd name="connsiteX1" fmla="*/ 106904 w 106904"/>
                  <a:gd name="connsiteY1" fmla="*/ 11913 h 73622"/>
                  <a:gd name="connsiteX2" fmla="*/ 106904 w 106904"/>
                  <a:gd name="connsiteY2" fmla="*/ 0 h 73622"/>
                  <a:gd name="connsiteX3" fmla="*/ 0 w 106904"/>
                  <a:gd name="connsiteY3" fmla="*/ 61772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4" h="73622">
                    <a:moveTo>
                      <a:pt x="0" y="73623"/>
                    </a:moveTo>
                    <a:lnTo>
                      <a:pt x="106904" y="11913"/>
                    </a:lnTo>
                    <a:lnTo>
                      <a:pt x="106904" y="0"/>
                    </a:lnTo>
                    <a:lnTo>
                      <a:pt x="0" y="61772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: Shape 10476"/>
              <p:cNvSpPr/>
              <p:nvPr/>
            </p:nvSpPr>
            <p:spPr>
              <a:xfrm>
                <a:off x="3924888" y="409841"/>
                <a:ext cx="4664" cy="4853"/>
              </a:xfrm>
              <a:custGeom>
                <a:avLst/>
                <a:gdLst>
                  <a:gd name="connsiteX0" fmla="*/ 4664 w 4664"/>
                  <a:gd name="connsiteY0" fmla="*/ 2206 h 4853"/>
                  <a:gd name="connsiteX1" fmla="*/ 0 w 4664"/>
                  <a:gd name="connsiteY1" fmla="*/ 4854 h 4853"/>
                  <a:gd name="connsiteX2" fmla="*/ 0 w 4664"/>
                  <a:gd name="connsiteY2" fmla="*/ 0 h 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4" h="4853">
                    <a:moveTo>
                      <a:pt x="4664" y="2206"/>
                    </a:moveTo>
                    <a:lnTo>
                      <a:pt x="0" y="4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: Shape 10477"/>
              <p:cNvSpPr/>
              <p:nvPr/>
            </p:nvSpPr>
            <p:spPr>
              <a:xfrm>
                <a:off x="3826241" y="428120"/>
                <a:ext cx="96062" cy="65743"/>
              </a:xfrm>
              <a:custGeom>
                <a:avLst/>
                <a:gdLst>
                  <a:gd name="connsiteX0" fmla="*/ 0 w 96062"/>
                  <a:gd name="connsiteY0" fmla="*/ 65744 h 65743"/>
                  <a:gd name="connsiteX1" fmla="*/ 96062 w 96062"/>
                  <a:gd name="connsiteY1" fmla="*/ 10274 h 65743"/>
                  <a:gd name="connsiteX2" fmla="*/ 96062 w 96062"/>
                  <a:gd name="connsiteY2" fmla="*/ 0 h 65743"/>
                  <a:gd name="connsiteX3" fmla="*/ 0 w 96062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5743">
                    <a:moveTo>
                      <a:pt x="0" y="65744"/>
                    </a:moveTo>
                    <a:lnTo>
                      <a:pt x="96062" y="10274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: Shape 10478"/>
              <p:cNvSpPr/>
              <p:nvPr/>
            </p:nvSpPr>
            <p:spPr>
              <a:xfrm>
                <a:off x="3826241" y="428120"/>
                <a:ext cx="96062" cy="60637"/>
              </a:xfrm>
              <a:custGeom>
                <a:avLst/>
                <a:gdLst>
                  <a:gd name="connsiteX0" fmla="*/ 0 w 96062"/>
                  <a:gd name="connsiteY0" fmla="*/ 60638 h 60637"/>
                  <a:gd name="connsiteX1" fmla="*/ 96062 w 96062"/>
                  <a:gd name="connsiteY1" fmla="*/ 5169 h 60637"/>
                  <a:gd name="connsiteX2" fmla="*/ 96062 w 96062"/>
                  <a:gd name="connsiteY2" fmla="*/ 0 h 60637"/>
                  <a:gd name="connsiteX3" fmla="*/ 0 w 96062"/>
                  <a:gd name="connsiteY3" fmla="*/ 55469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0637">
                    <a:moveTo>
                      <a:pt x="0" y="60638"/>
                    </a:moveTo>
                    <a:lnTo>
                      <a:pt x="96062" y="5169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: Shape 10479"/>
              <p:cNvSpPr/>
              <p:nvPr/>
            </p:nvSpPr>
            <p:spPr>
              <a:xfrm>
                <a:off x="3914487" y="425536"/>
                <a:ext cx="11976" cy="117871"/>
              </a:xfrm>
              <a:custGeom>
                <a:avLst/>
                <a:gdLst>
                  <a:gd name="connsiteX0" fmla="*/ 0 w 11976"/>
                  <a:gd name="connsiteY0" fmla="*/ 117872 h 117871"/>
                  <a:gd name="connsiteX1" fmla="*/ 8383 w 11976"/>
                  <a:gd name="connsiteY1" fmla="*/ 113018 h 117871"/>
                  <a:gd name="connsiteX2" fmla="*/ 10463 w 11976"/>
                  <a:gd name="connsiteY2" fmla="*/ 40152 h 117871"/>
                  <a:gd name="connsiteX3" fmla="*/ 11976 w 11976"/>
                  <a:gd name="connsiteY3" fmla="*/ 0 h 117871"/>
                  <a:gd name="connsiteX4" fmla="*/ 3593 w 11976"/>
                  <a:gd name="connsiteY4" fmla="*/ 4854 h 117871"/>
                  <a:gd name="connsiteX5" fmla="*/ 2143 w 11976"/>
                  <a:gd name="connsiteY5" fmla="*/ 43493 h 117871"/>
                  <a:gd name="connsiteX6" fmla="*/ 0 w 11976"/>
                  <a:gd name="connsiteY6" fmla="*/ 117872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71">
                    <a:moveTo>
                      <a:pt x="0" y="117872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0480"/>
              <p:cNvSpPr/>
              <p:nvPr/>
            </p:nvSpPr>
            <p:spPr>
              <a:xfrm>
                <a:off x="3822585" y="480564"/>
                <a:ext cx="11976" cy="113837"/>
              </a:xfrm>
              <a:custGeom>
                <a:avLst/>
                <a:gdLst>
                  <a:gd name="connsiteX0" fmla="*/ 11976 w 11976"/>
                  <a:gd name="connsiteY0" fmla="*/ 108984 h 113837"/>
                  <a:gd name="connsiteX1" fmla="*/ 3593 w 11976"/>
                  <a:gd name="connsiteY1" fmla="*/ 113838 h 113837"/>
                  <a:gd name="connsiteX2" fmla="*/ 1513 w 11976"/>
                  <a:gd name="connsiteY2" fmla="*/ 43367 h 113837"/>
                  <a:gd name="connsiteX3" fmla="*/ 0 w 11976"/>
                  <a:gd name="connsiteY3" fmla="*/ 4854 h 113837"/>
                  <a:gd name="connsiteX4" fmla="*/ 8383 w 11976"/>
                  <a:gd name="connsiteY4" fmla="*/ 0 h 113837"/>
                  <a:gd name="connsiteX5" fmla="*/ 9833 w 11976"/>
                  <a:gd name="connsiteY5" fmla="*/ 37126 h 113837"/>
                  <a:gd name="connsiteX6" fmla="*/ 11976 w 11976"/>
                  <a:gd name="connsiteY6" fmla="*/ 108984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3837">
                    <a:moveTo>
                      <a:pt x="11976" y="108984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: Shape 10481"/>
              <p:cNvSpPr/>
              <p:nvPr/>
            </p:nvSpPr>
            <p:spPr>
              <a:xfrm>
                <a:off x="3822585" y="350148"/>
                <a:ext cx="11976" cy="123670"/>
              </a:xfrm>
              <a:custGeom>
                <a:avLst/>
                <a:gdLst>
                  <a:gd name="connsiteX0" fmla="*/ 11976 w 11976"/>
                  <a:gd name="connsiteY0" fmla="*/ 0 h 123670"/>
                  <a:gd name="connsiteX1" fmla="*/ 3593 w 11976"/>
                  <a:gd name="connsiteY1" fmla="*/ 4854 h 123670"/>
                  <a:gd name="connsiteX2" fmla="*/ 1513 w 11976"/>
                  <a:gd name="connsiteY2" fmla="*/ 83645 h 123670"/>
                  <a:gd name="connsiteX3" fmla="*/ 0 w 11976"/>
                  <a:gd name="connsiteY3" fmla="*/ 123671 h 123670"/>
                  <a:gd name="connsiteX4" fmla="*/ 8383 w 11976"/>
                  <a:gd name="connsiteY4" fmla="*/ 118817 h 123670"/>
                  <a:gd name="connsiteX5" fmla="*/ 9833 w 11976"/>
                  <a:gd name="connsiteY5" fmla="*/ 80304 h 123670"/>
                  <a:gd name="connsiteX6" fmla="*/ 11976 w 11976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3670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: Shape 10482"/>
              <p:cNvSpPr/>
              <p:nvPr/>
            </p:nvSpPr>
            <p:spPr>
              <a:xfrm>
                <a:off x="3834561" y="403979"/>
                <a:ext cx="90326" cy="62907"/>
              </a:xfrm>
              <a:custGeom>
                <a:avLst/>
                <a:gdLst>
                  <a:gd name="connsiteX0" fmla="*/ 0 w 90326"/>
                  <a:gd name="connsiteY0" fmla="*/ 52128 h 62907"/>
                  <a:gd name="connsiteX1" fmla="*/ 90326 w 90326"/>
                  <a:gd name="connsiteY1" fmla="*/ 0 h 62907"/>
                  <a:gd name="connsiteX2" fmla="*/ 90326 w 90326"/>
                  <a:gd name="connsiteY2" fmla="*/ 10716 h 62907"/>
                  <a:gd name="connsiteX3" fmla="*/ 90326 w 90326"/>
                  <a:gd name="connsiteY3" fmla="*/ 10779 h 62907"/>
                  <a:gd name="connsiteX4" fmla="*/ 0 w 90326"/>
                  <a:gd name="connsiteY4" fmla="*/ 62907 h 62907"/>
                  <a:gd name="connsiteX5" fmla="*/ 0 w 90326"/>
                  <a:gd name="connsiteY5" fmla="*/ 62844 h 62907"/>
                  <a:gd name="connsiteX6" fmla="*/ 0 w 90326"/>
                  <a:gd name="connsiteY6" fmla="*/ 52128 h 6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26" h="62907">
                    <a:moveTo>
                      <a:pt x="0" y="52128"/>
                    </a:moveTo>
                    <a:lnTo>
                      <a:pt x="90326" y="0"/>
                    </a:lnTo>
                    <a:cubicBezTo>
                      <a:pt x="90326" y="0"/>
                      <a:pt x="90326" y="7816"/>
                      <a:pt x="90326" y="10716"/>
                    </a:cubicBezTo>
                    <a:lnTo>
                      <a:pt x="90326" y="10779"/>
                    </a:lnTo>
                    <a:lnTo>
                      <a:pt x="0" y="62907"/>
                    </a:lnTo>
                    <a:lnTo>
                      <a:pt x="0" y="62844"/>
                    </a:lnTo>
                    <a:cubicBezTo>
                      <a:pt x="0" y="59944"/>
                      <a:pt x="0" y="52128"/>
                      <a:pt x="0" y="52128"/>
                    </a:cubicBez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: Shape 10483"/>
              <p:cNvSpPr/>
              <p:nvPr/>
            </p:nvSpPr>
            <p:spPr>
              <a:xfrm>
                <a:off x="3834246" y="350211"/>
                <a:ext cx="6492" cy="45951"/>
              </a:xfrm>
              <a:custGeom>
                <a:avLst/>
                <a:gdLst>
                  <a:gd name="connsiteX0" fmla="*/ 0 w 6492"/>
                  <a:gd name="connsiteY0" fmla="*/ 45951 h 45951"/>
                  <a:gd name="connsiteX1" fmla="*/ 378 w 6492"/>
                  <a:gd name="connsiteY1" fmla="*/ 3530 h 45951"/>
                  <a:gd name="connsiteX2" fmla="*/ 441 w 6492"/>
                  <a:gd name="connsiteY2" fmla="*/ 3530 h 45951"/>
                  <a:gd name="connsiteX3" fmla="*/ 6492 w 6492"/>
                  <a:gd name="connsiteY3" fmla="*/ 0 h 45951"/>
                  <a:gd name="connsiteX4" fmla="*/ 6492 w 6492"/>
                  <a:gd name="connsiteY4" fmla="*/ 42232 h 45951"/>
                  <a:gd name="connsiteX5" fmla="*/ 0 w 6492"/>
                  <a:gd name="connsiteY5" fmla="*/ 45951 h 4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2" h="45951">
                    <a:moveTo>
                      <a:pt x="0" y="45951"/>
                    </a:moveTo>
                    <a:lnTo>
                      <a:pt x="378" y="3530"/>
                    </a:lnTo>
                    <a:lnTo>
                      <a:pt x="441" y="3530"/>
                    </a:lnTo>
                    <a:cubicBezTo>
                      <a:pt x="2521" y="2332"/>
                      <a:pt x="6492" y="0"/>
                      <a:pt x="6492" y="0"/>
                    </a:cubicBezTo>
                    <a:lnTo>
                      <a:pt x="6492" y="42232"/>
                    </a:lnTo>
                    <a:lnTo>
                      <a:pt x="0" y="45951"/>
                    </a:ln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: Shape 10484"/>
              <p:cNvSpPr/>
              <p:nvPr/>
            </p:nvSpPr>
            <p:spPr>
              <a:xfrm>
                <a:off x="3708747" y="407634"/>
                <a:ext cx="113900" cy="78034"/>
              </a:xfrm>
              <a:custGeom>
                <a:avLst/>
                <a:gdLst>
                  <a:gd name="connsiteX0" fmla="*/ 0 w 113900"/>
                  <a:gd name="connsiteY0" fmla="*/ 11913 h 78034"/>
                  <a:gd name="connsiteX1" fmla="*/ 113901 w 113900"/>
                  <a:gd name="connsiteY1" fmla="*/ 78035 h 78034"/>
                  <a:gd name="connsiteX2" fmla="*/ 113901 w 113900"/>
                  <a:gd name="connsiteY2" fmla="*/ 66185 h 78034"/>
                  <a:gd name="connsiteX3" fmla="*/ 0 w 113900"/>
                  <a:gd name="connsiteY3" fmla="*/ 0 h 7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00" h="78034">
                    <a:moveTo>
                      <a:pt x="0" y="11913"/>
                    </a:moveTo>
                    <a:lnTo>
                      <a:pt x="113901" y="78035"/>
                    </a:lnTo>
                    <a:lnTo>
                      <a:pt x="113901" y="66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: Shape 10485"/>
              <p:cNvSpPr/>
              <p:nvPr/>
            </p:nvSpPr>
            <p:spPr>
              <a:xfrm>
                <a:off x="3718832" y="475710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: Shape 10486"/>
              <p:cNvSpPr/>
              <p:nvPr/>
            </p:nvSpPr>
            <p:spPr>
              <a:xfrm>
                <a:off x="3819244" y="346051"/>
                <a:ext cx="15317" cy="8950"/>
              </a:xfrm>
              <a:custGeom>
                <a:avLst/>
                <a:gdLst>
                  <a:gd name="connsiteX0" fmla="*/ 6997 w 15317"/>
                  <a:gd name="connsiteY0" fmla="*/ 8951 h 8950"/>
                  <a:gd name="connsiteX1" fmla="*/ 0 w 15317"/>
                  <a:gd name="connsiteY1" fmla="*/ 4791 h 8950"/>
                  <a:gd name="connsiteX2" fmla="*/ 8383 w 15317"/>
                  <a:gd name="connsiteY2" fmla="*/ 0 h 8950"/>
                  <a:gd name="connsiteX3" fmla="*/ 15317 w 15317"/>
                  <a:gd name="connsiteY3" fmla="*/ 4097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97" y="8951"/>
                    </a:moveTo>
                    <a:lnTo>
                      <a:pt x="0" y="4791"/>
                    </a:lnTo>
                    <a:lnTo>
                      <a:pt x="8383" y="0"/>
                    </a:lnTo>
                    <a:lnTo>
                      <a:pt x="15317" y="4097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aphic 4368"/>
            <p:cNvGrpSpPr/>
            <p:nvPr/>
          </p:nvGrpSpPr>
          <p:grpSpPr>
            <a:xfrm>
              <a:off x="3861539" y="192629"/>
              <a:ext cx="144219" cy="115728"/>
              <a:chOff x="3861539" y="192629"/>
              <a:chExt cx="144219" cy="115728"/>
            </a:xfrm>
            <a:solidFill>
              <a:schemeClr val="accent1"/>
            </a:solidFill>
          </p:grpSpPr>
          <p:sp>
            <p:nvSpPr>
              <p:cNvPr id="41" name="Freeform: Shape 10488"/>
              <p:cNvSpPr/>
              <p:nvPr/>
            </p:nvSpPr>
            <p:spPr>
              <a:xfrm>
                <a:off x="3901628" y="246207"/>
                <a:ext cx="51624" cy="31768"/>
              </a:xfrm>
              <a:custGeom>
                <a:avLst/>
                <a:gdLst>
                  <a:gd name="connsiteX0" fmla="*/ 0 w 51624"/>
                  <a:gd name="connsiteY0" fmla="*/ 31769 h 31768"/>
                  <a:gd name="connsiteX1" fmla="*/ 0 w 51624"/>
                  <a:gd name="connsiteY1" fmla="*/ 30004 h 31768"/>
                  <a:gd name="connsiteX2" fmla="*/ 51624 w 51624"/>
                  <a:gd name="connsiteY2" fmla="*/ 0 h 31768"/>
                  <a:gd name="connsiteX3" fmla="*/ 51624 w 51624"/>
                  <a:gd name="connsiteY3" fmla="*/ 1828 h 3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768">
                    <a:moveTo>
                      <a:pt x="0" y="31769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: Shape 10489"/>
              <p:cNvSpPr/>
              <p:nvPr/>
            </p:nvSpPr>
            <p:spPr>
              <a:xfrm>
                <a:off x="3914109" y="251691"/>
                <a:ext cx="51624" cy="33596"/>
              </a:xfrm>
              <a:custGeom>
                <a:avLst/>
                <a:gdLst>
                  <a:gd name="connsiteX0" fmla="*/ 0 w 51624"/>
                  <a:gd name="connsiteY0" fmla="*/ 33597 h 33596"/>
                  <a:gd name="connsiteX1" fmla="*/ 0 w 51624"/>
                  <a:gd name="connsiteY1" fmla="*/ 31769 h 33596"/>
                  <a:gd name="connsiteX2" fmla="*/ 48725 w 51624"/>
                  <a:gd name="connsiteY2" fmla="*/ 0 h 33596"/>
                  <a:gd name="connsiteX3" fmla="*/ 51624 w 51624"/>
                  <a:gd name="connsiteY3" fmla="*/ 3593 h 3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3596">
                    <a:moveTo>
                      <a:pt x="0" y="33597"/>
                    </a:moveTo>
                    <a:lnTo>
                      <a:pt x="0" y="31769"/>
                    </a:lnTo>
                    <a:lnTo>
                      <a:pt x="48725" y="0"/>
                    </a:lnTo>
                    <a:lnTo>
                      <a:pt x="51624" y="3593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: Shape 10490"/>
              <p:cNvSpPr/>
              <p:nvPr/>
            </p:nvSpPr>
            <p:spPr>
              <a:xfrm>
                <a:off x="3901628" y="246144"/>
                <a:ext cx="64104" cy="37477"/>
              </a:xfrm>
              <a:custGeom>
                <a:avLst/>
                <a:gdLst>
                  <a:gd name="connsiteX0" fmla="*/ 12481 w 64104"/>
                  <a:gd name="connsiteY0" fmla="*/ 37316 h 37477"/>
                  <a:gd name="connsiteX1" fmla="*/ 0 w 64104"/>
                  <a:gd name="connsiteY1" fmla="*/ 30004 h 37477"/>
                  <a:gd name="connsiteX2" fmla="*/ 51624 w 64104"/>
                  <a:gd name="connsiteY2" fmla="*/ 0 h 37477"/>
                  <a:gd name="connsiteX3" fmla="*/ 64105 w 64104"/>
                  <a:gd name="connsiteY3" fmla="*/ 7312 h 37477"/>
                  <a:gd name="connsiteX4" fmla="*/ 12481 w 64104"/>
                  <a:gd name="connsiteY4" fmla="*/ 37316 h 3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4" h="37477">
                    <a:moveTo>
                      <a:pt x="12481" y="37316"/>
                    </a:moveTo>
                    <a:cubicBezTo>
                      <a:pt x="6871" y="38765"/>
                      <a:pt x="0" y="30004"/>
                      <a:pt x="0" y="30004"/>
                    </a:cubicBezTo>
                    <a:lnTo>
                      <a:pt x="51624" y="0"/>
                    </a:lnTo>
                    <a:lnTo>
                      <a:pt x="64105" y="7312"/>
                    </a:lnTo>
                    <a:lnTo>
                      <a:pt x="12481" y="37316"/>
                    </a:lnTo>
                    <a:close/>
                  </a:path>
                </a:pathLst>
              </a:custGeom>
              <a:solidFill>
                <a:srgbClr val="21140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: Shape 10491"/>
              <p:cNvSpPr/>
              <p:nvPr/>
            </p:nvSpPr>
            <p:spPr>
              <a:xfrm>
                <a:off x="3901628" y="276147"/>
                <a:ext cx="12480" cy="9139"/>
              </a:xfrm>
              <a:custGeom>
                <a:avLst/>
                <a:gdLst>
                  <a:gd name="connsiteX0" fmla="*/ 12481 w 12480"/>
                  <a:gd name="connsiteY0" fmla="*/ 9140 h 9139"/>
                  <a:gd name="connsiteX1" fmla="*/ 0 w 12480"/>
                  <a:gd name="connsiteY1" fmla="*/ 1828 h 9139"/>
                  <a:gd name="connsiteX2" fmla="*/ 0 w 12480"/>
                  <a:gd name="connsiteY2" fmla="*/ 0 h 9139"/>
                  <a:gd name="connsiteX3" fmla="*/ 12481 w 12480"/>
                  <a:gd name="connsiteY3" fmla="*/ 7312 h 9139"/>
                  <a:gd name="connsiteX4" fmla="*/ 12481 w 12480"/>
                  <a:gd name="connsiteY4" fmla="*/ 9140 h 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" h="9139">
                    <a:moveTo>
                      <a:pt x="12481" y="9140"/>
                    </a:moveTo>
                    <a:cubicBezTo>
                      <a:pt x="5421" y="8951"/>
                      <a:pt x="0" y="1828"/>
                      <a:pt x="0" y="1828"/>
                    </a:cubicBezTo>
                    <a:lnTo>
                      <a:pt x="0" y="0"/>
                    </a:lnTo>
                    <a:cubicBezTo>
                      <a:pt x="0" y="0"/>
                      <a:pt x="7123" y="8636"/>
                      <a:pt x="12481" y="7312"/>
                    </a:cubicBezTo>
                    <a:lnTo>
                      <a:pt x="12481" y="914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: Shape 10492"/>
              <p:cNvSpPr/>
              <p:nvPr/>
            </p:nvSpPr>
            <p:spPr>
              <a:xfrm>
                <a:off x="3861539" y="223137"/>
                <a:ext cx="91713" cy="53073"/>
              </a:xfrm>
              <a:custGeom>
                <a:avLst/>
                <a:gdLst>
                  <a:gd name="connsiteX0" fmla="*/ 40089 w 91713"/>
                  <a:gd name="connsiteY0" fmla="*/ 53074 h 53073"/>
                  <a:gd name="connsiteX1" fmla="*/ 0 w 91713"/>
                  <a:gd name="connsiteY1" fmla="*/ 30004 h 53073"/>
                  <a:gd name="connsiteX2" fmla="*/ 51624 w 91713"/>
                  <a:gd name="connsiteY2" fmla="*/ 0 h 53073"/>
                  <a:gd name="connsiteX3" fmla="*/ 91713 w 91713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13" h="53073">
                    <a:moveTo>
                      <a:pt x="40089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713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: Shape 10493"/>
              <p:cNvSpPr/>
              <p:nvPr/>
            </p:nvSpPr>
            <p:spPr>
              <a:xfrm>
                <a:off x="3861539" y="253140"/>
                <a:ext cx="40089" cy="24835"/>
              </a:xfrm>
              <a:custGeom>
                <a:avLst/>
                <a:gdLst>
                  <a:gd name="connsiteX0" fmla="*/ 40089 w 40089"/>
                  <a:gd name="connsiteY0" fmla="*/ 24835 h 24835"/>
                  <a:gd name="connsiteX1" fmla="*/ 0 w 40089"/>
                  <a:gd name="connsiteY1" fmla="*/ 1828 h 24835"/>
                  <a:gd name="connsiteX2" fmla="*/ 0 w 40089"/>
                  <a:gd name="connsiteY2" fmla="*/ 0 h 24835"/>
                  <a:gd name="connsiteX3" fmla="*/ 40089 w 40089"/>
                  <a:gd name="connsiteY3" fmla="*/ 23070 h 2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89" h="24835">
                    <a:moveTo>
                      <a:pt x="40089" y="24835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89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: Shape 10494"/>
              <p:cNvSpPr/>
              <p:nvPr/>
            </p:nvSpPr>
            <p:spPr>
              <a:xfrm>
                <a:off x="3954135" y="276526"/>
                <a:ext cx="51624" cy="31831"/>
              </a:xfrm>
              <a:custGeom>
                <a:avLst/>
                <a:gdLst>
                  <a:gd name="connsiteX0" fmla="*/ 0 w 51624"/>
                  <a:gd name="connsiteY0" fmla="*/ 31832 h 31831"/>
                  <a:gd name="connsiteX1" fmla="*/ 0 w 51624"/>
                  <a:gd name="connsiteY1" fmla="*/ 30004 h 31831"/>
                  <a:gd name="connsiteX2" fmla="*/ 51624 w 51624"/>
                  <a:gd name="connsiteY2" fmla="*/ 0 h 31831"/>
                  <a:gd name="connsiteX3" fmla="*/ 51624 w 51624"/>
                  <a:gd name="connsiteY3" fmla="*/ 1828 h 3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831">
                    <a:moveTo>
                      <a:pt x="0" y="31832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: Shape 10495"/>
              <p:cNvSpPr/>
              <p:nvPr/>
            </p:nvSpPr>
            <p:spPr>
              <a:xfrm>
                <a:off x="3914109" y="253456"/>
                <a:ext cx="91650" cy="53073"/>
              </a:xfrm>
              <a:custGeom>
                <a:avLst/>
                <a:gdLst>
                  <a:gd name="connsiteX0" fmla="*/ 40026 w 91650"/>
                  <a:gd name="connsiteY0" fmla="*/ 53074 h 53073"/>
                  <a:gd name="connsiteX1" fmla="*/ 0 w 91650"/>
                  <a:gd name="connsiteY1" fmla="*/ 30004 h 53073"/>
                  <a:gd name="connsiteX2" fmla="*/ 51624 w 91650"/>
                  <a:gd name="connsiteY2" fmla="*/ 0 h 53073"/>
                  <a:gd name="connsiteX3" fmla="*/ 91650 w 91650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50" h="53073">
                    <a:moveTo>
                      <a:pt x="40026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650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: Shape 10496"/>
              <p:cNvSpPr/>
              <p:nvPr/>
            </p:nvSpPr>
            <p:spPr>
              <a:xfrm>
                <a:off x="3902322" y="272239"/>
                <a:ext cx="4601" cy="2710"/>
              </a:xfrm>
              <a:custGeom>
                <a:avLst/>
                <a:gdLst>
                  <a:gd name="connsiteX0" fmla="*/ 4601 w 4601"/>
                  <a:gd name="connsiteY0" fmla="*/ 756 h 2710"/>
                  <a:gd name="connsiteX1" fmla="*/ 1135 w 4601"/>
                  <a:gd name="connsiteY1" fmla="*/ 2710 h 2710"/>
                  <a:gd name="connsiteX2" fmla="*/ 0 w 4601"/>
                  <a:gd name="connsiteY2" fmla="*/ 0 h 2710"/>
                  <a:gd name="connsiteX3" fmla="*/ 2521 w 4601"/>
                  <a:gd name="connsiteY3" fmla="*/ 0 h 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" h="2710">
                    <a:moveTo>
                      <a:pt x="4601" y="756"/>
                    </a:moveTo>
                    <a:lnTo>
                      <a:pt x="1135" y="2710"/>
                    </a:lnTo>
                    <a:lnTo>
                      <a:pt x="0" y="0"/>
                    </a:lnTo>
                    <a:lnTo>
                      <a:pt x="2521" y="0"/>
                    </a:lnTo>
                    <a:close/>
                  </a:path>
                </a:pathLst>
              </a:custGeom>
              <a:solidFill>
                <a:srgbClr val="2B231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: Shape 10497"/>
              <p:cNvSpPr/>
              <p:nvPr/>
            </p:nvSpPr>
            <p:spPr>
              <a:xfrm>
                <a:off x="3865006" y="225091"/>
                <a:ext cx="92595" cy="51750"/>
              </a:xfrm>
              <a:custGeom>
                <a:avLst/>
                <a:gdLst>
                  <a:gd name="connsiteX0" fmla="*/ 42610 w 92595"/>
                  <a:gd name="connsiteY0" fmla="*/ 48914 h 51750"/>
                  <a:gd name="connsiteX1" fmla="*/ 46708 w 92595"/>
                  <a:gd name="connsiteY1" fmla="*/ 51309 h 51750"/>
                  <a:gd name="connsiteX2" fmla="*/ 47338 w 92595"/>
                  <a:gd name="connsiteY2" fmla="*/ 51750 h 51750"/>
                  <a:gd name="connsiteX3" fmla="*/ 92596 w 92595"/>
                  <a:gd name="connsiteY3" fmla="*/ 25591 h 51750"/>
                  <a:gd name="connsiteX4" fmla="*/ 48094 w 92595"/>
                  <a:gd name="connsiteY4" fmla="*/ 0 h 51750"/>
                  <a:gd name="connsiteX5" fmla="*/ 0 w 92595"/>
                  <a:gd name="connsiteY5" fmla="*/ 27798 h 51750"/>
                  <a:gd name="connsiteX6" fmla="*/ 38450 w 92595"/>
                  <a:gd name="connsiteY6" fmla="*/ 49922 h 51750"/>
                  <a:gd name="connsiteX7" fmla="*/ 42610 w 92595"/>
                  <a:gd name="connsiteY7" fmla="*/ 48914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95" h="51750">
                    <a:moveTo>
                      <a:pt x="42610" y="48914"/>
                    </a:moveTo>
                    <a:lnTo>
                      <a:pt x="46708" y="51309"/>
                    </a:lnTo>
                    <a:cubicBezTo>
                      <a:pt x="46960" y="51435"/>
                      <a:pt x="47149" y="51561"/>
                      <a:pt x="47338" y="51750"/>
                    </a:cubicBezTo>
                    <a:lnTo>
                      <a:pt x="92596" y="25591"/>
                    </a:lnTo>
                    <a:lnTo>
                      <a:pt x="48094" y="0"/>
                    </a:lnTo>
                    <a:lnTo>
                      <a:pt x="0" y="27798"/>
                    </a:lnTo>
                    <a:lnTo>
                      <a:pt x="38450" y="49922"/>
                    </a:lnTo>
                    <a:cubicBezTo>
                      <a:pt x="38576" y="47527"/>
                      <a:pt x="40404" y="47653"/>
                      <a:pt x="42610" y="48914"/>
                    </a:cubicBez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: Shape 10498"/>
              <p:cNvSpPr/>
              <p:nvPr/>
            </p:nvSpPr>
            <p:spPr>
              <a:xfrm>
                <a:off x="3865069" y="245420"/>
                <a:ext cx="11030" cy="7467"/>
              </a:xfrm>
              <a:custGeom>
                <a:avLst/>
                <a:gdLst>
                  <a:gd name="connsiteX0" fmla="*/ 11031 w 11030"/>
                  <a:gd name="connsiteY0" fmla="*/ 1984 h 7467"/>
                  <a:gd name="connsiteX1" fmla="*/ 4727 w 11030"/>
                  <a:gd name="connsiteY1" fmla="*/ 30 h 7467"/>
                  <a:gd name="connsiteX2" fmla="*/ 0 w 11030"/>
                  <a:gd name="connsiteY2" fmla="*/ 7468 h 7467"/>
                  <a:gd name="connsiteX3" fmla="*/ 6808 w 11030"/>
                  <a:gd name="connsiteY3" fmla="*/ 7468 h 7467"/>
                  <a:gd name="connsiteX4" fmla="*/ 11031 w 11030"/>
                  <a:gd name="connsiteY4" fmla="*/ 1984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0" h="7467">
                    <a:moveTo>
                      <a:pt x="11031" y="1984"/>
                    </a:moveTo>
                    <a:cubicBezTo>
                      <a:pt x="11031" y="1984"/>
                      <a:pt x="3656" y="-285"/>
                      <a:pt x="4727" y="30"/>
                    </a:cubicBezTo>
                    <a:cubicBezTo>
                      <a:pt x="3971" y="4442"/>
                      <a:pt x="0" y="7468"/>
                      <a:pt x="0" y="7468"/>
                    </a:cubicBezTo>
                    <a:lnTo>
                      <a:pt x="6808" y="7468"/>
                    </a:lnTo>
                    <a:lnTo>
                      <a:pt x="11031" y="1984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: Shape 10499"/>
              <p:cNvSpPr/>
              <p:nvPr/>
            </p:nvSpPr>
            <p:spPr>
              <a:xfrm>
                <a:off x="3912407" y="250682"/>
                <a:ext cx="89191" cy="53199"/>
              </a:xfrm>
              <a:custGeom>
                <a:avLst/>
                <a:gdLst>
                  <a:gd name="connsiteX0" fmla="*/ 45258 w 89191"/>
                  <a:gd name="connsiteY0" fmla="*/ 0 h 53199"/>
                  <a:gd name="connsiteX1" fmla="*/ 0 w 89191"/>
                  <a:gd name="connsiteY1" fmla="*/ 26159 h 53199"/>
                  <a:gd name="connsiteX2" fmla="*/ 3467 w 89191"/>
                  <a:gd name="connsiteY2" fmla="*/ 31453 h 53199"/>
                  <a:gd name="connsiteX3" fmla="*/ 41098 w 89191"/>
                  <a:gd name="connsiteY3" fmla="*/ 53200 h 53199"/>
                  <a:gd name="connsiteX4" fmla="*/ 89192 w 89191"/>
                  <a:gd name="connsiteY4" fmla="*/ 25402 h 53199"/>
                  <a:gd name="connsiteX5" fmla="*/ 45258 w 89191"/>
                  <a:gd name="connsiteY5" fmla="*/ 0 h 5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91" h="53199">
                    <a:moveTo>
                      <a:pt x="45258" y="0"/>
                    </a:moveTo>
                    <a:lnTo>
                      <a:pt x="0" y="26159"/>
                    </a:lnTo>
                    <a:cubicBezTo>
                      <a:pt x="1891" y="27419"/>
                      <a:pt x="3341" y="29184"/>
                      <a:pt x="3467" y="31453"/>
                    </a:cubicBezTo>
                    <a:lnTo>
                      <a:pt x="41098" y="53200"/>
                    </a:lnTo>
                    <a:lnTo>
                      <a:pt x="89192" y="25402"/>
                    </a:lnTo>
                    <a:lnTo>
                      <a:pt x="45258" y="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: Shape 10500"/>
              <p:cNvSpPr/>
              <p:nvPr/>
            </p:nvSpPr>
            <p:spPr>
              <a:xfrm>
                <a:off x="3869734" y="217653"/>
                <a:ext cx="87868" cy="50741"/>
              </a:xfrm>
              <a:custGeom>
                <a:avLst/>
                <a:gdLst>
                  <a:gd name="connsiteX0" fmla="*/ 39774 w 87868"/>
                  <a:gd name="connsiteY0" fmla="*/ 50742 h 50741"/>
                  <a:gd name="connsiteX1" fmla="*/ 0 w 87868"/>
                  <a:gd name="connsiteY1" fmla="*/ 27798 h 50741"/>
                  <a:gd name="connsiteX2" fmla="*/ 48094 w 87868"/>
                  <a:gd name="connsiteY2" fmla="*/ 0 h 50741"/>
                  <a:gd name="connsiteX3" fmla="*/ 87868 w 87868"/>
                  <a:gd name="connsiteY3" fmla="*/ 22944 h 50741"/>
                  <a:gd name="connsiteX4" fmla="*/ 39774 w 87868"/>
                  <a:gd name="connsiteY4" fmla="*/ 50742 h 5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0741">
                    <a:moveTo>
                      <a:pt x="39774" y="50742"/>
                    </a:moveTo>
                    <a:cubicBezTo>
                      <a:pt x="38702" y="45573"/>
                      <a:pt x="0" y="27798"/>
                      <a:pt x="0" y="27798"/>
                    </a:cubicBezTo>
                    <a:lnTo>
                      <a:pt x="48094" y="0"/>
                    </a:lnTo>
                    <a:cubicBezTo>
                      <a:pt x="48094" y="0"/>
                      <a:pt x="86166" y="15128"/>
                      <a:pt x="87868" y="22944"/>
                    </a:cubicBezTo>
                    <a:lnTo>
                      <a:pt x="39774" y="50742"/>
                    </a:lnTo>
                    <a:close/>
                  </a:path>
                </a:pathLst>
              </a:custGeom>
              <a:solidFill>
                <a:srgbClr val="C7C7C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: Shape 10501"/>
              <p:cNvSpPr/>
              <p:nvPr/>
            </p:nvSpPr>
            <p:spPr>
              <a:xfrm>
                <a:off x="3882214" y="245892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: Shape 10502"/>
              <p:cNvSpPr/>
              <p:nvPr/>
            </p:nvSpPr>
            <p:spPr>
              <a:xfrm>
                <a:off x="3885618" y="243875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: Shape 10503"/>
              <p:cNvSpPr/>
              <p:nvPr/>
            </p:nvSpPr>
            <p:spPr>
              <a:xfrm>
                <a:off x="3888896" y="241984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: Shape 10504"/>
              <p:cNvSpPr/>
              <p:nvPr/>
            </p:nvSpPr>
            <p:spPr>
              <a:xfrm>
                <a:off x="3892173" y="239966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: Shape 10505"/>
              <p:cNvSpPr/>
              <p:nvPr/>
            </p:nvSpPr>
            <p:spPr>
              <a:xfrm>
                <a:off x="3895577" y="238138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: Shape 10506"/>
              <p:cNvSpPr/>
              <p:nvPr/>
            </p:nvSpPr>
            <p:spPr>
              <a:xfrm>
                <a:off x="3909508" y="240230"/>
                <a:ext cx="87868" cy="51108"/>
              </a:xfrm>
              <a:custGeom>
                <a:avLst/>
                <a:gdLst>
                  <a:gd name="connsiteX0" fmla="*/ 39774 w 87868"/>
                  <a:gd name="connsiteY0" fmla="*/ 51108 h 51108"/>
                  <a:gd name="connsiteX1" fmla="*/ 0 w 87868"/>
                  <a:gd name="connsiteY1" fmla="*/ 28164 h 51108"/>
                  <a:gd name="connsiteX2" fmla="*/ 48094 w 87868"/>
                  <a:gd name="connsiteY2" fmla="*/ 367 h 51108"/>
                  <a:gd name="connsiteX3" fmla="*/ 87868 w 87868"/>
                  <a:gd name="connsiteY3" fmla="*/ 23311 h 51108"/>
                  <a:gd name="connsiteX4" fmla="*/ 39774 w 87868"/>
                  <a:gd name="connsiteY4" fmla="*/ 51108 h 5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1108">
                    <a:moveTo>
                      <a:pt x="39774" y="51108"/>
                    </a:moveTo>
                    <a:cubicBezTo>
                      <a:pt x="39774" y="51108"/>
                      <a:pt x="11346" y="28984"/>
                      <a:pt x="0" y="28164"/>
                    </a:cubicBezTo>
                    <a:lnTo>
                      <a:pt x="48094" y="367"/>
                    </a:lnTo>
                    <a:cubicBezTo>
                      <a:pt x="56730" y="-3415"/>
                      <a:pt x="87868" y="23311"/>
                      <a:pt x="87868" y="23311"/>
                    </a:cubicBezTo>
                    <a:lnTo>
                      <a:pt x="39774" y="5110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: Shape 10507"/>
              <p:cNvSpPr/>
              <p:nvPr/>
            </p:nvSpPr>
            <p:spPr>
              <a:xfrm>
                <a:off x="3920727" y="266693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: Shape 10508"/>
              <p:cNvSpPr/>
              <p:nvPr/>
            </p:nvSpPr>
            <p:spPr>
              <a:xfrm>
                <a:off x="3924320" y="264612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: Shape 10509"/>
              <p:cNvSpPr/>
              <p:nvPr/>
            </p:nvSpPr>
            <p:spPr>
              <a:xfrm>
                <a:off x="3927787" y="262595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: Shape 10510"/>
              <p:cNvSpPr/>
              <p:nvPr/>
            </p:nvSpPr>
            <p:spPr>
              <a:xfrm>
                <a:off x="3931128" y="260704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: Shape 10511"/>
              <p:cNvSpPr/>
              <p:nvPr/>
            </p:nvSpPr>
            <p:spPr>
              <a:xfrm>
                <a:off x="3949912" y="249737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: Shape 10512"/>
              <p:cNvSpPr/>
              <p:nvPr/>
            </p:nvSpPr>
            <p:spPr>
              <a:xfrm>
                <a:off x="3934847" y="251691"/>
                <a:ext cx="37441" cy="22061"/>
              </a:xfrm>
              <a:custGeom>
                <a:avLst/>
                <a:gdLst>
                  <a:gd name="connsiteX0" fmla="*/ 37442 w 37441"/>
                  <a:gd name="connsiteY0" fmla="*/ 14309 h 22061"/>
                  <a:gd name="connsiteX1" fmla="*/ 13363 w 37441"/>
                  <a:gd name="connsiteY1" fmla="*/ 0 h 22061"/>
                  <a:gd name="connsiteX2" fmla="*/ 0 w 37441"/>
                  <a:gd name="connsiteY2" fmla="*/ 7753 h 22061"/>
                  <a:gd name="connsiteX3" fmla="*/ 24079 w 37441"/>
                  <a:gd name="connsiteY3" fmla="*/ 22062 h 22061"/>
                  <a:gd name="connsiteX4" fmla="*/ 37442 w 37441"/>
                  <a:gd name="connsiteY4" fmla="*/ 14309 h 2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1" h="22061">
                    <a:moveTo>
                      <a:pt x="37442" y="14309"/>
                    </a:moveTo>
                    <a:cubicBezTo>
                      <a:pt x="30193" y="9770"/>
                      <a:pt x="21494" y="3530"/>
                      <a:pt x="13363" y="0"/>
                    </a:cubicBezTo>
                    <a:lnTo>
                      <a:pt x="0" y="7753"/>
                    </a:lnTo>
                    <a:cubicBezTo>
                      <a:pt x="8131" y="11283"/>
                      <a:pt x="16830" y="17586"/>
                      <a:pt x="24079" y="22062"/>
                    </a:cubicBezTo>
                    <a:lnTo>
                      <a:pt x="37442" y="14309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: Shape 10513"/>
              <p:cNvSpPr/>
              <p:nvPr/>
            </p:nvSpPr>
            <p:spPr>
              <a:xfrm>
                <a:off x="3952937" y="248098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: Shape 10514"/>
              <p:cNvSpPr/>
              <p:nvPr/>
            </p:nvSpPr>
            <p:spPr>
              <a:xfrm>
                <a:off x="3955900" y="246333"/>
                <a:ext cx="25528" cy="15127"/>
              </a:xfrm>
              <a:custGeom>
                <a:avLst/>
                <a:gdLst>
                  <a:gd name="connsiteX0" fmla="*/ 25528 w 25528"/>
                  <a:gd name="connsiteY0" fmla="*/ 14308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8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8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8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: Shape 10515"/>
              <p:cNvSpPr/>
              <p:nvPr/>
            </p:nvSpPr>
            <p:spPr>
              <a:xfrm>
                <a:off x="3958989" y="244631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: Shape 10516"/>
              <p:cNvSpPr/>
              <p:nvPr/>
            </p:nvSpPr>
            <p:spPr>
              <a:xfrm>
                <a:off x="3891102" y="192629"/>
                <a:ext cx="66562" cy="75765"/>
              </a:xfrm>
              <a:custGeom>
                <a:avLst/>
                <a:gdLst>
                  <a:gd name="connsiteX0" fmla="*/ 18406 w 66562"/>
                  <a:gd name="connsiteY0" fmla="*/ 75766 h 75765"/>
                  <a:gd name="connsiteX1" fmla="*/ 0 w 66562"/>
                  <a:gd name="connsiteY1" fmla="*/ 27735 h 75765"/>
                  <a:gd name="connsiteX2" fmla="*/ 48094 w 66562"/>
                  <a:gd name="connsiteY2" fmla="*/ 0 h 75765"/>
                  <a:gd name="connsiteX3" fmla="*/ 66563 w 66562"/>
                  <a:gd name="connsiteY3" fmla="*/ 47968 h 7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62" h="75765">
                    <a:moveTo>
                      <a:pt x="18406" y="75766"/>
                    </a:moveTo>
                    <a:lnTo>
                      <a:pt x="0" y="27735"/>
                    </a:lnTo>
                    <a:lnTo>
                      <a:pt x="48094" y="0"/>
                    </a:lnTo>
                    <a:lnTo>
                      <a:pt x="66563" y="4796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: Shape 10517"/>
              <p:cNvSpPr/>
              <p:nvPr/>
            </p:nvSpPr>
            <p:spPr>
              <a:xfrm>
                <a:off x="3937683" y="204290"/>
                <a:ext cx="13173" cy="31642"/>
              </a:xfrm>
              <a:custGeom>
                <a:avLst/>
                <a:gdLst>
                  <a:gd name="connsiteX0" fmla="*/ 11787 w 13173"/>
                  <a:gd name="connsiteY0" fmla="*/ 31643 h 31642"/>
                  <a:gd name="connsiteX1" fmla="*/ 0 w 13173"/>
                  <a:gd name="connsiteY1" fmla="*/ 756 h 31642"/>
                  <a:gd name="connsiteX2" fmla="*/ 1387 w 13173"/>
                  <a:gd name="connsiteY2" fmla="*/ 0 h 31642"/>
                  <a:gd name="connsiteX3" fmla="*/ 13174 w 13173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642">
                    <a:moveTo>
                      <a:pt x="11787" y="31643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: Shape 10518"/>
              <p:cNvSpPr/>
              <p:nvPr/>
            </p:nvSpPr>
            <p:spPr>
              <a:xfrm>
                <a:off x="3926274" y="206937"/>
                <a:ext cx="20233" cy="35802"/>
              </a:xfrm>
              <a:custGeom>
                <a:avLst/>
                <a:gdLst>
                  <a:gd name="connsiteX0" fmla="*/ 11850 w 20233"/>
                  <a:gd name="connsiteY0" fmla="*/ 35803 h 35802"/>
                  <a:gd name="connsiteX1" fmla="*/ 0 w 20233"/>
                  <a:gd name="connsiteY1" fmla="*/ 4854 h 35802"/>
                  <a:gd name="connsiteX2" fmla="*/ 8446 w 20233"/>
                  <a:gd name="connsiteY2" fmla="*/ 0 h 35802"/>
                  <a:gd name="connsiteX3" fmla="*/ 20234 w 20233"/>
                  <a:gd name="connsiteY3" fmla="*/ 30823 h 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3" h="35802">
                    <a:moveTo>
                      <a:pt x="11850" y="35803"/>
                    </a:moveTo>
                    <a:lnTo>
                      <a:pt x="0" y="4854"/>
                    </a:lnTo>
                    <a:lnTo>
                      <a:pt x="8446" y="0"/>
                    </a:lnTo>
                    <a:lnTo>
                      <a:pt x="20234" y="30823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: Shape 10519"/>
              <p:cNvSpPr/>
              <p:nvPr/>
            </p:nvSpPr>
            <p:spPr>
              <a:xfrm>
                <a:off x="3921169" y="213871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23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: Shape 10520"/>
              <p:cNvSpPr/>
              <p:nvPr/>
            </p:nvSpPr>
            <p:spPr>
              <a:xfrm>
                <a:off x="3918773" y="215258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: Shape 10521"/>
              <p:cNvSpPr/>
              <p:nvPr/>
            </p:nvSpPr>
            <p:spPr>
              <a:xfrm>
                <a:off x="3916252" y="21670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: Shape 10522"/>
              <p:cNvSpPr/>
              <p:nvPr/>
            </p:nvSpPr>
            <p:spPr>
              <a:xfrm>
                <a:off x="3913731" y="21815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: Shape 10523"/>
              <p:cNvSpPr/>
              <p:nvPr/>
            </p:nvSpPr>
            <p:spPr>
              <a:xfrm>
                <a:off x="3911020" y="219733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: Shape 10524"/>
              <p:cNvSpPr/>
              <p:nvPr/>
            </p:nvSpPr>
            <p:spPr>
              <a:xfrm>
                <a:off x="3904654" y="223452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: Shape 10525"/>
              <p:cNvSpPr/>
              <p:nvPr/>
            </p:nvSpPr>
            <p:spPr>
              <a:xfrm>
                <a:off x="3901944" y="224965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: Shape 10526"/>
              <p:cNvSpPr/>
              <p:nvPr/>
            </p:nvSpPr>
            <p:spPr>
              <a:xfrm>
                <a:off x="3899044" y="226666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: Shape 10527"/>
              <p:cNvSpPr/>
              <p:nvPr/>
            </p:nvSpPr>
            <p:spPr>
              <a:xfrm>
                <a:off x="3909381" y="239714"/>
                <a:ext cx="48283" cy="28680"/>
              </a:xfrm>
              <a:custGeom>
                <a:avLst/>
                <a:gdLst>
                  <a:gd name="connsiteX0" fmla="*/ 126 w 48283"/>
                  <a:gd name="connsiteY0" fmla="*/ 28680 h 28680"/>
                  <a:gd name="connsiteX1" fmla="*/ 0 w 48283"/>
                  <a:gd name="connsiteY1" fmla="*/ 28239 h 28680"/>
                  <a:gd name="connsiteX2" fmla="*/ 47905 w 48283"/>
                  <a:gd name="connsiteY2" fmla="*/ 0 h 28680"/>
                  <a:gd name="connsiteX3" fmla="*/ 48283 w 48283"/>
                  <a:gd name="connsiteY3" fmla="*/ 882 h 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83" h="28680">
                    <a:moveTo>
                      <a:pt x="126" y="28680"/>
                    </a:moveTo>
                    <a:lnTo>
                      <a:pt x="0" y="28239"/>
                    </a:lnTo>
                    <a:lnTo>
                      <a:pt x="47905" y="0"/>
                    </a:lnTo>
                    <a:lnTo>
                      <a:pt x="48283" y="882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: Shape 10528"/>
              <p:cNvSpPr/>
              <p:nvPr/>
            </p:nvSpPr>
            <p:spPr>
              <a:xfrm>
                <a:off x="3949344" y="263541"/>
                <a:ext cx="52254" cy="40278"/>
              </a:xfrm>
              <a:custGeom>
                <a:avLst/>
                <a:gdLst>
                  <a:gd name="connsiteX0" fmla="*/ 52254 w 52254"/>
                  <a:gd name="connsiteY0" fmla="*/ 12481 h 40278"/>
                  <a:gd name="connsiteX1" fmla="*/ 4160 w 52254"/>
                  <a:gd name="connsiteY1" fmla="*/ 40278 h 40278"/>
                  <a:gd name="connsiteX2" fmla="*/ 0 w 52254"/>
                  <a:gd name="connsiteY2" fmla="*/ 27798 h 40278"/>
                  <a:gd name="connsiteX3" fmla="*/ 48094 w 52254"/>
                  <a:gd name="connsiteY3" fmla="*/ 0 h 40278"/>
                  <a:gd name="connsiteX4" fmla="*/ 52254 w 52254"/>
                  <a:gd name="connsiteY4" fmla="*/ 12481 h 4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" h="40278">
                    <a:moveTo>
                      <a:pt x="52254" y="12481"/>
                    </a:moveTo>
                    <a:lnTo>
                      <a:pt x="4160" y="40278"/>
                    </a:lnTo>
                    <a:cubicBezTo>
                      <a:pt x="4160" y="40278"/>
                      <a:pt x="441" y="34416"/>
                      <a:pt x="0" y="27798"/>
                    </a:cubicBezTo>
                    <a:lnTo>
                      <a:pt x="48094" y="0"/>
                    </a:lnTo>
                    <a:cubicBezTo>
                      <a:pt x="48599" y="5673"/>
                      <a:pt x="52254" y="12481"/>
                      <a:pt x="52254" y="12481"/>
                    </a:cubicBezTo>
                    <a:close/>
                  </a:path>
                </a:pathLst>
              </a:custGeom>
              <a:solidFill>
                <a:srgbClr val="D6D6D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2" name="Graphic 4368"/>
              <p:cNvGrpSpPr/>
              <p:nvPr/>
            </p:nvGrpSpPr>
            <p:grpSpPr>
              <a:xfrm>
                <a:off x="3910264" y="239588"/>
                <a:ext cx="60826" cy="36244"/>
                <a:chOff x="3910264" y="239588"/>
                <a:chExt cx="60826" cy="36244"/>
              </a:xfrm>
              <a:solidFill>
                <a:schemeClr val="accent1"/>
              </a:solidFill>
            </p:grpSpPr>
            <p:sp>
              <p:nvSpPr>
                <p:cNvPr id="89" name="Freeform: Shape 10530"/>
                <p:cNvSpPr/>
                <p:nvPr/>
              </p:nvSpPr>
              <p:spPr>
                <a:xfrm>
                  <a:off x="3910264" y="239588"/>
                  <a:ext cx="60826" cy="35487"/>
                </a:xfrm>
                <a:custGeom>
                  <a:avLst/>
                  <a:gdLst>
                    <a:gd name="connsiteX0" fmla="*/ 6051 w 60826"/>
                    <a:gd name="connsiteY0" fmla="*/ 35488 h 35487"/>
                    <a:gd name="connsiteX1" fmla="*/ 5106 w 60826"/>
                    <a:gd name="connsiteY1" fmla="*/ 32525 h 35487"/>
                    <a:gd name="connsiteX2" fmla="*/ 0 w 60826"/>
                    <a:gd name="connsiteY2" fmla="*/ 31958 h 35487"/>
                    <a:gd name="connsiteX3" fmla="*/ 54713 w 60826"/>
                    <a:gd name="connsiteY3" fmla="*/ 0 h 35487"/>
                    <a:gd name="connsiteX4" fmla="*/ 60827 w 60826"/>
                    <a:gd name="connsiteY4" fmla="*/ 3530 h 35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26" h="35487">
                      <a:moveTo>
                        <a:pt x="6051" y="35488"/>
                      </a:moveTo>
                      <a:lnTo>
                        <a:pt x="5106" y="32525"/>
                      </a:lnTo>
                      <a:lnTo>
                        <a:pt x="0" y="31958"/>
                      </a:lnTo>
                      <a:lnTo>
                        <a:pt x="54713" y="0"/>
                      </a:lnTo>
                      <a:lnTo>
                        <a:pt x="60827" y="353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0" name="Freeform: Shape 10531"/>
                <p:cNvSpPr/>
                <p:nvPr/>
              </p:nvSpPr>
              <p:spPr>
                <a:xfrm>
                  <a:off x="3916315" y="243118"/>
                  <a:ext cx="54775" cy="32714"/>
                </a:xfrm>
                <a:custGeom>
                  <a:avLst/>
                  <a:gdLst>
                    <a:gd name="connsiteX0" fmla="*/ 54776 w 54775"/>
                    <a:gd name="connsiteY0" fmla="*/ 1387 h 32714"/>
                    <a:gd name="connsiteX1" fmla="*/ 54208 w 54775"/>
                    <a:gd name="connsiteY1" fmla="*/ 1072 h 32714"/>
                    <a:gd name="connsiteX2" fmla="*/ 0 w 54775"/>
                    <a:gd name="connsiteY2" fmla="*/ 32714 h 32714"/>
                    <a:gd name="connsiteX3" fmla="*/ 0 w 54775"/>
                    <a:gd name="connsiteY3" fmla="*/ 31958 h 32714"/>
                    <a:gd name="connsiteX4" fmla="*/ 54776 w 54775"/>
                    <a:gd name="connsiteY4" fmla="*/ 0 h 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75" h="32714">
                      <a:moveTo>
                        <a:pt x="54776" y="1387"/>
                      </a:moveTo>
                      <a:lnTo>
                        <a:pt x="54208" y="1072"/>
                      </a:lnTo>
                      <a:lnTo>
                        <a:pt x="0" y="32714"/>
                      </a:lnTo>
                      <a:lnTo>
                        <a:pt x="0" y="31958"/>
                      </a:lnTo>
                      <a:lnTo>
                        <a:pt x="54776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: Shape 10532"/>
                <p:cNvSpPr/>
                <p:nvPr/>
              </p:nvSpPr>
              <p:spPr>
                <a:xfrm>
                  <a:off x="3915370" y="272113"/>
                  <a:ext cx="945" cy="3718"/>
                </a:xfrm>
                <a:custGeom>
                  <a:avLst/>
                  <a:gdLst>
                    <a:gd name="connsiteX0" fmla="*/ 946 w 945"/>
                    <a:gd name="connsiteY0" fmla="*/ 2963 h 3718"/>
                    <a:gd name="connsiteX1" fmla="*/ 946 w 945"/>
                    <a:gd name="connsiteY1" fmla="*/ 3719 h 3718"/>
                    <a:gd name="connsiteX2" fmla="*/ 0 w 945"/>
                    <a:gd name="connsiteY2" fmla="*/ 756 h 3718"/>
                    <a:gd name="connsiteX3" fmla="*/ 0 w 945"/>
                    <a:gd name="connsiteY3" fmla="*/ 0 h 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718">
                      <a:moveTo>
                        <a:pt x="946" y="2963"/>
                      </a:moveTo>
                      <a:lnTo>
                        <a:pt x="946" y="3719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: Shape 10533"/>
                <p:cNvSpPr/>
                <p:nvPr/>
              </p:nvSpPr>
              <p:spPr>
                <a:xfrm>
                  <a:off x="3910264" y="271546"/>
                  <a:ext cx="5105" cy="1323"/>
                </a:xfrm>
                <a:custGeom>
                  <a:avLst/>
                  <a:gdLst>
                    <a:gd name="connsiteX0" fmla="*/ 5106 w 5105"/>
                    <a:gd name="connsiteY0" fmla="*/ 567 h 1323"/>
                    <a:gd name="connsiteX1" fmla="*/ 5106 w 5105"/>
                    <a:gd name="connsiteY1" fmla="*/ 1324 h 1323"/>
                    <a:gd name="connsiteX2" fmla="*/ 0 w 5105"/>
                    <a:gd name="connsiteY2" fmla="*/ 756 h 1323"/>
                    <a:gd name="connsiteX3" fmla="*/ 0 w 5105"/>
                    <a:gd name="connsiteY3" fmla="*/ 0 h 1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05" h="1323">
                      <a:moveTo>
                        <a:pt x="5106" y="567"/>
                      </a:moveTo>
                      <a:lnTo>
                        <a:pt x="5106" y="1324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3" name="Freeform: Shape 10534"/>
              <p:cNvSpPr/>
              <p:nvPr/>
            </p:nvSpPr>
            <p:spPr>
              <a:xfrm>
                <a:off x="3914109" y="283459"/>
                <a:ext cx="40026" cy="24898"/>
              </a:xfrm>
              <a:custGeom>
                <a:avLst/>
                <a:gdLst>
                  <a:gd name="connsiteX0" fmla="*/ 40026 w 40026"/>
                  <a:gd name="connsiteY0" fmla="*/ 24898 h 24898"/>
                  <a:gd name="connsiteX1" fmla="*/ 0 w 40026"/>
                  <a:gd name="connsiteY1" fmla="*/ 1828 h 24898"/>
                  <a:gd name="connsiteX2" fmla="*/ 0 w 40026"/>
                  <a:gd name="connsiteY2" fmla="*/ 0 h 24898"/>
                  <a:gd name="connsiteX3" fmla="*/ 40026 w 40026"/>
                  <a:gd name="connsiteY3" fmla="*/ 23070 h 2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26" h="24898">
                    <a:moveTo>
                      <a:pt x="40026" y="24898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26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4" name="Graphic 4368"/>
              <p:cNvGrpSpPr/>
              <p:nvPr/>
            </p:nvGrpSpPr>
            <p:grpSpPr>
              <a:xfrm>
                <a:off x="3917261" y="282955"/>
                <a:ext cx="16325" cy="10148"/>
                <a:chOff x="3917261" y="282955"/>
                <a:chExt cx="16325" cy="10148"/>
              </a:xfrm>
              <a:solidFill>
                <a:schemeClr val="accent1"/>
              </a:solidFill>
            </p:grpSpPr>
            <p:sp>
              <p:nvSpPr>
                <p:cNvPr id="85" name="Freeform: Shape 10536"/>
                <p:cNvSpPr/>
                <p:nvPr/>
              </p:nvSpPr>
              <p:spPr>
                <a:xfrm>
                  <a:off x="3917261" y="282955"/>
                  <a:ext cx="16325" cy="9391"/>
                </a:xfrm>
                <a:custGeom>
                  <a:avLst/>
                  <a:gdLst>
                    <a:gd name="connsiteX0" fmla="*/ 5988 w 16325"/>
                    <a:gd name="connsiteY0" fmla="*/ 9392 h 9391"/>
                    <a:gd name="connsiteX1" fmla="*/ 5043 w 16325"/>
                    <a:gd name="connsiteY1" fmla="*/ 6492 h 9391"/>
                    <a:gd name="connsiteX2" fmla="*/ 0 w 16325"/>
                    <a:gd name="connsiteY2" fmla="*/ 5988 h 9391"/>
                    <a:gd name="connsiteX3" fmla="*/ 10337 w 16325"/>
                    <a:gd name="connsiteY3" fmla="*/ 0 h 9391"/>
                    <a:gd name="connsiteX4" fmla="*/ 16326 w 16325"/>
                    <a:gd name="connsiteY4" fmla="*/ 3467 h 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25" h="9391">
                      <a:moveTo>
                        <a:pt x="5988" y="9392"/>
                      </a:moveTo>
                      <a:lnTo>
                        <a:pt x="5043" y="6492"/>
                      </a:lnTo>
                      <a:lnTo>
                        <a:pt x="0" y="5988"/>
                      </a:lnTo>
                      <a:lnTo>
                        <a:pt x="10337" y="0"/>
                      </a:lnTo>
                      <a:lnTo>
                        <a:pt x="16326" y="3467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6" name="Freeform: Shape 10537"/>
                <p:cNvSpPr/>
                <p:nvPr/>
              </p:nvSpPr>
              <p:spPr>
                <a:xfrm>
                  <a:off x="3923249" y="286422"/>
                  <a:ext cx="10337" cy="6681"/>
                </a:xfrm>
                <a:custGeom>
                  <a:avLst/>
                  <a:gdLst>
                    <a:gd name="connsiteX0" fmla="*/ 10337 w 10337"/>
                    <a:gd name="connsiteY0" fmla="*/ 756 h 6681"/>
                    <a:gd name="connsiteX1" fmla="*/ 0 w 10337"/>
                    <a:gd name="connsiteY1" fmla="*/ 6682 h 6681"/>
                    <a:gd name="connsiteX2" fmla="*/ 0 w 10337"/>
                    <a:gd name="connsiteY2" fmla="*/ 5925 h 6681"/>
                    <a:gd name="connsiteX3" fmla="*/ 10337 w 10337"/>
                    <a:gd name="connsiteY3" fmla="*/ 0 h 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37" h="6681">
                      <a:moveTo>
                        <a:pt x="10337" y="756"/>
                      </a:moveTo>
                      <a:lnTo>
                        <a:pt x="0" y="6682"/>
                      </a:lnTo>
                      <a:lnTo>
                        <a:pt x="0" y="5925"/>
                      </a:lnTo>
                      <a:lnTo>
                        <a:pt x="10337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: Shape 10538"/>
                <p:cNvSpPr/>
                <p:nvPr/>
              </p:nvSpPr>
              <p:spPr>
                <a:xfrm>
                  <a:off x="3922303" y="289447"/>
                  <a:ext cx="945" cy="3655"/>
                </a:xfrm>
                <a:custGeom>
                  <a:avLst/>
                  <a:gdLst>
                    <a:gd name="connsiteX0" fmla="*/ 945 w 945"/>
                    <a:gd name="connsiteY0" fmla="*/ 2900 h 3655"/>
                    <a:gd name="connsiteX1" fmla="*/ 945 w 945"/>
                    <a:gd name="connsiteY1" fmla="*/ 3656 h 3655"/>
                    <a:gd name="connsiteX2" fmla="*/ 0 w 945"/>
                    <a:gd name="connsiteY2" fmla="*/ 756 h 3655"/>
                    <a:gd name="connsiteX3" fmla="*/ 0 w 945"/>
                    <a:gd name="connsiteY3" fmla="*/ 0 h 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655">
                      <a:moveTo>
                        <a:pt x="945" y="2900"/>
                      </a:moveTo>
                      <a:lnTo>
                        <a:pt x="945" y="3656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: Shape 10539"/>
                <p:cNvSpPr/>
                <p:nvPr/>
              </p:nvSpPr>
              <p:spPr>
                <a:xfrm>
                  <a:off x="3917261" y="288943"/>
                  <a:ext cx="5042" cy="1260"/>
                </a:xfrm>
                <a:custGeom>
                  <a:avLst/>
                  <a:gdLst>
                    <a:gd name="connsiteX0" fmla="*/ 5043 w 5042"/>
                    <a:gd name="connsiteY0" fmla="*/ 504 h 1260"/>
                    <a:gd name="connsiteX1" fmla="*/ 5043 w 5042"/>
                    <a:gd name="connsiteY1" fmla="*/ 1261 h 1260"/>
                    <a:gd name="connsiteX2" fmla="*/ 0 w 5042"/>
                    <a:gd name="connsiteY2" fmla="*/ 756 h 1260"/>
                    <a:gd name="connsiteX3" fmla="*/ 0 w 5042"/>
                    <a:gd name="connsiteY3" fmla="*/ 0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" h="1260">
                      <a:moveTo>
                        <a:pt x="5043" y="504"/>
                      </a:moveTo>
                      <a:lnTo>
                        <a:pt x="5043" y="1261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61" name="Graphic 4368"/>
          <p:cNvGrpSpPr/>
          <p:nvPr/>
        </p:nvGrpSpPr>
        <p:grpSpPr>
          <a:xfrm rot="151230" flipH="1">
            <a:off x="10639399" y="2753699"/>
            <a:ext cx="1541241" cy="2579798"/>
            <a:chOff x="3793275" y="1191577"/>
            <a:chExt cx="363322" cy="617724"/>
          </a:xfrm>
          <a:solidFill>
            <a:schemeClr val="accent1"/>
          </a:solidFill>
        </p:grpSpPr>
        <p:grpSp>
          <p:nvGrpSpPr>
            <p:cNvPr id="162" name="Graphic 4368"/>
            <p:cNvGrpSpPr/>
            <p:nvPr/>
          </p:nvGrpSpPr>
          <p:grpSpPr>
            <a:xfrm>
              <a:off x="4063182" y="1191577"/>
              <a:ext cx="93415" cy="461024"/>
              <a:chOff x="4063182" y="1191577"/>
              <a:chExt cx="93415" cy="461024"/>
            </a:xfrm>
            <a:solidFill>
              <a:schemeClr val="accent1"/>
            </a:solidFill>
          </p:grpSpPr>
          <p:sp>
            <p:nvSpPr>
              <p:cNvPr id="529" name="Freeform: Shape 10893"/>
              <p:cNvSpPr/>
              <p:nvPr/>
            </p:nvSpPr>
            <p:spPr>
              <a:xfrm>
                <a:off x="4072700" y="1191577"/>
                <a:ext cx="83897" cy="461024"/>
              </a:xfrm>
              <a:custGeom>
                <a:avLst/>
                <a:gdLst>
                  <a:gd name="connsiteX0" fmla="*/ 83897 w 83897"/>
                  <a:gd name="connsiteY0" fmla="*/ 455540 h 461024"/>
                  <a:gd name="connsiteX1" fmla="*/ 74379 w 83897"/>
                  <a:gd name="connsiteY1" fmla="*/ 461024 h 461024"/>
                  <a:gd name="connsiteX2" fmla="*/ 0 w 83897"/>
                  <a:gd name="connsiteY2" fmla="*/ 407131 h 461024"/>
                  <a:gd name="connsiteX3" fmla="*/ 0 w 83897"/>
                  <a:gd name="connsiteY3" fmla="*/ 0 h 461024"/>
                  <a:gd name="connsiteX4" fmla="*/ 83897 w 83897"/>
                  <a:gd name="connsiteY4" fmla="*/ 48409 h 4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024">
                    <a:moveTo>
                      <a:pt x="83897" y="455540"/>
                    </a:moveTo>
                    <a:lnTo>
                      <a:pt x="74379" y="461024"/>
                    </a:ln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0" name="Freeform: Shape 10894"/>
              <p:cNvSpPr/>
              <p:nvPr/>
            </p:nvSpPr>
            <p:spPr>
              <a:xfrm>
                <a:off x="4063182" y="1191577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484 h 53956"/>
                  <a:gd name="connsiteX2" fmla="*/ 9518 w 93415"/>
                  <a:gd name="connsiteY2" fmla="*/ 0 h 53956"/>
                  <a:gd name="connsiteX3" fmla="*/ 93415 w 93415"/>
                  <a:gd name="connsiteY3" fmla="*/ 48409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484"/>
                    </a:lnTo>
                    <a:lnTo>
                      <a:pt x="9518" y="0"/>
                    </a:lnTo>
                    <a:lnTo>
                      <a:pt x="93415" y="48409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Freeform: Shape 10895"/>
              <p:cNvSpPr/>
              <p:nvPr/>
            </p:nvSpPr>
            <p:spPr>
              <a:xfrm>
                <a:off x="4063182" y="1197061"/>
                <a:ext cx="83897" cy="455540"/>
              </a:xfrm>
              <a:custGeom>
                <a:avLst/>
                <a:gdLst>
                  <a:gd name="connsiteX0" fmla="*/ 83897 w 83897"/>
                  <a:gd name="connsiteY0" fmla="*/ 455540 h 455540"/>
                  <a:gd name="connsiteX1" fmla="*/ 0 w 83897"/>
                  <a:gd name="connsiteY1" fmla="*/ 407131 h 455540"/>
                  <a:gd name="connsiteX2" fmla="*/ 0 w 83897"/>
                  <a:gd name="connsiteY2" fmla="*/ 0 h 455540"/>
                  <a:gd name="connsiteX3" fmla="*/ 83897 w 83897"/>
                  <a:gd name="connsiteY3" fmla="*/ 48472 h 4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5540">
                    <a:moveTo>
                      <a:pt x="83897" y="455540"/>
                    </a:move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3" name="Graphic 4368"/>
            <p:cNvGrpSpPr/>
            <p:nvPr/>
          </p:nvGrpSpPr>
          <p:grpSpPr>
            <a:xfrm>
              <a:off x="3802793" y="1547714"/>
              <a:ext cx="344286" cy="212169"/>
              <a:chOff x="3802793" y="1547714"/>
              <a:chExt cx="344286" cy="212169"/>
            </a:xfrm>
            <a:solidFill>
              <a:schemeClr val="accent1"/>
            </a:solidFill>
          </p:grpSpPr>
          <p:sp>
            <p:nvSpPr>
              <p:cNvPr id="527" name="Freeform: Shape 10897"/>
              <p:cNvSpPr/>
              <p:nvPr/>
            </p:nvSpPr>
            <p:spPr>
              <a:xfrm>
                <a:off x="3886690" y="1596186"/>
                <a:ext cx="260389" cy="163697"/>
              </a:xfrm>
              <a:custGeom>
                <a:avLst/>
                <a:gdLst>
                  <a:gd name="connsiteX0" fmla="*/ 260390 w 260389"/>
                  <a:gd name="connsiteY0" fmla="*/ 12859 h 163697"/>
                  <a:gd name="connsiteX1" fmla="*/ 0 w 260389"/>
                  <a:gd name="connsiteY1" fmla="*/ 163697 h 163697"/>
                  <a:gd name="connsiteX2" fmla="*/ 0 w 260389"/>
                  <a:gd name="connsiteY2" fmla="*/ 150334 h 163697"/>
                  <a:gd name="connsiteX3" fmla="*/ 260390 w 260389"/>
                  <a:gd name="connsiteY3" fmla="*/ 0 h 16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7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8" name="Freeform: Shape 10898"/>
              <p:cNvSpPr/>
              <p:nvPr/>
            </p:nvSpPr>
            <p:spPr>
              <a:xfrm>
                <a:off x="3802793" y="154771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4" name="Graphic 4368"/>
            <p:cNvGrpSpPr/>
            <p:nvPr/>
          </p:nvGrpSpPr>
          <p:grpSpPr>
            <a:xfrm>
              <a:off x="4064884" y="1484996"/>
              <a:ext cx="73937" cy="120897"/>
              <a:chOff x="4064884" y="1484996"/>
              <a:chExt cx="73937" cy="120897"/>
            </a:xfrm>
            <a:solidFill>
              <a:schemeClr val="accent1"/>
            </a:solidFill>
          </p:grpSpPr>
          <p:sp>
            <p:nvSpPr>
              <p:cNvPr id="517" name="Freeform: Shape 10900"/>
              <p:cNvSpPr/>
              <p:nvPr/>
            </p:nvSpPr>
            <p:spPr>
              <a:xfrm>
                <a:off x="4081273" y="14860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8" name="Freeform: Shape 10901"/>
              <p:cNvSpPr/>
              <p:nvPr/>
            </p:nvSpPr>
            <p:spPr>
              <a:xfrm>
                <a:off x="4068036" y="1488589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Freeform: Shape 10902"/>
              <p:cNvSpPr/>
              <p:nvPr/>
            </p:nvSpPr>
            <p:spPr>
              <a:xfrm>
                <a:off x="4064884" y="1484996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: Shape 10903"/>
              <p:cNvSpPr/>
              <p:nvPr/>
            </p:nvSpPr>
            <p:spPr>
              <a:xfrm>
                <a:off x="4120479" y="1516954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: Shape 10904"/>
              <p:cNvSpPr/>
              <p:nvPr/>
            </p:nvSpPr>
            <p:spPr>
              <a:xfrm>
                <a:off x="4064884" y="149539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: Shape 10905"/>
              <p:cNvSpPr/>
              <p:nvPr/>
            </p:nvSpPr>
            <p:spPr>
              <a:xfrm>
                <a:off x="4074780" y="1518574"/>
                <a:ext cx="33596" cy="64811"/>
              </a:xfrm>
              <a:custGeom>
                <a:avLst/>
                <a:gdLst>
                  <a:gd name="connsiteX0" fmla="*/ 27735 w 33596"/>
                  <a:gd name="connsiteY0" fmla="*/ 63997 h 64811"/>
                  <a:gd name="connsiteX1" fmla="*/ 5862 w 33596"/>
                  <a:gd name="connsiteY1" fmla="*/ 51328 h 64811"/>
                  <a:gd name="connsiteX2" fmla="*/ 0 w 33596"/>
                  <a:gd name="connsiteY2" fmla="*/ 41242 h 64811"/>
                  <a:gd name="connsiteX3" fmla="*/ 0 w 33596"/>
                  <a:gd name="connsiteY3" fmla="*/ 4179 h 64811"/>
                  <a:gd name="connsiteX4" fmla="*/ 5862 w 33596"/>
                  <a:gd name="connsiteY4" fmla="*/ 775 h 64811"/>
                  <a:gd name="connsiteX5" fmla="*/ 27735 w 33596"/>
                  <a:gd name="connsiteY5" fmla="*/ 13445 h 64811"/>
                  <a:gd name="connsiteX6" fmla="*/ 33597 w 33596"/>
                  <a:gd name="connsiteY6" fmla="*/ 23530 h 64811"/>
                  <a:gd name="connsiteX7" fmla="*/ 33597 w 33596"/>
                  <a:gd name="connsiteY7" fmla="*/ 60594 h 64811"/>
                  <a:gd name="connsiteX8" fmla="*/ 27735 w 33596"/>
                  <a:gd name="connsiteY8" fmla="*/ 63997 h 6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811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88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: Shape 10906"/>
              <p:cNvSpPr/>
              <p:nvPr/>
            </p:nvSpPr>
            <p:spPr>
              <a:xfrm>
                <a:off x="4120479" y="15301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Freeform: Shape 10907"/>
              <p:cNvSpPr/>
              <p:nvPr/>
            </p:nvSpPr>
            <p:spPr>
              <a:xfrm>
                <a:off x="4120479" y="1538133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Freeform: Shape 10908"/>
              <p:cNvSpPr/>
              <p:nvPr/>
            </p:nvSpPr>
            <p:spPr>
              <a:xfrm>
                <a:off x="4120479" y="1576394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Freeform: Shape 10909"/>
              <p:cNvSpPr/>
              <p:nvPr/>
            </p:nvSpPr>
            <p:spPr>
              <a:xfrm>
                <a:off x="4120479" y="158439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5" name="Graphic 4368"/>
            <p:cNvGrpSpPr/>
            <p:nvPr/>
          </p:nvGrpSpPr>
          <p:grpSpPr>
            <a:xfrm>
              <a:off x="4041310" y="1497729"/>
              <a:ext cx="73937" cy="120834"/>
              <a:chOff x="4041310" y="1497729"/>
              <a:chExt cx="73937" cy="120834"/>
            </a:xfrm>
            <a:solidFill>
              <a:schemeClr val="accent1"/>
            </a:solidFill>
          </p:grpSpPr>
          <p:sp>
            <p:nvSpPr>
              <p:cNvPr id="508" name="Freeform: Shape 10911"/>
              <p:cNvSpPr/>
              <p:nvPr/>
            </p:nvSpPr>
            <p:spPr>
              <a:xfrm>
                <a:off x="4057698" y="149867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9" name="Freeform: Shape 10912"/>
              <p:cNvSpPr/>
              <p:nvPr/>
            </p:nvSpPr>
            <p:spPr>
              <a:xfrm>
                <a:off x="4044461" y="150125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Freeform: Shape 10913"/>
              <p:cNvSpPr/>
              <p:nvPr/>
            </p:nvSpPr>
            <p:spPr>
              <a:xfrm>
                <a:off x="4041310" y="149772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Freeform: Shape 10914"/>
              <p:cNvSpPr/>
              <p:nvPr/>
            </p:nvSpPr>
            <p:spPr>
              <a:xfrm>
                <a:off x="4096905" y="1529686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Freeform: Shape 10915"/>
              <p:cNvSpPr/>
              <p:nvPr/>
            </p:nvSpPr>
            <p:spPr>
              <a:xfrm>
                <a:off x="4041310" y="150812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Freeform: Shape 10916"/>
              <p:cNvSpPr/>
              <p:nvPr/>
            </p:nvSpPr>
            <p:spPr>
              <a:xfrm>
                <a:off x="4096905" y="158112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Freeform: Shape 10917"/>
              <p:cNvSpPr/>
              <p:nvPr/>
            </p:nvSpPr>
            <p:spPr>
              <a:xfrm>
                <a:off x="4096905" y="155086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Freeform: Shape 10918"/>
              <p:cNvSpPr/>
              <p:nvPr/>
            </p:nvSpPr>
            <p:spPr>
              <a:xfrm>
                <a:off x="4096905" y="15891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Freeform: Shape 10919"/>
              <p:cNvSpPr/>
              <p:nvPr/>
            </p:nvSpPr>
            <p:spPr>
              <a:xfrm>
                <a:off x="4096905" y="159713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aphic 4368"/>
            <p:cNvGrpSpPr/>
            <p:nvPr/>
          </p:nvGrpSpPr>
          <p:grpSpPr>
            <a:xfrm>
              <a:off x="4016853" y="1509579"/>
              <a:ext cx="73937" cy="120897"/>
              <a:chOff x="4016853" y="1509579"/>
              <a:chExt cx="73937" cy="120897"/>
            </a:xfrm>
            <a:solidFill>
              <a:schemeClr val="accent1"/>
            </a:solidFill>
          </p:grpSpPr>
          <p:sp>
            <p:nvSpPr>
              <p:cNvPr id="499" name="Freeform: Shape 10921"/>
              <p:cNvSpPr/>
              <p:nvPr/>
            </p:nvSpPr>
            <p:spPr>
              <a:xfrm>
                <a:off x="4033242" y="15105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0" name="Freeform: Shape 10922"/>
              <p:cNvSpPr/>
              <p:nvPr/>
            </p:nvSpPr>
            <p:spPr>
              <a:xfrm>
                <a:off x="4020005" y="1513172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Freeform: Shape 10923"/>
              <p:cNvSpPr/>
              <p:nvPr/>
            </p:nvSpPr>
            <p:spPr>
              <a:xfrm>
                <a:off x="4016853" y="1509579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Freeform: Shape 10924"/>
              <p:cNvSpPr/>
              <p:nvPr/>
            </p:nvSpPr>
            <p:spPr>
              <a:xfrm>
                <a:off x="4072448" y="154160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Freeform: Shape 10925"/>
              <p:cNvSpPr/>
              <p:nvPr/>
            </p:nvSpPr>
            <p:spPr>
              <a:xfrm>
                <a:off x="4016853" y="152004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Freeform: Shape 10926"/>
              <p:cNvSpPr/>
              <p:nvPr/>
            </p:nvSpPr>
            <p:spPr>
              <a:xfrm>
                <a:off x="4072448" y="159303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: Shape 10927"/>
              <p:cNvSpPr/>
              <p:nvPr/>
            </p:nvSpPr>
            <p:spPr>
              <a:xfrm>
                <a:off x="4072448" y="15627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Freeform: Shape 10928"/>
              <p:cNvSpPr/>
              <p:nvPr/>
            </p:nvSpPr>
            <p:spPr>
              <a:xfrm>
                <a:off x="4072448" y="16010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Freeform: Shape 10929"/>
              <p:cNvSpPr/>
              <p:nvPr/>
            </p:nvSpPr>
            <p:spPr>
              <a:xfrm>
                <a:off x="4072448" y="1608982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7" name="Graphic 4368"/>
            <p:cNvGrpSpPr/>
            <p:nvPr/>
          </p:nvGrpSpPr>
          <p:grpSpPr>
            <a:xfrm>
              <a:off x="3993405" y="1522942"/>
              <a:ext cx="73937" cy="120897"/>
              <a:chOff x="3993405" y="1522942"/>
              <a:chExt cx="73937" cy="120897"/>
            </a:xfrm>
            <a:solidFill>
              <a:schemeClr val="accent1"/>
            </a:solidFill>
          </p:grpSpPr>
          <p:sp>
            <p:nvSpPr>
              <p:cNvPr id="490" name="Freeform: Shape 10931"/>
              <p:cNvSpPr/>
              <p:nvPr/>
            </p:nvSpPr>
            <p:spPr>
              <a:xfrm>
                <a:off x="4009793" y="15239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1" name="Freeform: Shape 10932"/>
              <p:cNvSpPr/>
              <p:nvPr/>
            </p:nvSpPr>
            <p:spPr>
              <a:xfrm>
                <a:off x="3996556" y="152647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636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636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2" name="Freeform: Shape 10933"/>
              <p:cNvSpPr/>
              <p:nvPr/>
            </p:nvSpPr>
            <p:spPr>
              <a:xfrm>
                <a:off x="3993405" y="1522942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206 w 73937"/>
                  <a:gd name="connsiteY5" fmla="*/ 9392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3" name="Freeform: Shape 10934"/>
              <p:cNvSpPr/>
              <p:nvPr/>
            </p:nvSpPr>
            <p:spPr>
              <a:xfrm>
                <a:off x="4049000" y="1554900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4" name="Freeform: Shape 10935"/>
              <p:cNvSpPr/>
              <p:nvPr/>
            </p:nvSpPr>
            <p:spPr>
              <a:xfrm>
                <a:off x="3993405" y="1533342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5" name="Freeform: Shape 10936"/>
              <p:cNvSpPr/>
              <p:nvPr/>
            </p:nvSpPr>
            <p:spPr>
              <a:xfrm>
                <a:off x="4049000" y="156813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6" name="Freeform: Shape 10937"/>
              <p:cNvSpPr/>
              <p:nvPr/>
            </p:nvSpPr>
            <p:spPr>
              <a:xfrm>
                <a:off x="4049000" y="157607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7" name="Freeform: Shape 10938"/>
              <p:cNvSpPr/>
              <p:nvPr/>
            </p:nvSpPr>
            <p:spPr>
              <a:xfrm>
                <a:off x="4049000" y="1614340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8" name="Freeform: Shape 10939"/>
              <p:cNvSpPr/>
              <p:nvPr/>
            </p:nvSpPr>
            <p:spPr>
              <a:xfrm>
                <a:off x="4049000" y="16223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8" name="Graphic 4368"/>
            <p:cNvGrpSpPr/>
            <p:nvPr/>
          </p:nvGrpSpPr>
          <p:grpSpPr>
            <a:xfrm>
              <a:off x="3969956" y="1537944"/>
              <a:ext cx="73874" cy="120897"/>
              <a:chOff x="3969956" y="1537944"/>
              <a:chExt cx="73874" cy="120897"/>
            </a:xfrm>
            <a:solidFill>
              <a:schemeClr val="accent1"/>
            </a:solidFill>
          </p:grpSpPr>
          <p:sp>
            <p:nvSpPr>
              <p:cNvPr id="481" name="Freeform: Shape 10941"/>
              <p:cNvSpPr/>
              <p:nvPr/>
            </p:nvSpPr>
            <p:spPr>
              <a:xfrm>
                <a:off x="3986282" y="153895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2" name="Freeform: Shape 10942"/>
              <p:cNvSpPr/>
              <p:nvPr/>
            </p:nvSpPr>
            <p:spPr>
              <a:xfrm>
                <a:off x="3973108" y="154147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3" name="Freeform: Shape 10943"/>
              <p:cNvSpPr/>
              <p:nvPr/>
            </p:nvSpPr>
            <p:spPr>
              <a:xfrm>
                <a:off x="3969956" y="1537944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Freeform: Shape 10944"/>
              <p:cNvSpPr/>
              <p:nvPr/>
            </p:nvSpPr>
            <p:spPr>
              <a:xfrm>
                <a:off x="4025551" y="1569902"/>
                <a:ext cx="18279" cy="88939"/>
              </a:xfrm>
              <a:custGeom>
                <a:avLst/>
                <a:gdLst>
                  <a:gd name="connsiteX0" fmla="*/ 18280 w 18279"/>
                  <a:gd name="connsiteY0" fmla="*/ 78350 h 88939"/>
                  <a:gd name="connsiteX1" fmla="*/ 0 w 18279"/>
                  <a:gd name="connsiteY1" fmla="*/ 88940 h 88939"/>
                  <a:gd name="connsiteX2" fmla="*/ 0 w 18279"/>
                  <a:gd name="connsiteY2" fmla="*/ 10527 h 88939"/>
                  <a:gd name="connsiteX3" fmla="*/ 18280 w 18279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939">
                    <a:moveTo>
                      <a:pt x="18280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Freeform: Shape 10945"/>
              <p:cNvSpPr/>
              <p:nvPr/>
            </p:nvSpPr>
            <p:spPr>
              <a:xfrm>
                <a:off x="3969956" y="1548344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6" name="Freeform: Shape 10946"/>
              <p:cNvSpPr/>
              <p:nvPr/>
            </p:nvSpPr>
            <p:spPr>
              <a:xfrm>
                <a:off x="4025551" y="1621400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6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Freeform: Shape 10947"/>
              <p:cNvSpPr/>
              <p:nvPr/>
            </p:nvSpPr>
            <p:spPr>
              <a:xfrm>
                <a:off x="4025551" y="159108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Freeform: Shape 10948"/>
              <p:cNvSpPr/>
              <p:nvPr/>
            </p:nvSpPr>
            <p:spPr>
              <a:xfrm>
                <a:off x="4025551" y="162934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9" name="Freeform: Shape 10949"/>
              <p:cNvSpPr/>
              <p:nvPr/>
            </p:nvSpPr>
            <p:spPr>
              <a:xfrm>
                <a:off x="4025551" y="163734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9" name="Graphic 4368"/>
            <p:cNvGrpSpPr/>
            <p:nvPr/>
          </p:nvGrpSpPr>
          <p:grpSpPr>
            <a:xfrm>
              <a:off x="3945436" y="1551496"/>
              <a:ext cx="73937" cy="120834"/>
              <a:chOff x="3945436" y="1551496"/>
              <a:chExt cx="73937" cy="120834"/>
            </a:xfrm>
            <a:solidFill>
              <a:schemeClr val="accent1"/>
            </a:solidFill>
          </p:grpSpPr>
          <p:sp>
            <p:nvSpPr>
              <p:cNvPr id="469" name="Freeform: Shape 10951"/>
              <p:cNvSpPr/>
              <p:nvPr/>
            </p:nvSpPr>
            <p:spPr>
              <a:xfrm>
                <a:off x="3961762" y="1552441"/>
                <a:ext cx="55658" cy="110497"/>
              </a:xfrm>
              <a:custGeom>
                <a:avLst/>
                <a:gdLst>
                  <a:gd name="connsiteX0" fmla="*/ 55658 w 55658"/>
                  <a:gd name="connsiteY0" fmla="*/ 110497 h 110497"/>
                  <a:gd name="connsiteX1" fmla="*/ 0 w 55658"/>
                  <a:gd name="connsiteY1" fmla="*/ 78413 h 110497"/>
                  <a:gd name="connsiteX2" fmla="*/ 0 w 55658"/>
                  <a:gd name="connsiteY2" fmla="*/ 0 h 110497"/>
                  <a:gd name="connsiteX3" fmla="*/ 55658 w 55658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97">
                    <a:moveTo>
                      <a:pt x="55658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658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Freeform: Shape 10952"/>
              <p:cNvSpPr/>
              <p:nvPr/>
            </p:nvSpPr>
            <p:spPr>
              <a:xfrm>
                <a:off x="3948588" y="1555026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: Shape 10953"/>
              <p:cNvSpPr/>
              <p:nvPr/>
            </p:nvSpPr>
            <p:spPr>
              <a:xfrm>
                <a:off x="3945436" y="1551496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: Shape 10954"/>
              <p:cNvSpPr/>
              <p:nvPr/>
            </p:nvSpPr>
            <p:spPr>
              <a:xfrm>
                <a:off x="4001032" y="1583454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: Shape 10955"/>
              <p:cNvSpPr/>
              <p:nvPr/>
            </p:nvSpPr>
            <p:spPr>
              <a:xfrm>
                <a:off x="3945436" y="156189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: Shape 10956"/>
              <p:cNvSpPr/>
              <p:nvPr/>
            </p:nvSpPr>
            <p:spPr>
              <a:xfrm>
                <a:off x="3955333" y="1585074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3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3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: Shape 10957"/>
              <p:cNvSpPr/>
              <p:nvPr/>
            </p:nvSpPr>
            <p:spPr>
              <a:xfrm>
                <a:off x="3964914" y="1614837"/>
                <a:ext cx="13236" cy="25542"/>
              </a:xfrm>
              <a:custGeom>
                <a:avLst/>
                <a:gdLst>
                  <a:gd name="connsiteX0" fmla="*/ 10968 w 13236"/>
                  <a:gd name="connsiteY0" fmla="*/ 25220 h 25542"/>
                  <a:gd name="connsiteX1" fmla="*/ 2332 w 13236"/>
                  <a:gd name="connsiteY1" fmla="*/ 20240 h 25542"/>
                  <a:gd name="connsiteX2" fmla="*/ 0 w 13236"/>
                  <a:gd name="connsiteY2" fmla="*/ 16269 h 25542"/>
                  <a:gd name="connsiteX3" fmla="*/ 0 w 13236"/>
                  <a:gd name="connsiteY3" fmla="*/ 1646 h 25542"/>
                  <a:gd name="connsiteX4" fmla="*/ 2332 w 13236"/>
                  <a:gd name="connsiteY4" fmla="*/ 322 h 25542"/>
                  <a:gd name="connsiteX5" fmla="*/ 10968 w 13236"/>
                  <a:gd name="connsiteY5" fmla="*/ 5302 h 25542"/>
                  <a:gd name="connsiteX6" fmla="*/ 13237 w 13236"/>
                  <a:gd name="connsiteY6" fmla="*/ 9273 h 25542"/>
                  <a:gd name="connsiteX7" fmla="*/ 13237 w 13236"/>
                  <a:gd name="connsiteY7" fmla="*/ 23897 h 25542"/>
                  <a:gd name="connsiteX8" fmla="*/ 10968 w 1323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6" h="25542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7"/>
                    </a:lnTo>
                    <a:cubicBezTo>
                      <a:pt x="13237" y="25346"/>
                      <a:pt x="12228" y="25977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: Shape 10958"/>
              <p:cNvSpPr/>
              <p:nvPr/>
            </p:nvSpPr>
            <p:spPr>
              <a:xfrm>
                <a:off x="3957917" y="1597510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: Shape 10959"/>
              <p:cNvSpPr/>
              <p:nvPr/>
            </p:nvSpPr>
            <p:spPr>
              <a:xfrm>
                <a:off x="4001032" y="159662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: Shape 10960"/>
              <p:cNvSpPr/>
              <p:nvPr/>
            </p:nvSpPr>
            <p:spPr>
              <a:xfrm>
                <a:off x="4001032" y="160463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9" name="Freeform: Shape 10961"/>
              <p:cNvSpPr/>
              <p:nvPr/>
            </p:nvSpPr>
            <p:spPr>
              <a:xfrm>
                <a:off x="4001032" y="164289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0" name="Freeform: Shape 10962"/>
              <p:cNvSpPr/>
              <p:nvPr/>
            </p:nvSpPr>
            <p:spPr>
              <a:xfrm>
                <a:off x="4001032" y="165089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0" name="Graphic 4368"/>
            <p:cNvGrpSpPr/>
            <p:nvPr/>
          </p:nvGrpSpPr>
          <p:grpSpPr>
            <a:xfrm>
              <a:off x="3923627" y="1565804"/>
              <a:ext cx="73937" cy="120834"/>
              <a:chOff x="3923627" y="1565804"/>
              <a:chExt cx="73937" cy="120834"/>
            </a:xfrm>
            <a:solidFill>
              <a:schemeClr val="accent1"/>
            </a:solidFill>
          </p:grpSpPr>
          <p:sp>
            <p:nvSpPr>
              <p:cNvPr id="460" name="Freeform: Shape 10964"/>
              <p:cNvSpPr/>
              <p:nvPr/>
            </p:nvSpPr>
            <p:spPr>
              <a:xfrm>
                <a:off x="3940016" y="1566750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1" name="Freeform: Shape 10965"/>
              <p:cNvSpPr/>
              <p:nvPr/>
            </p:nvSpPr>
            <p:spPr>
              <a:xfrm>
                <a:off x="3926842" y="156933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: Shape 10966"/>
              <p:cNvSpPr/>
              <p:nvPr/>
            </p:nvSpPr>
            <p:spPr>
              <a:xfrm>
                <a:off x="3923627" y="15658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: Shape 10967"/>
              <p:cNvSpPr/>
              <p:nvPr/>
            </p:nvSpPr>
            <p:spPr>
              <a:xfrm>
                <a:off x="3979285" y="1597762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Freeform: Shape 10968"/>
              <p:cNvSpPr/>
              <p:nvPr/>
            </p:nvSpPr>
            <p:spPr>
              <a:xfrm>
                <a:off x="3923627" y="1576205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Freeform: Shape 10969"/>
              <p:cNvSpPr/>
              <p:nvPr/>
            </p:nvSpPr>
            <p:spPr>
              <a:xfrm>
                <a:off x="3979285" y="1649197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: Shape 10970"/>
              <p:cNvSpPr/>
              <p:nvPr/>
            </p:nvSpPr>
            <p:spPr>
              <a:xfrm>
                <a:off x="3979285" y="16189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: Shape 10971"/>
              <p:cNvSpPr/>
              <p:nvPr/>
            </p:nvSpPr>
            <p:spPr>
              <a:xfrm>
                <a:off x="3979285" y="165720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: Shape 10972"/>
              <p:cNvSpPr/>
              <p:nvPr/>
            </p:nvSpPr>
            <p:spPr>
              <a:xfrm>
                <a:off x="3979285" y="16652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1" name="Graphic 4368"/>
            <p:cNvGrpSpPr/>
            <p:nvPr/>
          </p:nvGrpSpPr>
          <p:grpSpPr>
            <a:xfrm>
              <a:off x="3899548" y="1579104"/>
              <a:ext cx="73937" cy="120834"/>
              <a:chOff x="3899548" y="1579104"/>
              <a:chExt cx="73937" cy="120834"/>
            </a:xfrm>
            <a:solidFill>
              <a:schemeClr val="accent1"/>
            </a:solidFill>
          </p:grpSpPr>
          <p:sp>
            <p:nvSpPr>
              <p:cNvPr id="448" name="Freeform: Shape 10974"/>
              <p:cNvSpPr/>
              <p:nvPr/>
            </p:nvSpPr>
            <p:spPr>
              <a:xfrm>
                <a:off x="3915937" y="1580050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413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9" name="Freeform: Shape 10975"/>
              <p:cNvSpPr/>
              <p:nvPr/>
            </p:nvSpPr>
            <p:spPr>
              <a:xfrm>
                <a:off x="3902700" y="158263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Freeform: Shape 10976"/>
              <p:cNvSpPr/>
              <p:nvPr/>
            </p:nvSpPr>
            <p:spPr>
              <a:xfrm>
                <a:off x="3899548" y="15791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: Shape 10977"/>
              <p:cNvSpPr/>
              <p:nvPr/>
            </p:nvSpPr>
            <p:spPr>
              <a:xfrm>
                <a:off x="3955144" y="161106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: Shape 10978"/>
              <p:cNvSpPr/>
              <p:nvPr/>
            </p:nvSpPr>
            <p:spPr>
              <a:xfrm>
                <a:off x="3899548" y="15895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: Shape 10979"/>
              <p:cNvSpPr/>
              <p:nvPr/>
            </p:nvSpPr>
            <p:spPr>
              <a:xfrm>
                <a:off x="3909445" y="1612768"/>
                <a:ext cx="33596" cy="64689"/>
              </a:xfrm>
              <a:custGeom>
                <a:avLst/>
                <a:gdLst>
                  <a:gd name="connsiteX0" fmla="*/ 27735 w 33596"/>
                  <a:gd name="connsiteY0" fmla="*/ 63912 h 64689"/>
                  <a:gd name="connsiteX1" fmla="*/ 5862 w 33596"/>
                  <a:gd name="connsiteY1" fmla="*/ 51305 h 64689"/>
                  <a:gd name="connsiteX2" fmla="*/ 0 w 33596"/>
                  <a:gd name="connsiteY2" fmla="*/ 41220 h 64689"/>
                  <a:gd name="connsiteX3" fmla="*/ 0 w 33596"/>
                  <a:gd name="connsiteY3" fmla="*/ 4156 h 64689"/>
                  <a:gd name="connsiteX4" fmla="*/ 5862 w 33596"/>
                  <a:gd name="connsiteY4" fmla="*/ 816 h 64689"/>
                  <a:gd name="connsiteX5" fmla="*/ 27735 w 33596"/>
                  <a:gd name="connsiteY5" fmla="*/ 13485 h 64689"/>
                  <a:gd name="connsiteX6" fmla="*/ 33597 w 33596"/>
                  <a:gd name="connsiteY6" fmla="*/ 23571 h 64689"/>
                  <a:gd name="connsiteX7" fmla="*/ 33597 w 33596"/>
                  <a:gd name="connsiteY7" fmla="*/ 60634 h 64689"/>
                  <a:gd name="connsiteX8" fmla="*/ 27735 w 33596"/>
                  <a:gd name="connsiteY8" fmla="*/ 63912 h 6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9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: Shape 10980"/>
              <p:cNvSpPr/>
              <p:nvPr/>
            </p:nvSpPr>
            <p:spPr>
              <a:xfrm>
                <a:off x="3919089" y="1642446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: Shape 10981"/>
              <p:cNvSpPr/>
              <p:nvPr/>
            </p:nvSpPr>
            <p:spPr>
              <a:xfrm>
                <a:off x="3912092" y="1625119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: Shape 10982"/>
              <p:cNvSpPr/>
              <p:nvPr/>
            </p:nvSpPr>
            <p:spPr>
              <a:xfrm>
                <a:off x="3955144" y="162423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: Shape 10983"/>
              <p:cNvSpPr/>
              <p:nvPr/>
            </p:nvSpPr>
            <p:spPr>
              <a:xfrm>
                <a:off x="3955144" y="163224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: Shape 10984"/>
              <p:cNvSpPr/>
              <p:nvPr/>
            </p:nvSpPr>
            <p:spPr>
              <a:xfrm>
                <a:off x="3955144" y="167050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Freeform: Shape 10985"/>
              <p:cNvSpPr/>
              <p:nvPr/>
            </p:nvSpPr>
            <p:spPr>
              <a:xfrm>
                <a:off x="3955144" y="16785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2" name="Graphic 4368"/>
            <p:cNvGrpSpPr/>
            <p:nvPr/>
          </p:nvGrpSpPr>
          <p:grpSpPr>
            <a:xfrm>
              <a:off x="3876667" y="1594358"/>
              <a:ext cx="73937" cy="120834"/>
              <a:chOff x="3876667" y="1594358"/>
              <a:chExt cx="73937" cy="120834"/>
            </a:xfrm>
            <a:solidFill>
              <a:schemeClr val="accent1"/>
            </a:solidFill>
          </p:grpSpPr>
          <p:sp>
            <p:nvSpPr>
              <p:cNvPr id="439" name="Freeform: Shape 10987"/>
              <p:cNvSpPr/>
              <p:nvPr/>
            </p:nvSpPr>
            <p:spPr>
              <a:xfrm>
                <a:off x="3893056" y="15953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" name="Freeform: Shape 10988"/>
              <p:cNvSpPr/>
              <p:nvPr/>
            </p:nvSpPr>
            <p:spPr>
              <a:xfrm>
                <a:off x="3879882" y="159788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: Shape 10989"/>
              <p:cNvSpPr/>
              <p:nvPr/>
            </p:nvSpPr>
            <p:spPr>
              <a:xfrm>
                <a:off x="3876667" y="159435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: Shape 10990"/>
              <p:cNvSpPr/>
              <p:nvPr/>
            </p:nvSpPr>
            <p:spPr>
              <a:xfrm>
                <a:off x="3932326" y="1626316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6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: Shape 10991"/>
              <p:cNvSpPr/>
              <p:nvPr/>
            </p:nvSpPr>
            <p:spPr>
              <a:xfrm>
                <a:off x="3876667" y="1604759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: Shape 10992"/>
              <p:cNvSpPr/>
              <p:nvPr/>
            </p:nvSpPr>
            <p:spPr>
              <a:xfrm>
                <a:off x="3932326" y="1639490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: Shape 10993"/>
              <p:cNvSpPr/>
              <p:nvPr/>
            </p:nvSpPr>
            <p:spPr>
              <a:xfrm>
                <a:off x="3932326" y="164749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: Shape 10994"/>
              <p:cNvSpPr/>
              <p:nvPr/>
            </p:nvSpPr>
            <p:spPr>
              <a:xfrm>
                <a:off x="3932326" y="16857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Freeform: Shape 10995"/>
              <p:cNvSpPr/>
              <p:nvPr/>
            </p:nvSpPr>
            <p:spPr>
              <a:xfrm>
                <a:off x="3932326" y="169376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3" name="Graphic 4368"/>
            <p:cNvGrpSpPr/>
            <p:nvPr/>
          </p:nvGrpSpPr>
          <p:grpSpPr>
            <a:xfrm>
              <a:off x="3854795" y="1603813"/>
              <a:ext cx="73937" cy="120897"/>
              <a:chOff x="3854795" y="1603813"/>
              <a:chExt cx="73937" cy="120897"/>
            </a:xfrm>
            <a:solidFill>
              <a:schemeClr val="accent1"/>
            </a:solidFill>
          </p:grpSpPr>
          <p:sp>
            <p:nvSpPr>
              <p:cNvPr id="430" name="Freeform: Shape 10997"/>
              <p:cNvSpPr/>
              <p:nvPr/>
            </p:nvSpPr>
            <p:spPr>
              <a:xfrm>
                <a:off x="3871183" y="160482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1" name="Freeform: Shape 10998"/>
              <p:cNvSpPr/>
              <p:nvPr/>
            </p:nvSpPr>
            <p:spPr>
              <a:xfrm>
                <a:off x="3857946" y="1607406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Freeform: Shape 10999"/>
              <p:cNvSpPr/>
              <p:nvPr/>
            </p:nvSpPr>
            <p:spPr>
              <a:xfrm>
                <a:off x="3854795" y="160381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Freeform: Shape 11000"/>
              <p:cNvSpPr/>
              <p:nvPr/>
            </p:nvSpPr>
            <p:spPr>
              <a:xfrm>
                <a:off x="3910390" y="1635771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Freeform: Shape 11001"/>
              <p:cNvSpPr/>
              <p:nvPr/>
            </p:nvSpPr>
            <p:spPr>
              <a:xfrm>
                <a:off x="3854795" y="161421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Freeform: Shape 11002"/>
              <p:cNvSpPr/>
              <p:nvPr/>
            </p:nvSpPr>
            <p:spPr>
              <a:xfrm>
                <a:off x="3910390" y="16490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8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8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Freeform: Shape 11003"/>
              <p:cNvSpPr/>
              <p:nvPr/>
            </p:nvSpPr>
            <p:spPr>
              <a:xfrm>
                <a:off x="3910390" y="165701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: Shape 11004"/>
              <p:cNvSpPr/>
              <p:nvPr/>
            </p:nvSpPr>
            <p:spPr>
              <a:xfrm>
                <a:off x="3910390" y="169527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Freeform: Shape 11005"/>
              <p:cNvSpPr/>
              <p:nvPr/>
            </p:nvSpPr>
            <p:spPr>
              <a:xfrm>
                <a:off x="3910390" y="170321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4" name="Graphic 4368"/>
            <p:cNvGrpSpPr/>
            <p:nvPr/>
          </p:nvGrpSpPr>
          <p:grpSpPr>
            <a:xfrm>
              <a:off x="3833679" y="1619824"/>
              <a:ext cx="73937" cy="120834"/>
              <a:chOff x="3833679" y="1619824"/>
              <a:chExt cx="73937" cy="120834"/>
            </a:xfrm>
            <a:solidFill>
              <a:schemeClr val="accent1"/>
            </a:solidFill>
          </p:grpSpPr>
          <p:sp>
            <p:nvSpPr>
              <p:cNvPr id="420" name="Freeform: Shape 11007"/>
              <p:cNvSpPr/>
              <p:nvPr/>
            </p:nvSpPr>
            <p:spPr>
              <a:xfrm>
                <a:off x="3850067" y="162083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1" name="Freeform: Shape 11008"/>
              <p:cNvSpPr/>
              <p:nvPr/>
            </p:nvSpPr>
            <p:spPr>
              <a:xfrm>
                <a:off x="3836830" y="162335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2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reeform: Shape 11009"/>
              <p:cNvSpPr/>
              <p:nvPr/>
            </p:nvSpPr>
            <p:spPr>
              <a:xfrm>
                <a:off x="3833679" y="161982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reeform: Shape 11010"/>
              <p:cNvSpPr/>
              <p:nvPr/>
            </p:nvSpPr>
            <p:spPr>
              <a:xfrm>
                <a:off x="3889274" y="165178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reeform: Shape 11011"/>
              <p:cNvSpPr/>
              <p:nvPr/>
            </p:nvSpPr>
            <p:spPr>
              <a:xfrm>
                <a:off x="3833679" y="163022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Freeform: Shape 11012"/>
              <p:cNvSpPr/>
              <p:nvPr/>
            </p:nvSpPr>
            <p:spPr>
              <a:xfrm>
                <a:off x="3843575" y="1653487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7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8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7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Freeform: Shape 11013"/>
              <p:cNvSpPr/>
              <p:nvPr/>
            </p:nvSpPr>
            <p:spPr>
              <a:xfrm>
                <a:off x="3889274" y="166501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Freeform: Shape 11014"/>
              <p:cNvSpPr/>
              <p:nvPr/>
            </p:nvSpPr>
            <p:spPr>
              <a:xfrm>
                <a:off x="3889274" y="167296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Freeform: Shape 11015"/>
              <p:cNvSpPr/>
              <p:nvPr/>
            </p:nvSpPr>
            <p:spPr>
              <a:xfrm>
                <a:off x="3889274" y="171122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9" name="Freeform: Shape 11016"/>
              <p:cNvSpPr/>
              <p:nvPr/>
            </p:nvSpPr>
            <p:spPr>
              <a:xfrm>
                <a:off x="3889274" y="17192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5" name="Graphic 4368"/>
            <p:cNvGrpSpPr/>
            <p:nvPr/>
          </p:nvGrpSpPr>
          <p:grpSpPr>
            <a:xfrm>
              <a:off x="3802793" y="1430851"/>
              <a:ext cx="344286" cy="212169"/>
              <a:chOff x="3802793" y="1430851"/>
              <a:chExt cx="344286" cy="212169"/>
            </a:xfrm>
            <a:solidFill>
              <a:schemeClr val="accent1"/>
            </a:solidFill>
          </p:grpSpPr>
          <p:sp>
            <p:nvSpPr>
              <p:cNvPr id="418" name="Freeform: Shape 11018"/>
              <p:cNvSpPr/>
              <p:nvPr/>
            </p:nvSpPr>
            <p:spPr>
              <a:xfrm>
                <a:off x="3886690" y="147932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9" name="Freeform: Shape 11019"/>
              <p:cNvSpPr/>
              <p:nvPr/>
            </p:nvSpPr>
            <p:spPr>
              <a:xfrm>
                <a:off x="3802793" y="143085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" name="Graphic 4368"/>
            <p:cNvGrpSpPr/>
            <p:nvPr/>
          </p:nvGrpSpPr>
          <p:grpSpPr>
            <a:xfrm>
              <a:off x="4066082" y="1369519"/>
              <a:ext cx="73874" cy="120834"/>
              <a:chOff x="4066082" y="1369519"/>
              <a:chExt cx="73874" cy="120834"/>
            </a:xfrm>
            <a:solidFill>
              <a:schemeClr val="accent1"/>
            </a:solidFill>
          </p:grpSpPr>
          <p:sp>
            <p:nvSpPr>
              <p:cNvPr id="409" name="Freeform: Shape 11021"/>
              <p:cNvSpPr/>
              <p:nvPr/>
            </p:nvSpPr>
            <p:spPr>
              <a:xfrm>
                <a:off x="4082407" y="137052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0" name="Freeform: Shape 11022"/>
              <p:cNvSpPr/>
              <p:nvPr/>
            </p:nvSpPr>
            <p:spPr>
              <a:xfrm>
                <a:off x="4069233" y="1373049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: Shape 11023"/>
              <p:cNvSpPr/>
              <p:nvPr/>
            </p:nvSpPr>
            <p:spPr>
              <a:xfrm>
                <a:off x="4066082" y="1369519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Freeform: Shape 11024"/>
              <p:cNvSpPr/>
              <p:nvPr/>
            </p:nvSpPr>
            <p:spPr>
              <a:xfrm>
                <a:off x="4121677" y="140147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Freeform: Shape 11025"/>
              <p:cNvSpPr/>
              <p:nvPr/>
            </p:nvSpPr>
            <p:spPr>
              <a:xfrm>
                <a:off x="4066082" y="137992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Freeform: Shape 11026"/>
              <p:cNvSpPr/>
              <p:nvPr/>
            </p:nvSpPr>
            <p:spPr>
              <a:xfrm>
                <a:off x="4121677" y="141465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Freeform: Shape 11027"/>
              <p:cNvSpPr/>
              <p:nvPr/>
            </p:nvSpPr>
            <p:spPr>
              <a:xfrm>
                <a:off x="4121677" y="14226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Freeform: Shape 11028"/>
              <p:cNvSpPr/>
              <p:nvPr/>
            </p:nvSpPr>
            <p:spPr>
              <a:xfrm>
                <a:off x="4121677" y="146091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Freeform: Shape 11029"/>
              <p:cNvSpPr/>
              <p:nvPr/>
            </p:nvSpPr>
            <p:spPr>
              <a:xfrm>
                <a:off x="4121677" y="146892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7" name="Graphic 4368"/>
            <p:cNvGrpSpPr/>
            <p:nvPr/>
          </p:nvGrpSpPr>
          <p:grpSpPr>
            <a:xfrm>
              <a:off x="4041310" y="1384773"/>
              <a:ext cx="73937" cy="120834"/>
              <a:chOff x="4041310" y="1384773"/>
              <a:chExt cx="73937" cy="120834"/>
            </a:xfrm>
            <a:solidFill>
              <a:schemeClr val="accent1"/>
            </a:solidFill>
          </p:grpSpPr>
          <p:sp>
            <p:nvSpPr>
              <p:cNvPr id="397" name="Freeform: Shape 11031"/>
              <p:cNvSpPr/>
              <p:nvPr/>
            </p:nvSpPr>
            <p:spPr>
              <a:xfrm>
                <a:off x="4057698" y="138578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8" name="Freeform: Shape 11032"/>
              <p:cNvSpPr/>
              <p:nvPr/>
            </p:nvSpPr>
            <p:spPr>
              <a:xfrm>
                <a:off x="4044461" y="1388303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Freeform: Shape 11033"/>
              <p:cNvSpPr/>
              <p:nvPr/>
            </p:nvSpPr>
            <p:spPr>
              <a:xfrm>
                <a:off x="4041310" y="138477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reeform: Shape 11034"/>
              <p:cNvSpPr/>
              <p:nvPr/>
            </p:nvSpPr>
            <p:spPr>
              <a:xfrm>
                <a:off x="4096905" y="1416731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reeform: Shape 11035"/>
              <p:cNvSpPr/>
              <p:nvPr/>
            </p:nvSpPr>
            <p:spPr>
              <a:xfrm>
                <a:off x="4041310" y="139517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reeform: Shape 11036"/>
              <p:cNvSpPr/>
              <p:nvPr/>
            </p:nvSpPr>
            <p:spPr>
              <a:xfrm>
                <a:off x="4051206" y="141835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reeform: Shape 11037"/>
              <p:cNvSpPr/>
              <p:nvPr/>
            </p:nvSpPr>
            <p:spPr>
              <a:xfrm>
                <a:off x="4060850" y="1448115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reeform: Shape 11038"/>
              <p:cNvSpPr/>
              <p:nvPr/>
            </p:nvSpPr>
            <p:spPr>
              <a:xfrm>
                <a:off x="4053790" y="1430788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reeform: Shape 11039"/>
              <p:cNvSpPr/>
              <p:nvPr/>
            </p:nvSpPr>
            <p:spPr>
              <a:xfrm>
                <a:off x="4096905" y="142996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: Shape 11040"/>
              <p:cNvSpPr/>
              <p:nvPr/>
            </p:nvSpPr>
            <p:spPr>
              <a:xfrm>
                <a:off x="4096905" y="1437910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: Shape 11041"/>
              <p:cNvSpPr/>
              <p:nvPr/>
            </p:nvSpPr>
            <p:spPr>
              <a:xfrm>
                <a:off x="4096905" y="147617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Freeform: Shape 11042"/>
              <p:cNvSpPr/>
              <p:nvPr/>
            </p:nvSpPr>
            <p:spPr>
              <a:xfrm>
                <a:off x="4096905" y="148417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8" name="Graphic 4368"/>
            <p:cNvGrpSpPr/>
            <p:nvPr/>
          </p:nvGrpSpPr>
          <p:grpSpPr>
            <a:xfrm>
              <a:off x="4018240" y="1395930"/>
              <a:ext cx="73937" cy="120897"/>
              <a:chOff x="4018240" y="1395930"/>
              <a:chExt cx="73937" cy="120897"/>
            </a:xfrm>
            <a:solidFill>
              <a:schemeClr val="accent1"/>
            </a:solidFill>
          </p:grpSpPr>
          <p:sp>
            <p:nvSpPr>
              <p:cNvPr id="388" name="Freeform: Shape 11044"/>
              <p:cNvSpPr/>
              <p:nvPr/>
            </p:nvSpPr>
            <p:spPr>
              <a:xfrm>
                <a:off x="4034628" y="139693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9" name="Freeform: Shape 11045"/>
              <p:cNvSpPr/>
              <p:nvPr/>
            </p:nvSpPr>
            <p:spPr>
              <a:xfrm>
                <a:off x="4021391" y="1399523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reeform: Shape 11046"/>
              <p:cNvSpPr/>
              <p:nvPr/>
            </p:nvSpPr>
            <p:spPr>
              <a:xfrm>
                <a:off x="4018240" y="1395930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: Shape 11047"/>
              <p:cNvSpPr/>
              <p:nvPr/>
            </p:nvSpPr>
            <p:spPr>
              <a:xfrm>
                <a:off x="4073835" y="1427888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: Shape 11048"/>
              <p:cNvSpPr/>
              <p:nvPr/>
            </p:nvSpPr>
            <p:spPr>
              <a:xfrm>
                <a:off x="4018240" y="140633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: Shape 11049"/>
              <p:cNvSpPr/>
              <p:nvPr/>
            </p:nvSpPr>
            <p:spPr>
              <a:xfrm>
                <a:off x="4073835" y="14411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: Shape 11050"/>
              <p:cNvSpPr/>
              <p:nvPr/>
            </p:nvSpPr>
            <p:spPr>
              <a:xfrm>
                <a:off x="4073835" y="144913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: Shape 11051"/>
              <p:cNvSpPr/>
              <p:nvPr/>
            </p:nvSpPr>
            <p:spPr>
              <a:xfrm>
                <a:off x="4073835" y="14873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Freeform: Shape 11052"/>
              <p:cNvSpPr/>
              <p:nvPr/>
            </p:nvSpPr>
            <p:spPr>
              <a:xfrm>
                <a:off x="4073835" y="149533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9" name="Graphic 4368"/>
            <p:cNvGrpSpPr/>
            <p:nvPr/>
          </p:nvGrpSpPr>
          <p:grpSpPr>
            <a:xfrm>
              <a:off x="3997628" y="1408033"/>
              <a:ext cx="73937" cy="120834"/>
              <a:chOff x="3997628" y="1408033"/>
              <a:chExt cx="73937" cy="120834"/>
            </a:xfrm>
            <a:solidFill>
              <a:schemeClr val="accent1"/>
            </a:solidFill>
          </p:grpSpPr>
          <p:sp>
            <p:nvSpPr>
              <p:cNvPr id="376" name="Freeform: Shape 11054"/>
              <p:cNvSpPr/>
              <p:nvPr/>
            </p:nvSpPr>
            <p:spPr>
              <a:xfrm>
                <a:off x="4014016" y="140897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7" name="Freeform: Shape 11055"/>
              <p:cNvSpPr/>
              <p:nvPr/>
            </p:nvSpPr>
            <p:spPr>
              <a:xfrm>
                <a:off x="4000779" y="141156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: Shape 11056"/>
              <p:cNvSpPr/>
              <p:nvPr/>
            </p:nvSpPr>
            <p:spPr>
              <a:xfrm>
                <a:off x="3997628" y="140803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26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26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: Shape 11057"/>
              <p:cNvSpPr/>
              <p:nvPr/>
            </p:nvSpPr>
            <p:spPr>
              <a:xfrm>
                <a:off x="4053223" y="143999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reeform: Shape 11058"/>
              <p:cNvSpPr/>
              <p:nvPr/>
            </p:nvSpPr>
            <p:spPr>
              <a:xfrm>
                <a:off x="3997628" y="141843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reeform: Shape 11059"/>
              <p:cNvSpPr/>
              <p:nvPr/>
            </p:nvSpPr>
            <p:spPr>
              <a:xfrm>
                <a:off x="4007524" y="1441610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: Shape 11060"/>
              <p:cNvSpPr/>
              <p:nvPr/>
            </p:nvSpPr>
            <p:spPr>
              <a:xfrm>
                <a:off x="4017168" y="1471374"/>
                <a:ext cx="13176" cy="25514"/>
              </a:xfrm>
              <a:custGeom>
                <a:avLst/>
                <a:gdLst>
                  <a:gd name="connsiteX0" fmla="*/ 10905 w 13176"/>
                  <a:gd name="connsiteY0" fmla="*/ 25220 h 25514"/>
                  <a:gd name="connsiteX1" fmla="*/ 2269 w 13176"/>
                  <a:gd name="connsiteY1" fmla="*/ 20240 h 25514"/>
                  <a:gd name="connsiteX2" fmla="*/ 0 w 13176"/>
                  <a:gd name="connsiteY2" fmla="*/ 16269 h 25514"/>
                  <a:gd name="connsiteX3" fmla="*/ 0 w 13176"/>
                  <a:gd name="connsiteY3" fmla="*/ 1646 h 25514"/>
                  <a:gd name="connsiteX4" fmla="*/ 2269 w 13176"/>
                  <a:gd name="connsiteY4" fmla="*/ 322 h 25514"/>
                  <a:gd name="connsiteX5" fmla="*/ 10905 w 13176"/>
                  <a:gd name="connsiteY5" fmla="*/ 5302 h 25514"/>
                  <a:gd name="connsiteX6" fmla="*/ 13174 w 13176"/>
                  <a:gd name="connsiteY6" fmla="*/ 9273 h 25514"/>
                  <a:gd name="connsiteX7" fmla="*/ 13174 w 13176"/>
                  <a:gd name="connsiteY7" fmla="*/ 23896 h 25514"/>
                  <a:gd name="connsiteX8" fmla="*/ 10905 w 13176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14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13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: Shape 11061"/>
              <p:cNvSpPr/>
              <p:nvPr/>
            </p:nvSpPr>
            <p:spPr>
              <a:xfrm>
                <a:off x="4010171" y="145404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: Shape 11062"/>
              <p:cNvSpPr/>
              <p:nvPr/>
            </p:nvSpPr>
            <p:spPr>
              <a:xfrm>
                <a:off x="4053223" y="145316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: Shape 11063"/>
              <p:cNvSpPr/>
              <p:nvPr/>
            </p:nvSpPr>
            <p:spPr>
              <a:xfrm>
                <a:off x="4053223" y="14611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reeform: Shape 11064"/>
              <p:cNvSpPr/>
              <p:nvPr/>
            </p:nvSpPr>
            <p:spPr>
              <a:xfrm>
                <a:off x="4053223" y="149943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7" name="Freeform: Shape 11065"/>
              <p:cNvSpPr/>
              <p:nvPr/>
            </p:nvSpPr>
            <p:spPr>
              <a:xfrm>
                <a:off x="4053223" y="150743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0" name="Graphic 4368"/>
            <p:cNvGrpSpPr/>
            <p:nvPr/>
          </p:nvGrpSpPr>
          <p:grpSpPr>
            <a:xfrm>
              <a:off x="3947453" y="1439423"/>
              <a:ext cx="73937" cy="120897"/>
              <a:chOff x="3947453" y="1439423"/>
              <a:chExt cx="73937" cy="120897"/>
            </a:xfrm>
            <a:solidFill>
              <a:schemeClr val="accent1"/>
            </a:solidFill>
          </p:grpSpPr>
          <p:sp>
            <p:nvSpPr>
              <p:cNvPr id="366" name="Freeform: Shape 11067"/>
              <p:cNvSpPr/>
              <p:nvPr/>
            </p:nvSpPr>
            <p:spPr>
              <a:xfrm>
                <a:off x="3963842" y="144043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7" name="Freeform: Shape 11068"/>
              <p:cNvSpPr/>
              <p:nvPr/>
            </p:nvSpPr>
            <p:spPr>
              <a:xfrm>
                <a:off x="3950605" y="1443016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Freeform: Shape 11069"/>
              <p:cNvSpPr/>
              <p:nvPr/>
            </p:nvSpPr>
            <p:spPr>
              <a:xfrm>
                <a:off x="3947453" y="143942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9" name="Freeform: Shape 11070"/>
              <p:cNvSpPr/>
              <p:nvPr/>
            </p:nvSpPr>
            <p:spPr>
              <a:xfrm>
                <a:off x="4003049" y="1471381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0" name="Freeform: Shape 11071"/>
              <p:cNvSpPr/>
              <p:nvPr/>
            </p:nvSpPr>
            <p:spPr>
              <a:xfrm>
                <a:off x="3947453" y="144988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reeform: Shape 11072"/>
              <p:cNvSpPr/>
              <p:nvPr/>
            </p:nvSpPr>
            <p:spPr>
              <a:xfrm>
                <a:off x="3957350" y="1473087"/>
                <a:ext cx="33596" cy="64727"/>
              </a:xfrm>
              <a:custGeom>
                <a:avLst/>
                <a:gdLst>
                  <a:gd name="connsiteX0" fmla="*/ 27735 w 33596"/>
                  <a:gd name="connsiteY0" fmla="*/ 63912 h 64727"/>
                  <a:gd name="connsiteX1" fmla="*/ 5862 w 33596"/>
                  <a:gd name="connsiteY1" fmla="*/ 51305 h 64727"/>
                  <a:gd name="connsiteX2" fmla="*/ 0 w 33596"/>
                  <a:gd name="connsiteY2" fmla="*/ 41220 h 64727"/>
                  <a:gd name="connsiteX3" fmla="*/ 0 w 33596"/>
                  <a:gd name="connsiteY3" fmla="*/ 4156 h 64727"/>
                  <a:gd name="connsiteX4" fmla="*/ 5862 w 33596"/>
                  <a:gd name="connsiteY4" fmla="*/ 816 h 64727"/>
                  <a:gd name="connsiteX5" fmla="*/ 27735 w 33596"/>
                  <a:gd name="connsiteY5" fmla="*/ 13422 h 64727"/>
                  <a:gd name="connsiteX6" fmla="*/ 33597 w 33596"/>
                  <a:gd name="connsiteY6" fmla="*/ 23508 h 64727"/>
                  <a:gd name="connsiteX7" fmla="*/ 33597 w 33596"/>
                  <a:gd name="connsiteY7" fmla="*/ 60571 h 64727"/>
                  <a:gd name="connsiteX8" fmla="*/ 27735 w 33596"/>
                  <a:gd name="connsiteY8" fmla="*/ 63912 h 6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27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34" y="64290"/>
                      <a:pt x="30949" y="65803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reeform: Shape 11073"/>
              <p:cNvSpPr/>
              <p:nvPr/>
            </p:nvSpPr>
            <p:spPr>
              <a:xfrm>
                <a:off x="4003049" y="1484618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: Shape 11074"/>
              <p:cNvSpPr/>
              <p:nvPr/>
            </p:nvSpPr>
            <p:spPr>
              <a:xfrm>
                <a:off x="4003049" y="149262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: Shape 11075"/>
              <p:cNvSpPr/>
              <p:nvPr/>
            </p:nvSpPr>
            <p:spPr>
              <a:xfrm>
                <a:off x="4003049" y="15308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: Shape 11076"/>
              <p:cNvSpPr/>
              <p:nvPr/>
            </p:nvSpPr>
            <p:spPr>
              <a:xfrm>
                <a:off x="4003049" y="153882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1" name="Graphic 4368"/>
            <p:cNvGrpSpPr/>
            <p:nvPr/>
          </p:nvGrpSpPr>
          <p:grpSpPr>
            <a:xfrm>
              <a:off x="3924825" y="1450769"/>
              <a:ext cx="73937" cy="120834"/>
              <a:chOff x="3924825" y="1450769"/>
              <a:chExt cx="73937" cy="120834"/>
            </a:xfrm>
            <a:solidFill>
              <a:schemeClr val="accent1"/>
            </a:solidFill>
          </p:grpSpPr>
          <p:sp>
            <p:nvSpPr>
              <p:cNvPr id="357" name="Freeform: Shape 11078"/>
              <p:cNvSpPr/>
              <p:nvPr/>
            </p:nvSpPr>
            <p:spPr>
              <a:xfrm>
                <a:off x="3941213" y="145177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Freeform: Shape 11079"/>
              <p:cNvSpPr/>
              <p:nvPr/>
            </p:nvSpPr>
            <p:spPr>
              <a:xfrm>
                <a:off x="3927976" y="145429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Freeform: Shape 11080"/>
              <p:cNvSpPr/>
              <p:nvPr/>
            </p:nvSpPr>
            <p:spPr>
              <a:xfrm>
                <a:off x="3924825" y="145076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Freeform: Shape 11081"/>
              <p:cNvSpPr/>
              <p:nvPr/>
            </p:nvSpPr>
            <p:spPr>
              <a:xfrm>
                <a:off x="3980420" y="148272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Freeform: Shape 11082"/>
              <p:cNvSpPr/>
              <p:nvPr/>
            </p:nvSpPr>
            <p:spPr>
              <a:xfrm>
                <a:off x="3924825" y="146117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Freeform: Shape 11083"/>
              <p:cNvSpPr/>
              <p:nvPr/>
            </p:nvSpPr>
            <p:spPr>
              <a:xfrm>
                <a:off x="3980420" y="15342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Freeform: Shape 11084"/>
              <p:cNvSpPr/>
              <p:nvPr/>
            </p:nvSpPr>
            <p:spPr>
              <a:xfrm>
                <a:off x="3980420" y="150390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Freeform: Shape 11085"/>
              <p:cNvSpPr/>
              <p:nvPr/>
            </p:nvSpPr>
            <p:spPr>
              <a:xfrm>
                <a:off x="3980420" y="154216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Freeform: Shape 11086"/>
              <p:cNvSpPr/>
              <p:nvPr/>
            </p:nvSpPr>
            <p:spPr>
              <a:xfrm>
                <a:off x="3980420" y="155017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2" name="Graphic 4368"/>
            <p:cNvGrpSpPr/>
            <p:nvPr/>
          </p:nvGrpSpPr>
          <p:grpSpPr>
            <a:xfrm>
              <a:off x="3900746" y="1464888"/>
              <a:ext cx="73937" cy="120897"/>
              <a:chOff x="3900746" y="1464888"/>
              <a:chExt cx="73937" cy="120897"/>
            </a:xfrm>
            <a:solidFill>
              <a:schemeClr val="accent1"/>
            </a:solidFill>
          </p:grpSpPr>
          <p:sp>
            <p:nvSpPr>
              <p:cNvPr id="347" name="Freeform: Shape 11088"/>
              <p:cNvSpPr/>
              <p:nvPr/>
            </p:nvSpPr>
            <p:spPr>
              <a:xfrm>
                <a:off x="3917072" y="1465897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Freeform: Shape 11089"/>
              <p:cNvSpPr/>
              <p:nvPr/>
            </p:nvSpPr>
            <p:spPr>
              <a:xfrm>
                <a:off x="3903898" y="146841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: Shape 11090"/>
              <p:cNvSpPr/>
              <p:nvPr/>
            </p:nvSpPr>
            <p:spPr>
              <a:xfrm>
                <a:off x="3900746" y="146488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: Shape 11091"/>
              <p:cNvSpPr/>
              <p:nvPr/>
            </p:nvSpPr>
            <p:spPr>
              <a:xfrm>
                <a:off x="3956341" y="149684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: Shape 11092"/>
              <p:cNvSpPr/>
              <p:nvPr/>
            </p:nvSpPr>
            <p:spPr>
              <a:xfrm>
                <a:off x="3900746" y="147528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: Shape 11093"/>
              <p:cNvSpPr/>
              <p:nvPr/>
            </p:nvSpPr>
            <p:spPr>
              <a:xfrm>
                <a:off x="3910642" y="1498466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2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Freeform: Shape 11094"/>
              <p:cNvSpPr/>
              <p:nvPr/>
            </p:nvSpPr>
            <p:spPr>
              <a:xfrm>
                <a:off x="3956341" y="151008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Freeform: Shape 11095"/>
              <p:cNvSpPr/>
              <p:nvPr/>
            </p:nvSpPr>
            <p:spPr>
              <a:xfrm>
                <a:off x="3956341" y="151802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Freeform: Shape 11096"/>
              <p:cNvSpPr/>
              <p:nvPr/>
            </p:nvSpPr>
            <p:spPr>
              <a:xfrm>
                <a:off x="3956341" y="155628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Freeform: Shape 11097"/>
              <p:cNvSpPr/>
              <p:nvPr/>
            </p:nvSpPr>
            <p:spPr>
              <a:xfrm>
                <a:off x="3956341" y="156429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3" name="Graphic 4368"/>
            <p:cNvGrpSpPr/>
            <p:nvPr/>
          </p:nvGrpSpPr>
          <p:grpSpPr>
            <a:xfrm>
              <a:off x="3876667" y="1478630"/>
              <a:ext cx="73937" cy="120834"/>
              <a:chOff x="3876667" y="1478630"/>
              <a:chExt cx="73937" cy="120834"/>
            </a:xfrm>
            <a:solidFill>
              <a:schemeClr val="accent1"/>
            </a:solidFill>
          </p:grpSpPr>
          <p:sp>
            <p:nvSpPr>
              <p:cNvPr id="337" name="Freeform: Shape 11099"/>
              <p:cNvSpPr/>
              <p:nvPr/>
            </p:nvSpPr>
            <p:spPr>
              <a:xfrm>
                <a:off x="3893056" y="147963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Freeform: Shape 11100"/>
              <p:cNvSpPr/>
              <p:nvPr/>
            </p:nvSpPr>
            <p:spPr>
              <a:xfrm>
                <a:off x="3879882" y="148216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: Shape 11101"/>
              <p:cNvSpPr/>
              <p:nvPr/>
            </p:nvSpPr>
            <p:spPr>
              <a:xfrm>
                <a:off x="3876667" y="147863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: Shape 11102"/>
              <p:cNvSpPr/>
              <p:nvPr/>
            </p:nvSpPr>
            <p:spPr>
              <a:xfrm>
                <a:off x="3932326" y="151058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: Shape 11103"/>
              <p:cNvSpPr/>
              <p:nvPr/>
            </p:nvSpPr>
            <p:spPr>
              <a:xfrm>
                <a:off x="3876667" y="1489030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: Shape 11104"/>
              <p:cNvSpPr/>
              <p:nvPr/>
            </p:nvSpPr>
            <p:spPr>
              <a:xfrm>
                <a:off x="3886563" y="1512208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Freeform: Shape 11105"/>
              <p:cNvSpPr/>
              <p:nvPr/>
            </p:nvSpPr>
            <p:spPr>
              <a:xfrm>
                <a:off x="3932326" y="1523824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: Shape 11106"/>
              <p:cNvSpPr/>
              <p:nvPr/>
            </p:nvSpPr>
            <p:spPr>
              <a:xfrm>
                <a:off x="3932326" y="153176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Freeform: Shape 11107"/>
              <p:cNvSpPr/>
              <p:nvPr/>
            </p:nvSpPr>
            <p:spPr>
              <a:xfrm>
                <a:off x="3932326" y="1570028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: Shape 11108"/>
              <p:cNvSpPr/>
              <p:nvPr/>
            </p:nvSpPr>
            <p:spPr>
              <a:xfrm>
                <a:off x="3932326" y="157803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4" name="Graphic 4368"/>
            <p:cNvGrpSpPr/>
            <p:nvPr/>
          </p:nvGrpSpPr>
          <p:grpSpPr>
            <a:xfrm>
              <a:off x="3854795" y="1490984"/>
              <a:ext cx="73937" cy="120897"/>
              <a:chOff x="3854795" y="1490984"/>
              <a:chExt cx="73937" cy="120897"/>
            </a:xfrm>
            <a:solidFill>
              <a:schemeClr val="accent1"/>
            </a:solidFill>
          </p:grpSpPr>
          <p:sp>
            <p:nvSpPr>
              <p:cNvPr id="328" name="Freeform: Shape 11110"/>
              <p:cNvSpPr/>
              <p:nvPr/>
            </p:nvSpPr>
            <p:spPr>
              <a:xfrm>
                <a:off x="3871183" y="149199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Freeform: Shape 11111"/>
              <p:cNvSpPr/>
              <p:nvPr/>
            </p:nvSpPr>
            <p:spPr>
              <a:xfrm>
                <a:off x="3857946" y="1494577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: Shape 11112"/>
              <p:cNvSpPr/>
              <p:nvPr/>
            </p:nvSpPr>
            <p:spPr>
              <a:xfrm>
                <a:off x="3854795" y="1490984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: Shape 11113"/>
              <p:cNvSpPr/>
              <p:nvPr/>
            </p:nvSpPr>
            <p:spPr>
              <a:xfrm>
                <a:off x="3910390" y="1522942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: Shape 11114"/>
              <p:cNvSpPr/>
              <p:nvPr/>
            </p:nvSpPr>
            <p:spPr>
              <a:xfrm>
                <a:off x="3854795" y="1501385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: Shape 11115"/>
              <p:cNvSpPr/>
              <p:nvPr/>
            </p:nvSpPr>
            <p:spPr>
              <a:xfrm>
                <a:off x="3910390" y="15361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: Shape 11116"/>
              <p:cNvSpPr/>
              <p:nvPr/>
            </p:nvSpPr>
            <p:spPr>
              <a:xfrm>
                <a:off x="3910390" y="15441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: Shape 11117"/>
              <p:cNvSpPr/>
              <p:nvPr/>
            </p:nvSpPr>
            <p:spPr>
              <a:xfrm>
                <a:off x="3910390" y="15824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: Shape 11118"/>
              <p:cNvSpPr/>
              <p:nvPr/>
            </p:nvSpPr>
            <p:spPr>
              <a:xfrm>
                <a:off x="3910390" y="159038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5" name="Graphic 4368"/>
            <p:cNvGrpSpPr/>
            <p:nvPr/>
          </p:nvGrpSpPr>
          <p:grpSpPr>
            <a:xfrm>
              <a:off x="3834183" y="1502897"/>
              <a:ext cx="73937" cy="120897"/>
              <a:chOff x="3834183" y="1502897"/>
              <a:chExt cx="73937" cy="120897"/>
            </a:xfrm>
            <a:solidFill>
              <a:schemeClr val="accent1"/>
            </a:solidFill>
          </p:grpSpPr>
          <p:sp>
            <p:nvSpPr>
              <p:cNvPr id="319" name="Freeform: Shape 11120"/>
              <p:cNvSpPr/>
              <p:nvPr/>
            </p:nvSpPr>
            <p:spPr>
              <a:xfrm>
                <a:off x="3850572" y="150390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Freeform: Shape 11121"/>
              <p:cNvSpPr/>
              <p:nvPr/>
            </p:nvSpPr>
            <p:spPr>
              <a:xfrm>
                <a:off x="3837398" y="150649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058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: Shape 11122"/>
              <p:cNvSpPr/>
              <p:nvPr/>
            </p:nvSpPr>
            <p:spPr>
              <a:xfrm>
                <a:off x="3834183" y="1502897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95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95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: Shape 11123"/>
              <p:cNvSpPr/>
              <p:nvPr/>
            </p:nvSpPr>
            <p:spPr>
              <a:xfrm>
                <a:off x="3889841" y="1534918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: Shape 11124"/>
              <p:cNvSpPr/>
              <p:nvPr/>
            </p:nvSpPr>
            <p:spPr>
              <a:xfrm>
                <a:off x="3834183" y="1513361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: Shape 11125"/>
              <p:cNvSpPr/>
              <p:nvPr/>
            </p:nvSpPr>
            <p:spPr>
              <a:xfrm>
                <a:off x="3889841" y="154809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: Shape 11126"/>
              <p:cNvSpPr/>
              <p:nvPr/>
            </p:nvSpPr>
            <p:spPr>
              <a:xfrm>
                <a:off x="3889841" y="155609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: Shape 11127"/>
              <p:cNvSpPr/>
              <p:nvPr/>
            </p:nvSpPr>
            <p:spPr>
              <a:xfrm>
                <a:off x="3889841" y="159435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: Shape 11128"/>
              <p:cNvSpPr/>
              <p:nvPr/>
            </p:nvSpPr>
            <p:spPr>
              <a:xfrm>
                <a:off x="3889841" y="160230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6" name="Graphic 4368"/>
            <p:cNvGrpSpPr/>
            <p:nvPr/>
          </p:nvGrpSpPr>
          <p:grpSpPr>
            <a:xfrm>
              <a:off x="3802793" y="1313924"/>
              <a:ext cx="344286" cy="212169"/>
              <a:chOff x="3802793" y="1313924"/>
              <a:chExt cx="344286" cy="212169"/>
            </a:xfrm>
            <a:solidFill>
              <a:schemeClr val="accent1"/>
            </a:solidFill>
          </p:grpSpPr>
          <p:sp>
            <p:nvSpPr>
              <p:cNvPr id="317" name="Freeform: Shape 11130"/>
              <p:cNvSpPr/>
              <p:nvPr/>
            </p:nvSpPr>
            <p:spPr>
              <a:xfrm>
                <a:off x="3886690" y="1362397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859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Freeform: Shape 11131"/>
              <p:cNvSpPr/>
              <p:nvPr/>
            </p:nvSpPr>
            <p:spPr>
              <a:xfrm>
                <a:off x="3802793" y="131392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7" name="Graphic 4368"/>
            <p:cNvGrpSpPr/>
            <p:nvPr/>
          </p:nvGrpSpPr>
          <p:grpSpPr>
            <a:xfrm>
              <a:off x="4062930" y="1249378"/>
              <a:ext cx="73937" cy="120897"/>
              <a:chOff x="4062930" y="1249378"/>
              <a:chExt cx="73937" cy="120897"/>
            </a:xfrm>
            <a:solidFill>
              <a:schemeClr val="accent1"/>
            </a:solidFill>
          </p:grpSpPr>
          <p:sp>
            <p:nvSpPr>
              <p:cNvPr id="307" name="Freeform: Shape 11133"/>
              <p:cNvSpPr/>
              <p:nvPr/>
            </p:nvSpPr>
            <p:spPr>
              <a:xfrm>
                <a:off x="4079319" y="12503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Freeform: Shape 11134"/>
              <p:cNvSpPr/>
              <p:nvPr/>
            </p:nvSpPr>
            <p:spPr>
              <a:xfrm>
                <a:off x="4066082" y="1252971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: Shape 11135"/>
              <p:cNvSpPr/>
              <p:nvPr/>
            </p:nvSpPr>
            <p:spPr>
              <a:xfrm>
                <a:off x="4062930" y="1249378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206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: Shape 11136"/>
              <p:cNvSpPr/>
              <p:nvPr/>
            </p:nvSpPr>
            <p:spPr>
              <a:xfrm>
                <a:off x="4118525" y="1281399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: Shape 11137"/>
              <p:cNvSpPr/>
              <p:nvPr/>
            </p:nvSpPr>
            <p:spPr>
              <a:xfrm>
                <a:off x="4062930" y="125984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: Shape 11138"/>
              <p:cNvSpPr/>
              <p:nvPr/>
            </p:nvSpPr>
            <p:spPr>
              <a:xfrm>
                <a:off x="4072826" y="1283105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8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: Shape 11139"/>
              <p:cNvSpPr/>
              <p:nvPr/>
            </p:nvSpPr>
            <p:spPr>
              <a:xfrm>
                <a:off x="4118525" y="129457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: Shape 11140"/>
              <p:cNvSpPr/>
              <p:nvPr/>
            </p:nvSpPr>
            <p:spPr>
              <a:xfrm>
                <a:off x="4118525" y="130257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: Shape 11141"/>
              <p:cNvSpPr/>
              <p:nvPr/>
            </p:nvSpPr>
            <p:spPr>
              <a:xfrm>
                <a:off x="4118525" y="134083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: Shape 11142"/>
              <p:cNvSpPr/>
              <p:nvPr/>
            </p:nvSpPr>
            <p:spPr>
              <a:xfrm>
                <a:off x="4118525" y="134878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8" name="Graphic 4368"/>
            <p:cNvGrpSpPr/>
            <p:nvPr/>
          </p:nvGrpSpPr>
          <p:grpSpPr>
            <a:xfrm>
              <a:off x="4042318" y="1267343"/>
              <a:ext cx="73937" cy="120834"/>
              <a:chOff x="4042318" y="1267343"/>
              <a:chExt cx="73937" cy="120834"/>
            </a:xfrm>
            <a:solidFill>
              <a:schemeClr val="accent1"/>
            </a:solidFill>
          </p:grpSpPr>
          <p:sp>
            <p:nvSpPr>
              <p:cNvPr id="295" name="Freeform: Shape 11144"/>
              <p:cNvSpPr/>
              <p:nvPr/>
            </p:nvSpPr>
            <p:spPr>
              <a:xfrm>
                <a:off x="4058707" y="12683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Freeform: Shape 11145"/>
              <p:cNvSpPr/>
              <p:nvPr/>
            </p:nvSpPr>
            <p:spPr>
              <a:xfrm>
                <a:off x="4045533" y="1270873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: Shape 11146"/>
              <p:cNvSpPr/>
              <p:nvPr/>
            </p:nvSpPr>
            <p:spPr>
              <a:xfrm>
                <a:off x="4042318" y="126734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: Shape 11147"/>
              <p:cNvSpPr/>
              <p:nvPr/>
            </p:nvSpPr>
            <p:spPr>
              <a:xfrm>
                <a:off x="4097976" y="129930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: Shape 11148"/>
              <p:cNvSpPr/>
              <p:nvPr/>
            </p:nvSpPr>
            <p:spPr>
              <a:xfrm>
                <a:off x="4042318" y="1277743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: Shape 11149"/>
              <p:cNvSpPr/>
              <p:nvPr/>
            </p:nvSpPr>
            <p:spPr>
              <a:xfrm>
                <a:off x="4052214" y="130092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1012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reeform: Shape 11150"/>
              <p:cNvSpPr/>
              <p:nvPr/>
            </p:nvSpPr>
            <p:spPr>
              <a:xfrm>
                <a:off x="4061859" y="1330684"/>
                <a:ext cx="13176" cy="25542"/>
              </a:xfrm>
              <a:custGeom>
                <a:avLst/>
                <a:gdLst>
                  <a:gd name="connsiteX0" fmla="*/ 10905 w 13176"/>
                  <a:gd name="connsiteY0" fmla="*/ 25220 h 25542"/>
                  <a:gd name="connsiteX1" fmla="*/ 2269 w 13176"/>
                  <a:gd name="connsiteY1" fmla="*/ 20241 h 25542"/>
                  <a:gd name="connsiteX2" fmla="*/ 0 w 13176"/>
                  <a:gd name="connsiteY2" fmla="*/ 16269 h 25542"/>
                  <a:gd name="connsiteX3" fmla="*/ 0 w 13176"/>
                  <a:gd name="connsiteY3" fmla="*/ 1646 h 25542"/>
                  <a:gd name="connsiteX4" fmla="*/ 2269 w 13176"/>
                  <a:gd name="connsiteY4" fmla="*/ 322 h 25542"/>
                  <a:gd name="connsiteX5" fmla="*/ 10905 w 13176"/>
                  <a:gd name="connsiteY5" fmla="*/ 5302 h 25542"/>
                  <a:gd name="connsiteX6" fmla="*/ 13174 w 13176"/>
                  <a:gd name="connsiteY6" fmla="*/ 9273 h 25542"/>
                  <a:gd name="connsiteX7" fmla="*/ 13174 w 13176"/>
                  <a:gd name="connsiteY7" fmla="*/ 23896 h 25542"/>
                  <a:gd name="connsiteX8" fmla="*/ 10905 w 1317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42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: Shape 11151"/>
              <p:cNvSpPr/>
              <p:nvPr/>
            </p:nvSpPr>
            <p:spPr>
              <a:xfrm>
                <a:off x="4054862" y="131335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: Shape 11152"/>
              <p:cNvSpPr/>
              <p:nvPr/>
            </p:nvSpPr>
            <p:spPr>
              <a:xfrm>
                <a:off x="4097976" y="131253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: Shape 11153"/>
              <p:cNvSpPr/>
              <p:nvPr/>
            </p:nvSpPr>
            <p:spPr>
              <a:xfrm>
                <a:off x="4097976" y="1320480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: Shape 11154"/>
              <p:cNvSpPr/>
              <p:nvPr/>
            </p:nvSpPr>
            <p:spPr>
              <a:xfrm>
                <a:off x="4097976" y="13587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: Shape 11155"/>
              <p:cNvSpPr/>
              <p:nvPr/>
            </p:nvSpPr>
            <p:spPr>
              <a:xfrm>
                <a:off x="4097976" y="1366746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9" name="Graphic 4368"/>
            <p:cNvGrpSpPr/>
            <p:nvPr/>
          </p:nvGrpSpPr>
          <p:grpSpPr>
            <a:xfrm>
              <a:off x="4018240" y="1278058"/>
              <a:ext cx="73937" cy="120897"/>
              <a:chOff x="4018240" y="1278058"/>
              <a:chExt cx="73937" cy="120897"/>
            </a:xfrm>
            <a:solidFill>
              <a:schemeClr val="accent1"/>
            </a:solidFill>
          </p:grpSpPr>
          <p:sp>
            <p:nvSpPr>
              <p:cNvPr id="286" name="Freeform: Shape 11157"/>
              <p:cNvSpPr/>
              <p:nvPr/>
            </p:nvSpPr>
            <p:spPr>
              <a:xfrm>
                <a:off x="4034628" y="12790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Freeform: Shape 11158"/>
              <p:cNvSpPr/>
              <p:nvPr/>
            </p:nvSpPr>
            <p:spPr>
              <a:xfrm>
                <a:off x="4021391" y="1281651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: Shape 11159"/>
              <p:cNvSpPr/>
              <p:nvPr/>
            </p:nvSpPr>
            <p:spPr>
              <a:xfrm>
                <a:off x="4018240" y="1278058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Freeform: Shape 11160"/>
              <p:cNvSpPr/>
              <p:nvPr/>
            </p:nvSpPr>
            <p:spPr>
              <a:xfrm>
                <a:off x="4073835" y="131001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Freeform: Shape 11161"/>
              <p:cNvSpPr/>
              <p:nvPr/>
            </p:nvSpPr>
            <p:spPr>
              <a:xfrm>
                <a:off x="4018240" y="128845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Freeform: Shape 11162"/>
              <p:cNvSpPr/>
              <p:nvPr/>
            </p:nvSpPr>
            <p:spPr>
              <a:xfrm>
                <a:off x="4073835" y="136151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Freeform: Shape 11163"/>
              <p:cNvSpPr/>
              <p:nvPr/>
            </p:nvSpPr>
            <p:spPr>
              <a:xfrm>
                <a:off x="4073835" y="13311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Freeform: Shape 11164"/>
              <p:cNvSpPr/>
              <p:nvPr/>
            </p:nvSpPr>
            <p:spPr>
              <a:xfrm>
                <a:off x="4073835" y="136951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reeform: Shape 11165"/>
              <p:cNvSpPr/>
              <p:nvPr/>
            </p:nvSpPr>
            <p:spPr>
              <a:xfrm>
                <a:off x="4073835" y="137746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0" name="Graphic 4368"/>
            <p:cNvGrpSpPr/>
            <p:nvPr/>
          </p:nvGrpSpPr>
          <p:grpSpPr>
            <a:xfrm>
              <a:off x="3997628" y="1293060"/>
              <a:ext cx="73937" cy="120897"/>
              <a:chOff x="3997628" y="1293060"/>
              <a:chExt cx="73937" cy="120897"/>
            </a:xfrm>
            <a:solidFill>
              <a:schemeClr val="accent1"/>
            </a:solidFill>
          </p:grpSpPr>
          <p:sp>
            <p:nvSpPr>
              <p:cNvPr id="277" name="Freeform: Shape 11167"/>
              <p:cNvSpPr/>
              <p:nvPr/>
            </p:nvSpPr>
            <p:spPr>
              <a:xfrm>
                <a:off x="4014016" y="129406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Freeform: Shape 11168"/>
              <p:cNvSpPr/>
              <p:nvPr/>
            </p:nvSpPr>
            <p:spPr>
              <a:xfrm>
                <a:off x="4000779" y="1296590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: Shape 11169"/>
              <p:cNvSpPr/>
              <p:nvPr/>
            </p:nvSpPr>
            <p:spPr>
              <a:xfrm>
                <a:off x="3997628" y="129306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: Shape 11170"/>
              <p:cNvSpPr/>
              <p:nvPr/>
            </p:nvSpPr>
            <p:spPr>
              <a:xfrm>
                <a:off x="4053223" y="1325018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: Shape 11171"/>
              <p:cNvSpPr/>
              <p:nvPr/>
            </p:nvSpPr>
            <p:spPr>
              <a:xfrm>
                <a:off x="3997628" y="1303461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: Shape 11172"/>
              <p:cNvSpPr/>
              <p:nvPr/>
            </p:nvSpPr>
            <p:spPr>
              <a:xfrm>
                <a:off x="4053223" y="133825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: Shape 11173"/>
              <p:cNvSpPr/>
              <p:nvPr/>
            </p:nvSpPr>
            <p:spPr>
              <a:xfrm>
                <a:off x="4053223" y="13461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: Shape 11174"/>
              <p:cNvSpPr/>
              <p:nvPr/>
            </p:nvSpPr>
            <p:spPr>
              <a:xfrm>
                <a:off x="4053223" y="138445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: Shape 11175"/>
              <p:cNvSpPr/>
              <p:nvPr/>
            </p:nvSpPr>
            <p:spPr>
              <a:xfrm>
                <a:off x="4053223" y="139246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1" name="Graphic 4368"/>
            <p:cNvGrpSpPr/>
            <p:nvPr/>
          </p:nvGrpSpPr>
          <p:grpSpPr>
            <a:xfrm>
              <a:off x="3971091" y="1306297"/>
              <a:ext cx="73937" cy="120897"/>
              <a:chOff x="3971091" y="1306297"/>
              <a:chExt cx="73937" cy="120897"/>
            </a:xfrm>
            <a:solidFill>
              <a:schemeClr val="accent1"/>
            </a:solidFill>
          </p:grpSpPr>
          <p:sp>
            <p:nvSpPr>
              <p:cNvPr id="268" name="Freeform: Shape 11177"/>
              <p:cNvSpPr/>
              <p:nvPr/>
            </p:nvSpPr>
            <p:spPr>
              <a:xfrm>
                <a:off x="3987479" y="130730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Freeform: Shape 11178"/>
              <p:cNvSpPr/>
              <p:nvPr/>
            </p:nvSpPr>
            <p:spPr>
              <a:xfrm>
                <a:off x="3974243" y="1309827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: Shape 11179"/>
              <p:cNvSpPr/>
              <p:nvPr/>
            </p:nvSpPr>
            <p:spPr>
              <a:xfrm>
                <a:off x="3971091" y="130629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8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: Shape 11180"/>
              <p:cNvSpPr/>
              <p:nvPr/>
            </p:nvSpPr>
            <p:spPr>
              <a:xfrm>
                <a:off x="4026686" y="1338255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: Shape 11181"/>
              <p:cNvSpPr/>
              <p:nvPr/>
            </p:nvSpPr>
            <p:spPr>
              <a:xfrm>
                <a:off x="3971091" y="131669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: Shape 11182"/>
              <p:cNvSpPr/>
              <p:nvPr/>
            </p:nvSpPr>
            <p:spPr>
              <a:xfrm>
                <a:off x="4026686" y="138975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: Shape 11183"/>
              <p:cNvSpPr/>
              <p:nvPr/>
            </p:nvSpPr>
            <p:spPr>
              <a:xfrm>
                <a:off x="4026686" y="135943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: Shape 11184"/>
              <p:cNvSpPr/>
              <p:nvPr/>
            </p:nvSpPr>
            <p:spPr>
              <a:xfrm>
                <a:off x="4026686" y="13976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: Shape 11185"/>
              <p:cNvSpPr/>
              <p:nvPr/>
            </p:nvSpPr>
            <p:spPr>
              <a:xfrm>
                <a:off x="4026686" y="140570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2" name="Graphic 4368"/>
            <p:cNvGrpSpPr/>
            <p:nvPr/>
          </p:nvGrpSpPr>
          <p:grpSpPr>
            <a:xfrm>
              <a:off x="3946445" y="1319345"/>
              <a:ext cx="73937" cy="120897"/>
              <a:chOff x="3946445" y="1319345"/>
              <a:chExt cx="73937" cy="120897"/>
            </a:xfrm>
            <a:solidFill>
              <a:schemeClr val="accent1"/>
            </a:solidFill>
          </p:grpSpPr>
          <p:sp>
            <p:nvSpPr>
              <p:cNvPr id="256" name="Freeform: Shape 11187"/>
              <p:cNvSpPr/>
              <p:nvPr/>
            </p:nvSpPr>
            <p:spPr>
              <a:xfrm>
                <a:off x="3962834" y="132035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Freeform: Shape 11188"/>
              <p:cNvSpPr/>
              <p:nvPr/>
            </p:nvSpPr>
            <p:spPr>
              <a:xfrm>
                <a:off x="3949597" y="1322875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: Shape 11189"/>
              <p:cNvSpPr/>
              <p:nvPr/>
            </p:nvSpPr>
            <p:spPr>
              <a:xfrm>
                <a:off x="3946445" y="1319345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: Shape 11190"/>
              <p:cNvSpPr/>
              <p:nvPr/>
            </p:nvSpPr>
            <p:spPr>
              <a:xfrm>
                <a:off x="4002040" y="1351303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: Shape 11191"/>
              <p:cNvSpPr/>
              <p:nvPr/>
            </p:nvSpPr>
            <p:spPr>
              <a:xfrm>
                <a:off x="3946445" y="132974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: Shape 11192"/>
              <p:cNvSpPr/>
              <p:nvPr/>
            </p:nvSpPr>
            <p:spPr>
              <a:xfrm>
                <a:off x="3956341" y="1352923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: Shape 11193"/>
              <p:cNvSpPr/>
              <p:nvPr/>
            </p:nvSpPr>
            <p:spPr>
              <a:xfrm>
                <a:off x="3965985" y="1382686"/>
                <a:ext cx="13176" cy="25553"/>
              </a:xfrm>
              <a:custGeom>
                <a:avLst/>
                <a:gdLst>
                  <a:gd name="connsiteX0" fmla="*/ 10905 w 13176"/>
                  <a:gd name="connsiteY0" fmla="*/ 25220 h 25553"/>
                  <a:gd name="connsiteX1" fmla="*/ 2269 w 13176"/>
                  <a:gd name="connsiteY1" fmla="*/ 20241 h 25553"/>
                  <a:gd name="connsiteX2" fmla="*/ 0 w 13176"/>
                  <a:gd name="connsiteY2" fmla="*/ 16269 h 25553"/>
                  <a:gd name="connsiteX3" fmla="*/ 0 w 13176"/>
                  <a:gd name="connsiteY3" fmla="*/ 1646 h 25553"/>
                  <a:gd name="connsiteX4" fmla="*/ 2269 w 13176"/>
                  <a:gd name="connsiteY4" fmla="*/ 322 h 25553"/>
                  <a:gd name="connsiteX5" fmla="*/ 10905 w 13176"/>
                  <a:gd name="connsiteY5" fmla="*/ 5302 h 25553"/>
                  <a:gd name="connsiteX6" fmla="*/ 13174 w 13176"/>
                  <a:gd name="connsiteY6" fmla="*/ 9273 h 25553"/>
                  <a:gd name="connsiteX7" fmla="*/ 13174 w 13176"/>
                  <a:gd name="connsiteY7" fmla="*/ 23896 h 25553"/>
                  <a:gd name="connsiteX8" fmla="*/ 10905 w 13176"/>
                  <a:gd name="connsiteY8" fmla="*/ 25220 h 2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53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409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: Shape 11194"/>
              <p:cNvSpPr/>
              <p:nvPr/>
            </p:nvSpPr>
            <p:spPr>
              <a:xfrm>
                <a:off x="3958989" y="1365359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: Shape 11195"/>
              <p:cNvSpPr/>
              <p:nvPr/>
            </p:nvSpPr>
            <p:spPr>
              <a:xfrm>
                <a:off x="4002040" y="13645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: Shape 11196"/>
              <p:cNvSpPr/>
              <p:nvPr/>
            </p:nvSpPr>
            <p:spPr>
              <a:xfrm>
                <a:off x="4002040" y="137248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: Shape 11197"/>
              <p:cNvSpPr/>
              <p:nvPr/>
            </p:nvSpPr>
            <p:spPr>
              <a:xfrm>
                <a:off x="4002040" y="141074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: Shape 11198"/>
              <p:cNvSpPr/>
              <p:nvPr/>
            </p:nvSpPr>
            <p:spPr>
              <a:xfrm>
                <a:off x="4002040" y="141874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3" name="Graphic 4368"/>
            <p:cNvGrpSpPr/>
            <p:nvPr/>
          </p:nvGrpSpPr>
          <p:grpSpPr>
            <a:xfrm>
              <a:off x="3921358" y="1332708"/>
              <a:ext cx="73874" cy="120897"/>
              <a:chOff x="3921358" y="1332708"/>
              <a:chExt cx="73874" cy="120897"/>
            </a:xfrm>
            <a:solidFill>
              <a:schemeClr val="accent1"/>
            </a:solidFill>
          </p:grpSpPr>
          <p:sp>
            <p:nvSpPr>
              <p:cNvPr id="245" name="Freeform: Shape 11200"/>
              <p:cNvSpPr/>
              <p:nvPr/>
            </p:nvSpPr>
            <p:spPr>
              <a:xfrm>
                <a:off x="3937683" y="133371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Freeform: Shape 11201"/>
              <p:cNvSpPr/>
              <p:nvPr/>
            </p:nvSpPr>
            <p:spPr>
              <a:xfrm>
                <a:off x="3924509" y="1336301"/>
                <a:ext cx="65239" cy="37630"/>
              </a:xfrm>
              <a:custGeom>
                <a:avLst/>
                <a:gdLst>
                  <a:gd name="connsiteX0" fmla="*/ 50363 w 65239"/>
                  <a:gd name="connsiteY0" fmla="*/ 37631 h 37630"/>
                  <a:gd name="connsiteX1" fmla="*/ 65239 w 65239"/>
                  <a:gd name="connsiteY1" fmla="*/ 29058 h 37630"/>
                  <a:gd name="connsiteX2" fmla="*/ 14813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363" y="37631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: Shape 11202"/>
              <p:cNvSpPr/>
              <p:nvPr/>
            </p:nvSpPr>
            <p:spPr>
              <a:xfrm>
                <a:off x="3921358" y="1332708"/>
                <a:ext cx="73874" cy="42547"/>
              </a:xfrm>
              <a:custGeom>
                <a:avLst/>
                <a:gdLst>
                  <a:gd name="connsiteX0" fmla="*/ 73875 w 73874"/>
                  <a:gd name="connsiteY0" fmla="*/ 31958 h 42547"/>
                  <a:gd name="connsiteX1" fmla="*/ 18532 w 73874"/>
                  <a:gd name="connsiteY1" fmla="*/ 0 h 42547"/>
                  <a:gd name="connsiteX2" fmla="*/ 16326 w 73874"/>
                  <a:gd name="connsiteY2" fmla="*/ 1009 h 42547"/>
                  <a:gd name="connsiteX3" fmla="*/ 69652 w 73874"/>
                  <a:gd name="connsiteY3" fmla="*/ 31832 h 42547"/>
                  <a:gd name="connsiteX4" fmla="*/ 55280 w 73874"/>
                  <a:gd name="connsiteY4" fmla="*/ 40089 h 42547"/>
                  <a:gd name="connsiteX5" fmla="*/ 2143 w 73874"/>
                  <a:gd name="connsiteY5" fmla="*/ 9455 h 42547"/>
                  <a:gd name="connsiteX6" fmla="*/ 0 w 73874"/>
                  <a:gd name="connsiteY6" fmla="*/ 10464 h 42547"/>
                  <a:gd name="connsiteX7" fmla="*/ 55595 w 73874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547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652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Freeform: Shape 11204"/>
              <p:cNvSpPr/>
              <p:nvPr/>
            </p:nvSpPr>
            <p:spPr>
              <a:xfrm>
                <a:off x="3921358" y="134317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: Shape 11205"/>
              <p:cNvSpPr/>
              <p:nvPr/>
            </p:nvSpPr>
            <p:spPr>
              <a:xfrm>
                <a:off x="3931254" y="1366308"/>
                <a:ext cx="33596" cy="64790"/>
              </a:xfrm>
              <a:custGeom>
                <a:avLst/>
                <a:gdLst>
                  <a:gd name="connsiteX0" fmla="*/ 27735 w 33596"/>
                  <a:gd name="connsiteY0" fmla="*/ 63975 h 64790"/>
                  <a:gd name="connsiteX1" fmla="*/ 5862 w 33596"/>
                  <a:gd name="connsiteY1" fmla="*/ 51305 h 64790"/>
                  <a:gd name="connsiteX2" fmla="*/ 0 w 33596"/>
                  <a:gd name="connsiteY2" fmla="*/ 41220 h 64790"/>
                  <a:gd name="connsiteX3" fmla="*/ 0 w 33596"/>
                  <a:gd name="connsiteY3" fmla="*/ 4156 h 64790"/>
                  <a:gd name="connsiteX4" fmla="*/ 5862 w 33596"/>
                  <a:gd name="connsiteY4" fmla="*/ 816 h 64790"/>
                  <a:gd name="connsiteX5" fmla="*/ 27735 w 33596"/>
                  <a:gd name="connsiteY5" fmla="*/ 13485 h 64790"/>
                  <a:gd name="connsiteX6" fmla="*/ 33597 w 33596"/>
                  <a:gd name="connsiteY6" fmla="*/ 23571 h 64790"/>
                  <a:gd name="connsiteX7" fmla="*/ 33597 w 33596"/>
                  <a:gd name="connsiteY7" fmla="*/ 60634 h 64790"/>
                  <a:gd name="connsiteX8" fmla="*/ 27735 w 33596"/>
                  <a:gd name="connsiteY8" fmla="*/ 63975 h 6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90">
                    <a:moveTo>
                      <a:pt x="27735" y="63975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34" y="64353"/>
                      <a:pt x="30949" y="65866"/>
                      <a:pt x="27735" y="63975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: Shape 11206"/>
              <p:cNvSpPr/>
              <p:nvPr/>
            </p:nvSpPr>
            <p:spPr>
              <a:xfrm>
                <a:off x="3940772" y="1396112"/>
                <a:ext cx="13239" cy="25514"/>
              </a:xfrm>
              <a:custGeom>
                <a:avLst/>
                <a:gdLst>
                  <a:gd name="connsiteX0" fmla="*/ 10968 w 13239"/>
                  <a:gd name="connsiteY0" fmla="*/ 25220 h 25514"/>
                  <a:gd name="connsiteX1" fmla="*/ 2332 w 13239"/>
                  <a:gd name="connsiteY1" fmla="*/ 20240 h 25514"/>
                  <a:gd name="connsiteX2" fmla="*/ 0 w 13239"/>
                  <a:gd name="connsiteY2" fmla="*/ 16269 h 25514"/>
                  <a:gd name="connsiteX3" fmla="*/ 0 w 13239"/>
                  <a:gd name="connsiteY3" fmla="*/ 1646 h 25514"/>
                  <a:gd name="connsiteX4" fmla="*/ 2332 w 13239"/>
                  <a:gd name="connsiteY4" fmla="*/ 322 h 25514"/>
                  <a:gd name="connsiteX5" fmla="*/ 10968 w 13239"/>
                  <a:gd name="connsiteY5" fmla="*/ 5302 h 25514"/>
                  <a:gd name="connsiteX6" fmla="*/ 13237 w 13239"/>
                  <a:gd name="connsiteY6" fmla="*/ 9273 h 25514"/>
                  <a:gd name="connsiteX7" fmla="*/ 13237 w 13239"/>
                  <a:gd name="connsiteY7" fmla="*/ 23896 h 25514"/>
                  <a:gd name="connsiteX8" fmla="*/ 10968 w 13239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9" h="25514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6"/>
                    </a:lnTo>
                    <a:cubicBezTo>
                      <a:pt x="13300" y="25346"/>
                      <a:pt x="12228" y="25914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: Shape 11207"/>
              <p:cNvSpPr/>
              <p:nvPr/>
            </p:nvSpPr>
            <p:spPr>
              <a:xfrm>
                <a:off x="3933838" y="1378785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26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26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: Shape 11208"/>
              <p:cNvSpPr/>
              <p:nvPr/>
            </p:nvSpPr>
            <p:spPr>
              <a:xfrm>
                <a:off x="3976953" y="1377903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: Shape 11209"/>
              <p:cNvSpPr/>
              <p:nvPr/>
            </p:nvSpPr>
            <p:spPr>
              <a:xfrm>
                <a:off x="3976953" y="13859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: Shape 11210"/>
              <p:cNvSpPr/>
              <p:nvPr/>
            </p:nvSpPr>
            <p:spPr>
              <a:xfrm>
                <a:off x="3976953" y="1424169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: Shape 11211"/>
              <p:cNvSpPr/>
              <p:nvPr/>
            </p:nvSpPr>
            <p:spPr>
              <a:xfrm>
                <a:off x="3976953" y="143211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4" name="Graphic 4368"/>
            <p:cNvGrpSpPr/>
            <p:nvPr/>
          </p:nvGrpSpPr>
          <p:grpSpPr>
            <a:xfrm>
              <a:off x="3901944" y="1348971"/>
              <a:ext cx="73937" cy="120897"/>
              <a:chOff x="3901944" y="1348971"/>
              <a:chExt cx="73937" cy="120897"/>
            </a:xfrm>
            <a:solidFill>
              <a:schemeClr val="accent1"/>
            </a:solidFill>
          </p:grpSpPr>
          <p:sp>
            <p:nvSpPr>
              <p:cNvPr id="236" name="Freeform: Shape 11213"/>
              <p:cNvSpPr/>
              <p:nvPr/>
            </p:nvSpPr>
            <p:spPr>
              <a:xfrm>
                <a:off x="3918332" y="134997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Freeform: Shape 11214"/>
              <p:cNvSpPr/>
              <p:nvPr/>
            </p:nvSpPr>
            <p:spPr>
              <a:xfrm>
                <a:off x="3905158" y="135256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Freeform: Shape 11215"/>
              <p:cNvSpPr/>
              <p:nvPr/>
            </p:nvSpPr>
            <p:spPr>
              <a:xfrm>
                <a:off x="3901944" y="1348971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Freeform: Shape 11216"/>
              <p:cNvSpPr/>
              <p:nvPr/>
            </p:nvSpPr>
            <p:spPr>
              <a:xfrm>
                <a:off x="3957602" y="138099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Freeform: Shape 11217"/>
              <p:cNvSpPr/>
              <p:nvPr/>
            </p:nvSpPr>
            <p:spPr>
              <a:xfrm>
                <a:off x="3901944" y="1359434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Freeform: Shape 11218"/>
              <p:cNvSpPr/>
              <p:nvPr/>
            </p:nvSpPr>
            <p:spPr>
              <a:xfrm>
                <a:off x="3957602" y="139416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Freeform: Shape 11219"/>
              <p:cNvSpPr/>
              <p:nvPr/>
            </p:nvSpPr>
            <p:spPr>
              <a:xfrm>
                <a:off x="3957602" y="1402171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Freeform: Shape 11220"/>
              <p:cNvSpPr/>
              <p:nvPr/>
            </p:nvSpPr>
            <p:spPr>
              <a:xfrm>
                <a:off x="3957602" y="144043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Freeform: Shape 11221"/>
              <p:cNvSpPr/>
              <p:nvPr/>
            </p:nvSpPr>
            <p:spPr>
              <a:xfrm>
                <a:off x="3957602" y="1448374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5" name="Graphic 4368"/>
            <p:cNvGrpSpPr/>
            <p:nvPr/>
          </p:nvGrpSpPr>
          <p:grpSpPr>
            <a:xfrm>
              <a:off x="3877739" y="1361199"/>
              <a:ext cx="73937" cy="120834"/>
              <a:chOff x="3877739" y="1361199"/>
              <a:chExt cx="73937" cy="120834"/>
            </a:xfrm>
            <a:solidFill>
              <a:schemeClr val="accent1"/>
            </a:solidFill>
          </p:grpSpPr>
          <p:sp>
            <p:nvSpPr>
              <p:cNvPr id="226" name="Freeform: Shape 11223"/>
              <p:cNvSpPr/>
              <p:nvPr/>
            </p:nvSpPr>
            <p:spPr>
              <a:xfrm>
                <a:off x="3894064" y="1362208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Freeform: Shape 11224"/>
              <p:cNvSpPr/>
              <p:nvPr/>
            </p:nvSpPr>
            <p:spPr>
              <a:xfrm>
                <a:off x="3880891" y="136472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Freeform: Shape 11225"/>
              <p:cNvSpPr/>
              <p:nvPr/>
            </p:nvSpPr>
            <p:spPr>
              <a:xfrm>
                <a:off x="3877739" y="136119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: Shape 11226"/>
              <p:cNvSpPr/>
              <p:nvPr/>
            </p:nvSpPr>
            <p:spPr>
              <a:xfrm>
                <a:off x="3933334" y="139315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Freeform: Shape 11227"/>
              <p:cNvSpPr/>
              <p:nvPr/>
            </p:nvSpPr>
            <p:spPr>
              <a:xfrm>
                <a:off x="3877739" y="137160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Freeform: Shape 11228"/>
              <p:cNvSpPr/>
              <p:nvPr/>
            </p:nvSpPr>
            <p:spPr>
              <a:xfrm>
                <a:off x="3887635" y="1394777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Freeform: Shape 11229"/>
              <p:cNvSpPr/>
              <p:nvPr/>
            </p:nvSpPr>
            <p:spPr>
              <a:xfrm>
                <a:off x="3933334" y="140639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Freeform: Shape 11230"/>
              <p:cNvSpPr/>
              <p:nvPr/>
            </p:nvSpPr>
            <p:spPr>
              <a:xfrm>
                <a:off x="3933334" y="141433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Freeform: Shape 11231"/>
              <p:cNvSpPr/>
              <p:nvPr/>
            </p:nvSpPr>
            <p:spPr>
              <a:xfrm>
                <a:off x="3933334" y="14525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Freeform: Shape 11232"/>
              <p:cNvSpPr/>
              <p:nvPr/>
            </p:nvSpPr>
            <p:spPr>
              <a:xfrm>
                <a:off x="3933334" y="146060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6" name="Graphic 4368"/>
            <p:cNvGrpSpPr/>
            <p:nvPr/>
          </p:nvGrpSpPr>
          <p:grpSpPr>
            <a:xfrm>
              <a:off x="3855866" y="1371663"/>
              <a:ext cx="73937" cy="120897"/>
              <a:chOff x="3855866" y="1371663"/>
              <a:chExt cx="73937" cy="120897"/>
            </a:xfrm>
            <a:solidFill>
              <a:schemeClr val="accent1"/>
            </a:solidFill>
          </p:grpSpPr>
          <p:sp>
            <p:nvSpPr>
              <p:cNvPr id="217" name="Freeform: Shape 11234"/>
              <p:cNvSpPr/>
              <p:nvPr/>
            </p:nvSpPr>
            <p:spPr>
              <a:xfrm>
                <a:off x="3872192" y="137267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Freeform: Shape 11235"/>
              <p:cNvSpPr/>
              <p:nvPr/>
            </p:nvSpPr>
            <p:spPr>
              <a:xfrm>
                <a:off x="3859018" y="1375255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Freeform: Shape 11236"/>
              <p:cNvSpPr/>
              <p:nvPr/>
            </p:nvSpPr>
            <p:spPr>
              <a:xfrm>
                <a:off x="3855866" y="1371663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26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Freeform: Shape 11237"/>
              <p:cNvSpPr/>
              <p:nvPr/>
            </p:nvSpPr>
            <p:spPr>
              <a:xfrm>
                <a:off x="3911462" y="1403683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Freeform: Shape 11238"/>
              <p:cNvSpPr/>
              <p:nvPr/>
            </p:nvSpPr>
            <p:spPr>
              <a:xfrm>
                <a:off x="3855866" y="138212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Freeform: Shape 11239"/>
              <p:cNvSpPr/>
              <p:nvPr/>
            </p:nvSpPr>
            <p:spPr>
              <a:xfrm>
                <a:off x="3911462" y="141685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Freeform: Shape 11240"/>
              <p:cNvSpPr/>
              <p:nvPr/>
            </p:nvSpPr>
            <p:spPr>
              <a:xfrm>
                <a:off x="3911462" y="142486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Freeform: Shape 11241"/>
              <p:cNvSpPr/>
              <p:nvPr/>
            </p:nvSpPr>
            <p:spPr>
              <a:xfrm>
                <a:off x="3911462" y="146312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Freeform: Shape 11242"/>
              <p:cNvSpPr/>
              <p:nvPr/>
            </p:nvSpPr>
            <p:spPr>
              <a:xfrm>
                <a:off x="3911462" y="147106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7" name="Graphic 4368"/>
            <p:cNvGrpSpPr/>
            <p:nvPr/>
          </p:nvGrpSpPr>
          <p:grpSpPr>
            <a:xfrm>
              <a:off x="3833679" y="1385467"/>
              <a:ext cx="73937" cy="120834"/>
              <a:chOff x="3833679" y="1385467"/>
              <a:chExt cx="73937" cy="120834"/>
            </a:xfrm>
            <a:solidFill>
              <a:schemeClr val="accent1"/>
            </a:solidFill>
          </p:grpSpPr>
          <p:sp>
            <p:nvSpPr>
              <p:cNvPr id="205" name="Freeform: Shape 11244"/>
              <p:cNvSpPr/>
              <p:nvPr/>
            </p:nvSpPr>
            <p:spPr>
              <a:xfrm>
                <a:off x="3850067" y="138641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Freeform: Shape 11245"/>
              <p:cNvSpPr/>
              <p:nvPr/>
            </p:nvSpPr>
            <p:spPr>
              <a:xfrm>
                <a:off x="3836830" y="1388997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Freeform: Shape 11246"/>
              <p:cNvSpPr/>
              <p:nvPr/>
            </p:nvSpPr>
            <p:spPr>
              <a:xfrm>
                <a:off x="3833679" y="138546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: Shape 11247"/>
              <p:cNvSpPr/>
              <p:nvPr/>
            </p:nvSpPr>
            <p:spPr>
              <a:xfrm>
                <a:off x="3889274" y="1417425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Freeform: Shape 11248"/>
              <p:cNvSpPr/>
              <p:nvPr/>
            </p:nvSpPr>
            <p:spPr>
              <a:xfrm>
                <a:off x="3833679" y="13958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Freeform: Shape 11249"/>
              <p:cNvSpPr/>
              <p:nvPr/>
            </p:nvSpPr>
            <p:spPr>
              <a:xfrm>
                <a:off x="3843575" y="1419045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Freeform: Shape 11250"/>
              <p:cNvSpPr/>
              <p:nvPr/>
            </p:nvSpPr>
            <p:spPr>
              <a:xfrm>
                <a:off x="3853219" y="1448808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Freeform: Shape 11251"/>
              <p:cNvSpPr/>
              <p:nvPr/>
            </p:nvSpPr>
            <p:spPr>
              <a:xfrm>
                <a:off x="3846222" y="1431481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Freeform: Shape 11252"/>
              <p:cNvSpPr/>
              <p:nvPr/>
            </p:nvSpPr>
            <p:spPr>
              <a:xfrm>
                <a:off x="3889274" y="1430599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Freeform: Shape 11253"/>
              <p:cNvSpPr/>
              <p:nvPr/>
            </p:nvSpPr>
            <p:spPr>
              <a:xfrm>
                <a:off x="3889274" y="143860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Freeform: Shape 11254"/>
              <p:cNvSpPr/>
              <p:nvPr/>
            </p:nvSpPr>
            <p:spPr>
              <a:xfrm>
                <a:off x="3889274" y="147686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Freeform: Shape 11255"/>
              <p:cNvSpPr/>
              <p:nvPr/>
            </p:nvSpPr>
            <p:spPr>
              <a:xfrm>
                <a:off x="3889274" y="14848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8" name="Graphic 4368"/>
            <p:cNvGrpSpPr/>
            <p:nvPr/>
          </p:nvGrpSpPr>
          <p:grpSpPr>
            <a:xfrm>
              <a:off x="3802793" y="1197061"/>
              <a:ext cx="344286" cy="212168"/>
              <a:chOff x="3802793" y="1197061"/>
              <a:chExt cx="344286" cy="212168"/>
            </a:xfrm>
            <a:solidFill>
              <a:schemeClr val="accent1"/>
            </a:solidFill>
          </p:grpSpPr>
          <p:sp>
            <p:nvSpPr>
              <p:cNvPr id="203" name="Freeform: Shape 11257"/>
              <p:cNvSpPr/>
              <p:nvPr/>
            </p:nvSpPr>
            <p:spPr>
              <a:xfrm>
                <a:off x="3886690" y="124553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Freeform: Shape 11258"/>
              <p:cNvSpPr/>
              <p:nvPr/>
            </p:nvSpPr>
            <p:spPr>
              <a:xfrm>
                <a:off x="3802793" y="119706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9" name="Graphic 4368"/>
            <p:cNvGrpSpPr/>
            <p:nvPr/>
          </p:nvGrpSpPr>
          <p:grpSpPr>
            <a:xfrm>
              <a:off x="3793275" y="1347458"/>
              <a:ext cx="93415" cy="461843"/>
              <a:chOff x="3793275" y="1347458"/>
              <a:chExt cx="93415" cy="461843"/>
            </a:xfrm>
            <a:solidFill>
              <a:schemeClr val="accent1"/>
            </a:solidFill>
          </p:grpSpPr>
          <p:sp>
            <p:nvSpPr>
              <p:cNvPr id="200" name="Freeform: Shape 11260"/>
              <p:cNvSpPr/>
              <p:nvPr/>
            </p:nvSpPr>
            <p:spPr>
              <a:xfrm>
                <a:off x="3802793" y="1347458"/>
                <a:ext cx="83897" cy="461843"/>
              </a:xfrm>
              <a:custGeom>
                <a:avLst/>
                <a:gdLst>
                  <a:gd name="connsiteX0" fmla="*/ 83897 w 83897"/>
                  <a:gd name="connsiteY0" fmla="*/ 456360 h 461843"/>
                  <a:gd name="connsiteX1" fmla="*/ 74379 w 83897"/>
                  <a:gd name="connsiteY1" fmla="*/ 461843 h 461843"/>
                  <a:gd name="connsiteX2" fmla="*/ 0 w 83897"/>
                  <a:gd name="connsiteY2" fmla="*/ 407887 h 461843"/>
                  <a:gd name="connsiteX3" fmla="*/ 0 w 83897"/>
                  <a:gd name="connsiteY3" fmla="*/ 0 h 461843"/>
                  <a:gd name="connsiteX4" fmla="*/ 83897 w 83897"/>
                  <a:gd name="connsiteY4" fmla="*/ 48472 h 46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843">
                    <a:moveTo>
                      <a:pt x="83897" y="456360"/>
                    </a:moveTo>
                    <a:lnTo>
                      <a:pt x="74379" y="461843"/>
                    </a:ln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Freeform: Shape 11261"/>
              <p:cNvSpPr/>
              <p:nvPr/>
            </p:nvSpPr>
            <p:spPr>
              <a:xfrm>
                <a:off x="3793276" y="1353005"/>
                <a:ext cx="83897" cy="456296"/>
              </a:xfrm>
              <a:custGeom>
                <a:avLst/>
                <a:gdLst>
                  <a:gd name="connsiteX0" fmla="*/ 83897 w 83897"/>
                  <a:gd name="connsiteY0" fmla="*/ 456297 h 456296"/>
                  <a:gd name="connsiteX1" fmla="*/ 0 w 83897"/>
                  <a:gd name="connsiteY1" fmla="*/ 407887 h 456296"/>
                  <a:gd name="connsiteX2" fmla="*/ 0 w 83897"/>
                  <a:gd name="connsiteY2" fmla="*/ 0 h 456296"/>
                  <a:gd name="connsiteX3" fmla="*/ 83897 w 83897"/>
                  <a:gd name="connsiteY3" fmla="*/ 48409 h 4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6296">
                    <a:moveTo>
                      <a:pt x="83897" y="456297"/>
                    </a:move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Freeform: Shape 11262"/>
              <p:cNvSpPr/>
              <p:nvPr/>
            </p:nvSpPr>
            <p:spPr>
              <a:xfrm>
                <a:off x="3793275" y="1347458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547 h 53956"/>
                  <a:gd name="connsiteX2" fmla="*/ 9518 w 93415"/>
                  <a:gd name="connsiteY2" fmla="*/ 0 h 53956"/>
                  <a:gd name="connsiteX3" fmla="*/ 93415 w 93415"/>
                  <a:gd name="connsiteY3" fmla="*/ 48472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547"/>
                    </a:lnTo>
                    <a:lnTo>
                      <a:pt x="9518" y="0"/>
                    </a:lnTo>
                    <a:lnTo>
                      <a:pt x="93415" y="48472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32" name="Graphic 4368"/>
          <p:cNvGrpSpPr/>
          <p:nvPr/>
        </p:nvGrpSpPr>
        <p:grpSpPr>
          <a:xfrm rot="253923">
            <a:off x="1415504" y="4100157"/>
            <a:ext cx="449860" cy="453089"/>
            <a:chOff x="7908768" y="22502"/>
            <a:chExt cx="617724" cy="572718"/>
          </a:xfrm>
          <a:solidFill>
            <a:schemeClr val="accent1"/>
          </a:solidFill>
        </p:grpSpPr>
        <p:grpSp>
          <p:nvGrpSpPr>
            <p:cNvPr id="533" name="Graphic 4368"/>
            <p:cNvGrpSpPr/>
            <p:nvPr/>
          </p:nvGrpSpPr>
          <p:grpSpPr>
            <a:xfrm>
              <a:off x="7908768" y="162058"/>
              <a:ext cx="601020" cy="433163"/>
              <a:chOff x="7908768" y="162058"/>
              <a:chExt cx="601020" cy="433163"/>
            </a:xfrm>
            <a:solidFill>
              <a:schemeClr val="accent1"/>
            </a:solidFill>
          </p:grpSpPr>
          <p:sp>
            <p:nvSpPr>
              <p:cNvPr id="575" name="Freeform: Shape 10234"/>
              <p:cNvSpPr/>
              <p:nvPr/>
            </p:nvSpPr>
            <p:spPr>
              <a:xfrm>
                <a:off x="8170608" y="389229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6" name="Freeform: Shape 10235"/>
              <p:cNvSpPr/>
              <p:nvPr/>
            </p:nvSpPr>
            <p:spPr>
              <a:xfrm>
                <a:off x="7912235" y="435810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: Shape 10236"/>
              <p:cNvSpPr/>
              <p:nvPr/>
            </p:nvSpPr>
            <p:spPr>
              <a:xfrm>
                <a:off x="7912235" y="240030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: Shape 10237"/>
              <p:cNvSpPr/>
              <p:nvPr/>
            </p:nvSpPr>
            <p:spPr>
              <a:xfrm>
                <a:off x="7929254" y="353552"/>
                <a:ext cx="241353" cy="220741"/>
              </a:xfrm>
              <a:custGeom>
                <a:avLst/>
                <a:gdLst>
                  <a:gd name="connsiteX0" fmla="*/ 241354 w 241353"/>
                  <a:gd name="connsiteY0" fmla="*/ 220742 h 220741"/>
                  <a:gd name="connsiteX1" fmla="*/ 0 w 241353"/>
                  <a:gd name="connsiteY1" fmla="*/ 82006 h 220741"/>
                  <a:gd name="connsiteX2" fmla="*/ 0 w 241353"/>
                  <a:gd name="connsiteY2" fmla="*/ 0 h 220741"/>
                  <a:gd name="connsiteX3" fmla="*/ 241354 w 241353"/>
                  <a:gd name="connsiteY3" fmla="*/ 138673 h 2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53" h="220741">
                    <a:moveTo>
                      <a:pt x="241354" y="220742"/>
                    </a:moveTo>
                    <a:lnTo>
                      <a:pt x="0" y="82006"/>
                    </a:lnTo>
                    <a:lnTo>
                      <a:pt x="0" y="0"/>
                    </a:lnTo>
                    <a:lnTo>
                      <a:pt x="241354" y="138673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9" name="Freeform: Shape 10238"/>
              <p:cNvSpPr/>
              <p:nvPr/>
            </p:nvSpPr>
            <p:spPr>
              <a:xfrm>
                <a:off x="8170608" y="306908"/>
                <a:ext cx="320712" cy="267386"/>
              </a:xfrm>
              <a:custGeom>
                <a:avLst/>
                <a:gdLst>
                  <a:gd name="connsiteX0" fmla="*/ 320712 w 320712"/>
                  <a:gd name="connsiteY0" fmla="*/ 82006 h 267386"/>
                  <a:gd name="connsiteX1" fmla="*/ 0 w 320712"/>
                  <a:gd name="connsiteY1" fmla="*/ 267386 h 267386"/>
                  <a:gd name="connsiteX2" fmla="*/ 0 w 320712"/>
                  <a:gd name="connsiteY2" fmla="*/ 185317 h 267386"/>
                  <a:gd name="connsiteX3" fmla="*/ 320712 w 320712"/>
                  <a:gd name="connsiteY3" fmla="*/ 0 h 26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12" h="267386">
                    <a:moveTo>
                      <a:pt x="320712" y="82006"/>
                    </a:moveTo>
                    <a:lnTo>
                      <a:pt x="0" y="267386"/>
                    </a:lnTo>
                    <a:lnTo>
                      <a:pt x="0" y="185317"/>
                    </a:lnTo>
                    <a:lnTo>
                      <a:pt x="3207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: Shape 10239"/>
              <p:cNvSpPr/>
              <p:nvPr/>
            </p:nvSpPr>
            <p:spPr>
              <a:xfrm>
                <a:off x="8170608" y="311257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Freeform: Shape 10240"/>
              <p:cNvSpPr/>
              <p:nvPr/>
            </p:nvSpPr>
            <p:spPr>
              <a:xfrm>
                <a:off x="7912235" y="357838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Freeform: Shape 10241"/>
              <p:cNvSpPr/>
              <p:nvPr/>
            </p:nvSpPr>
            <p:spPr>
              <a:xfrm>
                <a:off x="7912235" y="162058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Freeform: Shape 10242"/>
              <p:cNvSpPr/>
              <p:nvPr/>
            </p:nvSpPr>
            <p:spPr>
              <a:xfrm>
                <a:off x="8109844" y="228242"/>
                <a:ext cx="273689" cy="158023"/>
              </a:xfrm>
              <a:custGeom>
                <a:avLst/>
                <a:gdLst>
                  <a:gd name="connsiteX0" fmla="*/ 97638 w 273689"/>
                  <a:gd name="connsiteY0" fmla="*/ 158024 h 158023"/>
                  <a:gd name="connsiteX1" fmla="*/ 0 w 273689"/>
                  <a:gd name="connsiteY1" fmla="*/ 101609 h 158023"/>
                  <a:gd name="connsiteX2" fmla="*/ 0 w 273689"/>
                  <a:gd name="connsiteY2" fmla="*/ 79674 h 158023"/>
                  <a:gd name="connsiteX3" fmla="*/ 138043 w 273689"/>
                  <a:gd name="connsiteY3" fmla="*/ 0 h 158023"/>
                  <a:gd name="connsiteX4" fmla="*/ 176051 w 273689"/>
                  <a:gd name="connsiteY4" fmla="*/ 0 h 158023"/>
                  <a:gd name="connsiteX5" fmla="*/ 273690 w 273689"/>
                  <a:gd name="connsiteY5" fmla="*/ 56415 h 158023"/>
                  <a:gd name="connsiteX6" fmla="*/ 273690 w 273689"/>
                  <a:gd name="connsiteY6" fmla="*/ 78350 h 158023"/>
                  <a:gd name="connsiteX7" fmla="*/ 135647 w 273689"/>
                  <a:gd name="connsiteY7" fmla="*/ 158024 h 158023"/>
                  <a:gd name="connsiteX8" fmla="*/ 97638 w 273689"/>
                  <a:gd name="connsiteY8" fmla="*/ 158024 h 15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689" h="158023">
                    <a:moveTo>
                      <a:pt x="97638" y="158024"/>
                    </a:moveTo>
                    <a:lnTo>
                      <a:pt x="0" y="101609"/>
                    </a:lnTo>
                    <a:cubicBezTo>
                      <a:pt x="10464" y="95558"/>
                      <a:pt x="10464" y="85725"/>
                      <a:pt x="0" y="79674"/>
                    </a:cubicBezTo>
                    <a:lnTo>
                      <a:pt x="138043" y="0"/>
                    </a:lnTo>
                    <a:cubicBezTo>
                      <a:pt x="148506" y="6051"/>
                      <a:pt x="165525" y="6051"/>
                      <a:pt x="176051" y="0"/>
                    </a:cubicBezTo>
                    <a:lnTo>
                      <a:pt x="273690" y="56415"/>
                    </a:lnTo>
                    <a:cubicBezTo>
                      <a:pt x="263226" y="62466"/>
                      <a:pt x="263226" y="72299"/>
                      <a:pt x="273690" y="78350"/>
                    </a:cubicBezTo>
                    <a:lnTo>
                      <a:pt x="135647" y="158024"/>
                    </a:lnTo>
                    <a:cubicBezTo>
                      <a:pt x="125121" y="151973"/>
                      <a:pt x="108102" y="151973"/>
                      <a:pt x="97638" y="158024"/>
                    </a:cubicBezTo>
                    <a:close/>
                  </a:path>
                </a:pathLst>
              </a:custGeom>
              <a:solidFill>
                <a:srgbClr val="8C4E2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Freeform: Shape 10243"/>
              <p:cNvSpPr/>
              <p:nvPr/>
            </p:nvSpPr>
            <p:spPr>
              <a:xfrm>
                <a:off x="8209940" y="252510"/>
                <a:ext cx="131613" cy="75954"/>
              </a:xfrm>
              <a:custGeom>
                <a:avLst/>
                <a:gdLst>
                  <a:gd name="connsiteX0" fmla="*/ 102492 w 131613"/>
                  <a:gd name="connsiteY0" fmla="*/ 75955 h 75954"/>
                  <a:gd name="connsiteX1" fmla="*/ 0 w 131613"/>
                  <a:gd name="connsiteY1" fmla="*/ 16767 h 75954"/>
                  <a:gd name="connsiteX2" fmla="*/ 29058 w 131613"/>
                  <a:gd name="connsiteY2" fmla="*/ 0 h 75954"/>
                  <a:gd name="connsiteX3" fmla="*/ 131613 w 131613"/>
                  <a:gd name="connsiteY3" fmla="*/ 59188 h 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3" h="75954">
                    <a:moveTo>
                      <a:pt x="102492" y="75955"/>
                    </a:moveTo>
                    <a:lnTo>
                      <a:pt x="0" y="16767"/>
                    </a:lnTo>
                    <a:lnTo>
                      <a:pt x="29058" y="0"/>
                    </a:lnTo>
                    <a:lnTo>
                      <a:pt x="131613" y="59188"/>
                    </a:lnTo>
                    <a:close/>
                  </a:path>
                </a:pathLst>
              </a:custGeom>
              <a:solidFill>
                <a:srgbClr val="4F2C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Freeform: Shape 10244"/>
              <p:cNvSpPr/>
              <p:nvPr/>
            </p:nvSpPr>
            <p:spPr>
              <a:xfrm>
                <a:off x="7912235" y="367987"/>
                <a:ext cx="8320" cy="72614"/>
              </a:xfrm>
              <a:custGeom>
                <a:avLst/>
                <a:gdLst>
                  <a:gd name="connsiteX0" fmla="*/ 0 w 8320"/>
                  <a:gd name="connsiteY0" fmla="*/ 0 h 72614"/>
                  <a:gd name="connsiteX1" fmla="*/ 8320 w 8320"/>
                  <a:gd name="connsiteY1" fmla="*/ 4791 h 72614"/>
                  <a:gd name="connsiteX2" fmla="*/ 8320 w 8320"/>
                  <a:gd name="connsiteY2" fmla="*/ 72614 h 72614"/>
                  <a:gd name="connsiteX3" fmla="*/ 0 w 8320"/>
                  <a:gd name="connsiteY3" fmla="*/ 67824 h 7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0" h="72614">
                    <a:moveTo>
                      <a:pt x="0" y="0"/>
                    </a:moveTo>
                    <a:lnTo>
                      <a:pt x="8320" y="4791"/>
                    </a:lnTo>
                    <a:lnTo>
                      <a:pt x="8320" y="72614"/>
                    </a:lnTo>
                    <a:lnTo>
                      <a:pt x="0" y="67824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Freeform: Shape 10245"/>
              <p:cNvSpPr/>
              <p:nvPr/>
            </p:nvSpPr>
            <p:spPr>
              <a:xfrm>
                <a:off x="7920556" y="372777"/>
                <a:ext cx="8698" cy="67823"/>
              </a:xfrm>
              <a:custGeom>
                <a:avLst/>
                <a:gdLst>
                  <a:gd name="connsiteX0" fmla="*/ 8699 w 8698"/>
                  <a:gd name="connsiteY0" fmla="*/ 62781 h 67823"/>
                  <a:gd name="connsiteX1" fmla="*/ 0 w 8698"/>
                  <a:gd name="connsiteY1" fmla="*/ 67824 h 67823"/>
                  <a:gd name="connsiteX2" fmla="*/ 0 w 8698"/>
                  <a:gd name="connsiteY2" fmla="*/ 0 h 67823"/>
                  <a:gd name="connsiteX3" fmla="*/ 8699 w 8698"/>
                  <a:gd name="connsiteY3" fmla="*/ 5106 h 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8" h="67823">
                    <a:moveTo>
                      <a:pt x="8699" y="62781"/>
                    </a:moveTo>
                    <a:lnTo>
                      <a:pt x="0" y="67824"/>
                    </a:lnTo>
                    <a:lnTo>
                      <a:pt x="0" y="0"/>
                    </a:lnTo>
                    <a:lnTo>
                      <a:pt x="8699" y="5106"/>
                    </a:lnTo>
                    <a:close/>
                  </a:path>
                </a:pathLst>
              </a:custGeom>
              <a:solidFill>
                <a:srgbClr val="4A2E2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7" name="Graphic 4368"/>
              <p:cNvGrpSpPr/>
              <p:nvPr/>
            </p:nvGrpSpPr>
            <p:grpSpPr>
              <a:xfrm>
                <a:off x="7908768" y="408895"/>
                <a:ext cx="94801" cy="59377"/>
                <a:chOff x="7908768" y="408895"/>
                <a:chExt cx="94801" cy="59377"/>
              </a:xfrm>
              <a:solidFill>
                <a:schemeClr val="accent1"/>
              </a:solidFill>
            </p:grpSpPr>
            <p:sp>
              <p:nvSpPr>
                <p:cNvPr id="598" name="Freeform: Shape 10247"/>
                <p:cNvSpPr/>
                <p:nvPr/>
              </p:nvSpPr>
              <p:spPr>
                <a:xfrm>
                  <a:off x="7908768" y="408895"/>
                  <a:ext cx="94801" cy="54586"/>
                </a:xfrm>
                <a:custGeom>
                  <a:avLst/>
                  <a:gdLst>
                    <a:gd name="connsiteX0" fmla="*/ 37757 w 94801"/>
                    <a:gd name="connsiteY0" fmla="*/ 54587 h 54586"/>
                    <a:gd name="connsiteX1" fmla="*/ 31769 w 94801"/>
                    <a:gd name="connsiteY1" fmla="*/ 36244 h 54586"/>
                    <a:gd name="connsiteX2" fmla="*/ 0 w 94801"/>
                    <a:gd name="connsiteY2" fmla="*/ 32777 h 54586"/>
                    <a:gd name="connsiteX3" fmla="*/ 57045 w 94801"/>
                    <a:gd name="connsiteY3" fmla="*/ 0 h 54586"/>
                    <a:gd name="connsiteX4" fmla="*/ 94802 w 94801"/>
                    <a:gd name="connsiteY4" fmla="*/ 21809 h 5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01" h="54586">
                      <a:moveTo>
                        <a:pt x="37757" y="54587"/>
                      </a:moveTo>
                      <a:lnTo>
                        <a:pt x="31769" y="36244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lnTo>
                        <a:pt x="94802" y="21809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9" name="Freeform: Shape 10248"/>
                <p:cNvSpPr/>
                <p:nvPr/>
              </p:nvSpPr>
              <p:spPr>
                <a:xfrm>
                  <a:off x="7946525" y="430705"/>
                  <a:ext cx="57044" cy="37567"/>
                </a:xfrm>
                <a:custGeom>
                  <a:avLst/>
                  <a:gdLst>
                    <a:gd name="connsiteX0" fmla="*/ 57045 w 57044"/>
                    <a:gd name="connsiteY0" fmla="*/ 4790 h 37567"/>
                    <a:gd name="connsiteX1" fmla="*/ 0 w 57044"/>
                    <a:gd name="connsiteY1" fmla="*/ 37568 h 37567"/>
                    <a:gd name="connsiteX2" fmla="*/ 0 w 57044"/>
                    <a:gd name="connsiteY2" fmla="*/ 32777 h 37567"/>
                    <a:gd name="connsiteX3" fmla="*/ 57045 w 57044"/>
                    <a:gd name="connsiteY3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4" h="37567">
                      <a:moveTo>
                        <a:pt x="57045" y="4790"/>
                      </a:moveTo>
                      <a:lnTo>
                        <a:pt x="0" y="37568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0" name="Freeform: Shape 10249"/>
                <p:cNvSpPr/>
                <p:nvPr/>
              </p:nvSpPr>
              <p:spPr>
                <a:xfrm>
                  <a:off x="7940537" y="445139"/>
                  <a:ext cx="5988" cy="23133"/>
                </a:xfrm>
                <a:custGeom>
                  <a:avLst/>
                  <a:gdLst>
                    <a:gd name="connsiteX0" fmla="*/ 5988 w 5988"/>
                    <a:gd name="connsiteY0" fmla="*/ 18343 h 23133"/>
                    <a:gd name="connsiteX1" fmla="*/ 5988 w 5988"/>
                    <a:gd name="connsiteY1" fmla="*/ 23133 h 23133"/>
                    <a:gd name="connsiteX2" fmla="*/ 0 w 5988"/>
                    <a:gd name="connsiteY2" fmla="*/ 4790 h 23133"/>
                    <a:gd name="connsiteX3" fmla="*/ 0 w 5988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1" name="Freeform: Shape 10250"/>
                <p:cNvSpPr/>
                <p:nvPr/>
              </p:nvSpPr>
              <p:spPr>
                <a:xfrm>
                  <a:off x="7908768" y="441672"/>
                  <a:ext cx="31768" cy="8257"/>
                </a:xfrm>
                <a:custGeom>
                  <a:avLst/>
                  <a:gdLst>
                    <a:gd name="connsiteX0" fmla="*/ 31769 w 31768"/>
                    <a:gd name="connsiteY0" fmla="*/ 3467 h 8257"/>
                    <a:gd name="connsiteX1" fmla="*/ 31769 w 31768"/>
                    <a:gd name="connsiteY1" fmla="*/ 8257 h 8257"/>
                    <a:gd name="connsiteX2" fmla="*/ 0 w 31768"/>
                    <a:gd name="connsiteY2" fmla="*/ 4791 h 8257"/>
                    <a:gd name="connsiteX3" fmla="*/ 0 w 31768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257">
                      <a:moveTo>
                        <a:pt x="31769" y="3467"/>
                      </a:moveTo>
                      <a:lnTo>
                        <a:pt x="31769" y="8257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8" name="Graphic 4368"/>
              <p:cNvGrpSpPr/>
              <p:nvPr/>
            </p:nvGrpSpPr>
            <p:grpSpPr>
              <a:xfrm>
                <a:off x="7953774" y="454972"/>
                <a:ext cx="103374" cy="64482"/>
                <a:chOff x="7953774" y="454972"/>
                <a:chExt cx="103374" cy="64482"/>
              </a:xfrm>
              <a:solidFill>
                <a:schemeClr val="accent1"/>
              </a:solidFill>
            </p:grpSpPr>
            <p:sp>
              <p:nvSpPr>
                <p:cNvPr id="594" name="Freeform: Shape 10252"/>
                <p:cNvSpPr/>
                <p:nvPr/>
              </p:nvSpPr>
              <p:spPr>
                <a:xfrm>
                  <a:off x="7953774" y="454972"/>
                  <a:ext cx="103374" cy="59692"/>
                </a:xfrm>
                <a:custGeom>
                  <a:avLst/>
                  <a:gdLst>
                    <a:gd name="connsiteX0" fmla="*/ 37820 w 103374"/>
                    <a:gd name="connsiteY0" fmla="*/ 59692 h 59692"/>
                    <a:gd name="connsiteX1" fmla="*/ 31832 w 103374"/>
                    <a:gd name="connsiteY1" fmla="*/ 41350 h 59692"/>
                    <a:gd name="connsiteX2" fmla="*/ 0 w 103374"/>
                    <a:gd name="connsiteY2" fmla="*/ 37883 h 59692"/>
                    <a:gd name="connsiteX3" fmla="*/ 65618 w 103374"/>
                    <a:gd name="connsiteY3" fmla="*/ 0 h 59692"/>
                    <a:gd name="connsiteX4" fmla="*/ 103374 w 103374"/>
                    <a:gd name="connsiteY4" fmla="*/ 21809 h 5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74" h="59692">
                      <a:moveTo>
                        <a:pt x="37820" y="59692"/>
                      </a:moveTo>
                      <a:lnTo>
                        <a:pt x="31832" y="41350"/>
                      </a:lnTo>
                      <a:lnTo>
                        <a:pt x="0" y="37883"/>
                      </a:lnTo>
                      <a:lnTo>
                        <a:pt x="65618" y="0"/>
                      </a:lnTo>
                      <a:lnTo>
                        <a:pt x="103374" y="21809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5" name="Freeform: Shape 10253"/>
                <p:cNvSpPr/>
                <p:nvPr/>
              </p:nvSpPr>
              <p:spPr>
                <a:xfrm>
                  <a:off x="7991594" y="476782"/>
                  <a:ext cx="65554" cy="42673"/>
                </a:xfrm>
                <a:custGeom>
                  <a:avLst/>
                  <a:gdLst>
                    <a:gd name="connsiteX0" fmla="*/ 65555 w 65554"/>
                    <a:gd name="connsiteY0" fmla="*/ 4791 h 42673"/>
                    <a:gd name="connsiteX1" fmla="*/ 0 w 65554"/>
                    <a:gd name="connsiteY1" fmla="*/ 42673 h 42673"/>
                    <a:gd name="connsiteX2" fmla="*/ 0 w 65554"/>
                    <a:gd name="connsiteY2" fmla="*/ 37883 h 42673"/>
                    <a:gd name="connsiteX3" fmla="*/ 65555 w 65554"/>
                    <a:gd name="connsiteY3" fmla="*/ 0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54" h="42673">
                      <a:moveTo>
                        <a:pt x="65555" y="4791"/>
                      </a:moveTo>
                      <a:lnTo>
                        <a:pt x="0" y="42673"/>
                      </a:lnTo>
                      <a:lnTo>
                        <a:pt x="0" y="37883"/>
                      </a:lnTo>
                      <a:lnTo>
                        <a:pt x="65555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Freeform: Shape 10254"/>
                <p:cNvSpPr/>
                <p:nvPr/>
              </p:nvSpPr>
              <p:spPr>
                <a:xfrm>
                  <a:off x="7985606" y="496322"/>
                  <a:ext cx="5987" cy="23133"/>
                </a:xfrm>
                <a:custGeom>
                  <a:avLst/>
                  <a:gdLst>
                    <a:gd name="connsiteX0" fmla="*/ 5988 w 5987"/>
                    <a:gd name="connsiteY0" fmla="*/ 18343 h 23133"/>
                    <a:gd name="connsiteX1" fmla="*/ 5988 w 5987"/>
                    <a:gd name="connsiteY1" fmla="*/ 23133 h 23133"/>
                    <a:gd name="connsiteX2" fmla="*/ 0 w 5987"/>
                    <a:gd name="connsiteY2" fmla="*/ 4791 h 23133"/>
                    <a:gd name="connsiteX3" fmla="*/ 0 w 5987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7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7" name="Freeform: Shape 10255"/>
                <p:cNvSpPr/>
                <p:nvPr/>
              </p:nvSpPr>
              <p:spPr>
                <a:xfrm>
                  <a:off x="7953774" y="492855"/>
                  <a:ext cx="31832" cy="8257"/>
                </a:xfrm>
                <a:custGeom>
                  <a:avLst/>
                  <a:gdLst>
                    <a:gd name="connsiteX0" fmla="*/ 31832 w 31832"/>
                    <a:gd name="connsiteY0" fmla="*/ 3467 h 8257"/>
                    <a:gd name="connsiteX1" fmla="*/ 31832 w 31832"/>
                    <a:gd name="connsiteY1" fmla="*/ 8257 h 8257"/>
                    <a:gd name="connsiteX2" fmla="*/ 0 w 31832"/>
                    <a:gd name="connsiteY2" fmla="*/ 4790 h 8257"/>
                    <a:gd name="connsiteX3" fmla="*/ 0 w 31832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2" h="8257">
                      <a:moveTo>
                        <a:pt x="31832" y="3467"/>
                      </a:moveTo>
                      <a:lnTo>
                        <a:pt x="31832" y="8257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9" name="Graphic 4368"/>
              <p:cNvGrpSpPr/>
              <p:nvPr/>
            </p:nvGrpSpPr>
            <p:grpSpPr>
              <a:xfrm>
                <a:off x="8048954" y="509811"/>
                <a:ext cx="75324" cy="48409"/>
                <a:chOff x="8048954" y="509811"/>
                <a:chExt cx="75324" cy="48409"/>
              </a:xfrm>
              <a:solidFill>
                <a:schemeClr val="accent1"/>
              </a:solidFill>
            </p:grpSpPr>
            <p:sp>
              <p:nvSpPr>
                <p:cNvPr id="590" name="Freeform: Shape 10257"/>
                <p:cNvSpPr/>
                <p:nvPr/>
              </p:nvSpPr>
              <p:spPr>
                <a:xfrm>
                  <a:off x="8048954" y="509811"/>
                  <a:ext cx="75324" cy="43618"/>
                </a:xfrm>
                <a:custGeom>
                  <a:avLst/>
                  <a:gdLst>
                    <a:gd name="connsiteX0" fmla="*/ 37757 w 75324"/>
                    <a:gd name="connsiteY0" fmla="*/ 43619 h 43618"/>
                    <a:gd name="connsiteX1" fmla="*/ 31769 w 75324"/>
                    <a:gd name="connsiteY1" fmla="*/ 25213 h 43618"/>
                    <a:gd name="connsiteX2" fmla="*/ 0 w 75324"/>
                    <a:gd name="connsiteY2" fmla="*/ 21809 h 43618"/>
                    <a:gd name="connsiteX3" fmla="*/ 37567 w 75324"/>
                    <a:gd name="connsiteY3" fmla="*/ 0 h 43618"/>
                    <a:gd name="connsiteX4" fmla="*/ 75325 w 75324"/>
                    <a:gd name="connsiteY4" fmla="*/ 2180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24" h="43618">
                      <a:moveTo>
                        <a:pt x="37757" y="43619"/>
                      </a:moveTo>
                      <a:lnTo>
                        <a:pt x="31769" y="25213"/>
                      </a:lnTo>
                      <a:lnTo>
                        <a:pt x="0" y="21809"/>
                      </a:lnTo>
                      <a:lnTo>
                        <a:pt x="37567" y="0"/>
                      </a:lnTo>
                      <a:lnTo>
                        <a:pt x="75325" y="21809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1" name="Freeform: Shape 10258"/>
                <p:cNvSpPr/>
                <p:nvPr/>
              </p:nvSpPr>
              <p:spPr>
                <a:xfrm>
                  <a:off x="8086711" y="531621"/>
                  <a:ext cx="37567" cy="26599"/>
                </a:xfrm>
                <a:custGeom>
                  <a:avLst/>
                  <a:gdLst>
                    <a:gd name="connsiteX0" fmla="*/ 37568 w 37567"/>
                    <a:gd name="connsiteY0" fmla="*/ 4791 h 26599"/>
                    <a:gd name="connsiteX1" fmla="*/ 0 w 37567"/>
                    <a:gd name="connsiteY1" fmla="*/ 26600 h 26599"/>
                    <a:gd name="connsiteX2" fmla="*/ 0 w 37567"/>
                    <a:gd name="connsiteY2" fmla="*/ 21809 h 26599"/>
                    <a:gd name="connsiteX3" fmla="*/ 37568 w 37567"/>
                    <a:gd name="connsiteY3" fmla="*/ 0 h 2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567" h="26599">
                      <a:moveTo>
                        <a:pt x="37568" y="4791"/>
                      </a:moveTo>
                      <a:lnTo>
                        <a:pt x="0" y="26600"/>
                      </a:lnTo>
                      <a:lnTo>
                        <a:pt x="0" y="21809"/>
                      </a:lnTo>
                      <a:lnTo>
                        <a:pt x="37568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Freeform: Shape 10259"/>
                <p:cNvSpPr/>
                <p:nvPr/>
              </p:nvSpPr>
              <p:spPr>
                <a:xfrm>
                  <a:off x="8080722" y="535024"/>
                  <a:ext cx="5988" cy="23196"/>
                </a:xfrm>
                <a:custGeom>
                  <a:avLst/>
                  <a:gdLst>
                    <a:gd name="connsiteX0" fmla="*/ 5988 w 5988"/>
                    <a:gd name="connsiteY0" fmla="*/ 18406 h 23196"/>
                    <a:gd name="connsiteX1" fmla="*/ 5988 w 5988"/>
                    <a:gd name="connsiteY1" fmla="*/ 23196 h 23196"/>
                    <a:gd name="connsiteX2" fmla="*/ 0 w 5988"/>
                    <a:gd name="connsiteY2" fmla="*/ 4791 h 23196"/>
                    <a:gd name="connsiteX3" fmla="*/ 0 w 5988"/>
                    <a:gd name="connsiteY3" fmla="*/ 0 h 2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96">
                      <a:moveTo>
                        <a:pt x="5988" y="18406"/>
                      </a:moveTo>
                      <a:lnTo>
                        <a:pt x="5988" y="23196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3" name="Freeform: Shape 10260"/>
                <p:cNvSpPr/>
                <p:nvPr/>
              </p:nvSpPr>
              <p:spPr>
                <a:xfrm>
                  <a:off x="8048954" y="531621"/>
                  <a:ext cx="31768" cy="8194"/>
                </a:xfrm>
                <a:custGeom>
                  <a:avLst/>
                  <a:gdLst>
                    <a:gd name="connsiteX0" fmla="*/ 31769 w 31768"/>
                    <a:gd name="connsiteY0" fmla="*/ 3404 h 8194"/>
                    <a:gd name="connsiteX1" fmla="*/ 31769 w 31768"/>
                    <a:gd name="connsiteY1" fmla="*/ 8194 h 8194"/>
                    <a:gd name="connsiteX2" fmla="*/ 0 w 31768"/>
                    <a:gd name="connsiteY2" fmla="*/ 4791 h 8194"/>
                    <a:gd name="connsiteX3" fmla="*/ 0 w 31768"/>
                    <a:gd name="connsiteY3" fmla="*/ 0 h 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194">
                      <a:moveTo>
                        <a:pt x="31769" y="3404"/>
                      </a:moveTo>
                      <a:lnTo>
                        <a:pt x="31769" y="8194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4" name="Graphic 4368"/>
            <p:cNvGrpSpPr/>
            <p:nvPr/>
          </p:nvGrpSpPr>
          <p:grpSpPr>
            <a:xfrm>
              <a:off x="7953774" y="89570"/>
              <a:ext cx="572718" cy="415135"/>
              <a:chOff x="7953774" y="89570"/>
              <a:chExt cx="572718" cy="415135"/>
            </a:xfrm>
            <a:solidFill>
              <a:schemeClr val="accent1"/>
            </a:solidFill>
          </p:grpSpPr>
          <p:sp>
            <p:nvSpPr>
              <p:cNvPr id="553" name="Freeform: Shape 10262"/>
              <p:cNvSpPr/>
              <p:nvPr/>
            </p:nvSpPr>
            <p:spPr>
              <a:xfrm>
                <a:off x="8201431" y="307286"/>
                <a:ext cx="325061" cy="197419"/>
              </a:xfrm>
              <a:custGeom>
                <a:avLst/>
                <a:gdLst>
                  <a:gd name="connsiteX0" fmla="*/ 0 w 325061"/>
                  <a:gd name="connsiteY0" fmla="*/ 187649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49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4" name="Freeform: Shape 10263"/>
              <p:cNvSpPr/>
              <p:nvPr/>
            </p:nvSpPr>
            <p:spPr>
              <a:xfrm>
                <a:off x="7953774" y="351976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: Shape 10264"/>
              <p:cNvSpPr/>
              <p:nvPr/>
            </p:nvSpPr>
            <p:spPr>
              <a:xfrm>
                <a:off x="7953774" y="164327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: Shape 10265"/>
              <p:cNvSpPr/>
              <p:nvPr/>
            </p:nvSpPr>
            <p:spPr>
              <a:xfrm>
                <a:off x="7970099" y="273059"/>
                <a:ext cx="231331" cy="211602"/>
              </a:xfrm>
              <a:custGeom>
                <a:avLst/>
                <a:gdLst>
                  <a:gd name="connsiteX0" fmla="*/ 231332 w 231331"/>
                  <a:gd name="connsiteY0" fmla="*/ 211602 h 211602"/>
                  <a:gd name="connsiteX1" fmla="*/ 0 w 231331"/>
                  <a:gd name="connsiteY1" fmla="*/ 78665 h 211602"/>
                  <a:gd name="connsiteX2" fmla="*/ 0 w 231331"/>
                  <a:gd name="connsiteY2" fmla="*/ 0 h 211602"/>
                  <a:gd name="connsiteX3" fmla="*/ 231332 w 231331"/>
                  <a:gd name="connsiteY3" fmla="*/ 132937 h 21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331" h="211602">
                    <a:moveTo>
                      <a:pt x="231332" y="211602"/>
                    </a:moveTo>
                    <a:lnTo>
                      <a:pt x="0" y="78665"/>
                    </a:lnTo>
                    <a:lnTo>
                      <a:pt x="0" y="0"/>
                    </a:lnTo>
                    <a:lnTo>
                      <a:pt x="231332" y="132937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: Shape 10266"/>
              <p:cNvSpPr/>
              <p:nvPr/>
            </p:nvSpPr>
            <p:spPr>
              <a:xfrm>
                <a:off x="8201431" y="228368"/>
                <a:ext cx="307412" cy="256292"/>
              </a:xfrm>
              <a:custGeom>
                <a:avLst/>
                <a:gdLst>
                  <a:gd name="connsiteX0" fmla="*/ 307412 w 307412"/>
                  <a:gd name="connsiteY0" fmla="*/ 78665 h 256292"/>
                  <a:gd name="connsiteX1" fmla="*/ 0 w 307412"/>
                  <a:gd name="connsiteY1" fmla="*/ 256293 h 256292"/>
                  <a:gd name="connsiteX2" fmla="*/ 0 w 307412"/>
                  <a:gd name="connsiteY2" fmla="*/ 177627 h 256292"/>
                  <a:gd name="connsiteX3" fmla="*/ 307412 w 307412"/>
                  <a:gd name="connsiteY3" fmla="*/ 0 h 2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412" h="256292">
                    <a:moveTo>
                      <a:pt x="307412" y="78665"/>
                    </a:moveTo>
                    <a:lnTo>
                      <a:pt x="0" y="256293"/>
                    </a:lnTo>
                    <a:lnTo>
                      <a:pt x="0" y="177627"/>
                    </a:lnTo>
                    <a:lnTo>
                      <a:pt x="3074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: Shape 10267"/>
              <p:cNvSpPr/>
              <p:nvPr/>
            </p:nvSpPr>
            <p:spPr>
              <a:xfrm>
                <a:off x="8201431" y="232529"/>
                <a:ext cx="325061" cy="197419"/>
              </a:xfrm>
              <a:custGeom>
                <a:avLst/>
                <a:gdLst>
                  <a:gd name="connsiteX0" fmla="*/ 0 w 325061"/>
                  <a:gd name="connsiteY0" fmla="*/ 187650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50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: Shape 10268"/>
              <p:cNvSpPr/>
              <p:nvPr/>
            </p:nvSpPr>
            <p:spPr>
              <a:xfrm>
                <a:off x="7953774" y="277219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: Shape 10269"/>
              <p:cNvSpPr/>
              <p:nvPr/>
            </p:nvSpPr>
            <p:spPr>
              <a:xfrm>
                <a:off x="7953774" y="89570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4766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: Shape 10270"/>
              <p:cNvSpPr/>
              <p:nvPr/>
            </p:nvSpPr>
            <p:spPr>
              <a:xfrm>
                <a:off x="8143125" y="153044"/>
                <a:ext cx="262343" cy="151405"/>
              </a:xfrm>
              <a:custGeom>
                <a:avLst/>
                <a:gdLst>
                  <a:gd name="connsiteX0" fmla="*/ 93604 w 262343"/>
                  <a:gd name="connsiteY0" fmla="*/ 151405 h 151405"/>
                  <a:gd name="connsiteX1" fmla="*/ 0 w 262343"/>
                  <a:gd name="connsiteY1" fmla="*/ 97386 h 151405"/>
                  <a:gd name="connsiteX2" fmla="*/ 0 w 262343"/>
                  <a:gd name="connsiteY2" fmla="*/ 76396 h 151405"/>
                  <a:gd name="connsiteX3" fmla="*/ 132306 w 262343"/>
                  <a:gd name="connsiteY3" fmla="*/ 0 h 151405"/>
                  <a:gd name="connsiteX4" fmla="*/ 168739 w 262343"/>
                  <a:gd name="connsiteY4" fmla="*/ 0 h 151405"/>
                  <a:gd name="connsiteX5" fmla="*/ 262344 w 262343"/>
                  <a:gd name="connsiteY5" fmla="*/ 54019 h 151405"/>
                  <a:gd name="connsiteX6" fmla="*/ 262344 w 262343"/>
                  <a:gd name="connsiteY6" fmla="*/ 75009 h 151405"/>
                  <a:gd name="connsiteX7" fmla="*/ 130037 w 262343"/>
                  <a:gd name="connsiteY7" fmla="*/ 151405 h 151405"/>
                  <a:gd name="connsiteX8" fmla="*/ 93604 w 262343"/>
                  <a:gd name="connsiteY8" fmla="*/ 151405 h 1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343" h="151405">
                    <a:moveTo>
                      <a:pt x="93604" y="151405"/>
                    </a:moveTo>
                    <a:lnTo>
                      <a:pt x="0" y="97386"/>
                    </a:lnTo>
                    <a:cubicBezTo>
                      <a:pt x="10085" y="91587"/>
                      <a:pt x="10085" y="82195"/>
                      <a:pt x="0" y="76396"/>
                    </a:cubicBezTo>
                    <a:lnTo>
                      <a:pt x="132306" y="0"/>
                    </a:lnTo>
                    <a:cubicBezTo>
                      <a:pt x="142392" y="5799"/>
                      <a:pt x="158654" y="5799"/>
                      <a:pt x="168739" y="0"/>
                    </a:cubicBezTo>
                    <a:lnTo>
                      <a:pt x="262344" y="54019"/>
                    </a:lnTo>
                    <a:cubicBezTo>
                      <a:pt x="252321" y="59818"/>
                      <a:pt x="252321" y="69210"/>
                      <a:pt x="262344" y="75009"/>
                    </a:cubicBezTo>
                    <a:lnTo>
                      <a:pt x="130037" y="151405"/>
                    </a:lnTo>
                    <a:cubicBezTo>
                      <a:pt x="119952" y="145606"/>
                      <a:pt x="103689" y="145606"/>
                      <a:pt x="93604" y="151405"/>
                    </a:cubicBezTo>
                    <a:close/>
                  </a:path>
                </a:pathLst>
              </a:custGeom>
              <a:solidFill>
                <a:srgbClr val="65914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: Shape 10271"/>
              <p:cNvSpPr/>
              <p:nvPr/>
            </p:nvSpPr>
            <p:spPr>
              <a:xfrm>
                <a:off x="8239062" y="176240"/>
                <a:ext cx="126192" cy="72803"/>
              </a:xfrm>
              <a:custGeom>
                <a:avLst/>
                <a:gdLst>
                  <a:gd name="connsiteX0" fmla="*/ 98332 w 126192"/>
                  <a:gd name="connsiteY0" fmla="*/ 72803 h 72803"/>
                  <a:gd name="connsiteX1" fmla="*/ 0 w 126192"/>
                  <a:gd name="connsiteY1" fmla="*/ 16073 h 72803"/>
                  <a:gd name="connsiteX2" fmla="*/ 27861 w 126192"/>
                  <a:gd name="connsiteY2" fmla="*/ 0 h 72803"/>
                  <a:gd name="connsiteX3" fmla="*/ 126192 w 126192"/>
                  <a:gd name="connsiteY3" fmla="*/ 56730 h 7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92" h="72803">
                    <a:moveTo>
                      <a:pt x="98332" y="72803"/>
                    </a:moveTo>
                    <a:lnTo>
                      <a:pt x="0" y="16073"/>
                    </a:lnTo>
                    <a:lnTo>
                      <a:pt x="27861" y="0"/>
                    </a:lnTo>
                    <a:lnTo>
                      <a:pt x="126192" y="5673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Freeform: Shape 10272"/>
              <p:cNvSpPr/>
              <p:nvPr/>
            </p:nvSpPr>
            <p:spPr>
              <a:xfrm>
                <a:off x="7953774" y="286926"/>
                <a:ext cx="7942" cy="69588"/>
              </a:xfrm>
              <a:custGeom>
                <a:avLst/>
                <a:gdLst>
                  <a:gd name="connsiteX0" fmla="*/ 0 w 7942"/>
                  <a:gd name="connsiteY0" fmla="*/ 0 h 69588"/>
                  <a:gd name="connsiteX1" fmla="*/ 7942 w 7942"/>
                  <a:gd name="connsiteY1" fmla="*/ 4601 h 69588"/>
                  <a:gd name="connsiteX2" fmla="*/ 7942 w 7942"/>
                  <a:gd name="connsiteY2" fmla="*/ 69589 h 69588"/>
                  <a:gd name="connsiteX3" fmla="*/ 0 w 7942"/>
                  <a:gd name="connsiteY3" fmla="*/ 65050 h 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2" h="69588">
                    <a:moveTo>
                      <a:pt x="0" y="0"/>
                    </a:moveTo>
                    <a:lnTo>
                      <a:pt x="7942" y="4601"/>
                    </a:lnTo>
                    <a:lnTo>
                      <a:pt x="7942" y="69589"/>
                    </a:lnTo>
                    <a:lnTo>
                      <a:pt x="0" y="6505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Freeform: Shape 10273"/>
              <p:cNvSpPr/>
              <p:nvPr/>
            </p:nvSpPr>
            <p:spPr>
              <a:xfrm>
                <a:off x="7961716" y="291528"/>
                <a:ext cx="8383" cy="64987"/>
              </a:xfrm>
              <a:custGeom>
                <a:avLst/>
                <a:gdLst>
                  <a:gd name="connsiteX0" fmla="*/ 8384 w 8383"/>
                  <a:gd name="connsiteY0" fmla="*/ 60197 h 64987"/>
                  <a:gd name="connsiteX1" fmla="*/ 0 w 8383"/>
                  <a:gd name="connsiteY1" fmla="*/ 64987 h 64987"/>
                  <a:gd name="connsiteX2" fmla="*/ 0 w 8383"/>
                  <a:gd name="connsiteY2" fmla="*/ 0 h 64987"/>
                  <a:gd name="connsiteX3" fmla="*/ 8384 w 8383"/>
                  <a:gd name="connsiteY3" fmla="*/ 4917 h 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3" h="64987">
                    <a:moveTo>
                      <a:pt x="8384" y="60197"/>
                    </a:moveTo>
                    <a:lnTo>
                      <a:pt x="0" y="64987"/>
                    </a:lnTo>
                    <a:lnTo>
                      <a:pt x="0" y="0"/>
                    </a:lnTo>
                    <a:lnTo>
                      <a:pt x="8384" y="4917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65" name="Graphic 4368"/>
              <p:cNvGrpSpPr/>
              <p:nvPr/>
            </p:nvGrpSpPr>
            <p:grpSpPr>
              <a:xfrm>
                <a:off x="8070763" y="401205"/>
                <a:ext cx="89570" cy="56918"/>
                <a:chOff x="8070763" y="401205"/>
                <a:chExt cx="89570" cy="56918"/>
              </a:xfrm>
              <a:solidFill>
                <a:schemeClr val="accent1"/>
              </a:solidFill>
            </p:grpSpPr>
            <p:sp>
              <p:nvSpPr>
                <p:cNvPr id="571" name="Freeform: Shape 10275"/>
                <p:cNvSpPr/>
                <p:nvPr/>
              </p:nvSpPr>
              <p:spPr>
                <a:xfrm>
                  <a:off x="8070763" y="401205"/>
                  <a:ext cx="89570" cy="52317"/>
                </a:xfrm>
                <a:custGeom>
                  <a:avLst/>
                  <a:gdLst>
                    <a:gd name="connsiteX0" fmla="*/ 36181 w 89570"/>
                    <a:gd name="connsiteY0" fmla="*/ 52317 h 52317"/>
                    <a:gd name="connsiteX1" fmla="*/ 30445 w 89570"/>
                    <a:gd name="connsiteY1" fmla="*/ 34731 h 52317"/>
                    <a:gd name="connsiteX2" fmla="*/ 0 w 89570"/>
                    <a:gd name="connsiteY2" fmla="*/ 31453 h 52317"/>
                    <a:gd name="connsiteX3" fmla="*/ 53389 w 89570"/>
                    <a:gd name="connsiteY3" fmla="*/ 0 h 52317"/>
                    <a:gd name="connsiteX4" fmla="*/ 89570 w 89570"/>
                    <a:gd name="connsiteY4" fmla="*/ 20927 h 5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70" h="52317">
                      <a:moveTo>
                        <a:pt x="36181" y="52317"/>
                      </a:moveTo>
                      <a:lnTo>
                        <a:pt x="30445" y="34731"/>
                      </a:lnTo>
                      <a:lnTo>
                        <a:pt x="0" y="31453"/>
                      </a:lnTo>
                      <a:lnTo>
                        <a:pt x="53389" y="0"/>
                      </a:lnTo>
                      <a:lnTo>
                        <a:pt x="89570" y="20927"/>
                      </a:lnTo>
                      <a:close/>
                    </a:path>
                  </a:pathLst>
                </a:custGeom>
                <a:solidFill>
                  <a:srgbClr val="3284A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2" name="Freeform: Shape 10276"/>
                <p:cNvSpPr/>
                <p:nvPr/>
              </p:nvSpPr>
              <p:spPr>
                <a:xfrm>
                  <a:off x="8106944" y="422132"/>
                  <a:ext cx="53388" cy="35991"/>
                </a:xfrm>
                <a:custGeom>
                  <a:avLst/>
                  <a:gdLst>
                    <a:gd name="connsiteX0" fmla="*/ 53389 w 53388"/>
                    <a:gd name="connsiteY0" fmla="*/ 4538 h 35991"/>
                    <a:gd name="connsiteX1" fmla="*/ 0 w 53388"/>
                    <a:gd name="connsiteY1" fmla="*/ 35992 h 35991"/>
                    <a:gd name="connsiteX2" fmla="*/ 0 w 53388"/>
                    <a:gd name="connsiteY2" fmla="*/ 31390 h 35991"/>
                    <a:gd name="connsiteX3" fmla="*/ 53389 w 53388"/>
                    <a:gd name="connsiteY3" fmla="*/ 0 h 3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88" h="35991">
                      <a:moveTo>
                        <a:pt x="53389" y="4538"/>
                      </a:moveTo>
                      <a:lnTo>
                        <a:pt x="0" y="35992"/>
                      </a:lnTo>
                      <a:lnTo>
                        <a:pt x="0" y="31390"/>
                      </a:lnTo>
                      <a:lnTo>
                        <a:pt x="53389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3" name="Freeform: Shape 10277"/>
                <p:cNvSpPr/>
                <p:nvPr/>
              </p:nvSpPr>
              <p:spPr>
                <a:xfrm>
                  <a:off x="8101208" y="435936"/>
                  <a:ext cx="5736" cy="22187"/>
                </a:xfrm>
                <a:custGeom>
                  <a:avLst/>
                  <a:gdLst>
                    <a:gd name="connsiteX0" fmla="*/ 5736 w 5736"/>
                    <a:gd name="connsiteY0" fmla="*/ 17586 h 22187"/>
                    <a:gd name="connsiteX1" fmla="*/ 5736 w 5736"/>
                    <a:gd name="connsiteY1" fmla="*/ 22188 h 22187"/>
                    <a:gd name="connsiteX2" fmla="*/ 0 w 5736"/>
                    <a:gd name="connsiteY2" fmla="*/ 4601 h 22187"/>
                    <a:gd name="connsiteX3" fmla="*/ 0 w 5736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" h="22187">
                      <a:moveTo>
                        <a:pt x="5736" y="17586"/>
                      </a:moveTo>
                      <a:lnTo>
                        <a:pt x="5736" y="22188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536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4" name="Freeform: Shape 10278"/>
                <p:cNvSpPr/>
                <p:nvPr/>
              </p:nvSpPr>
              <p:spPr>
                <a:xfrm>
                  <a:off x="8070763" y="432659"/>
                  <a:ext cx="30445" cy="7879"/>
                </a:xfrm>
                <a:custGeom>
                  <a:avLst/>
                  <a:gdLst>
                    <a:gd name="connsiteX0" fmla="*/ 30445 w 30445"/>
                    <a:gd name="connsiteY0" fmla="*/ 3278 h 7879"/>
                    <a:gd name="connsiteX1" fmla="*/ 30445 w 30445"/>
                    <a:gd name="connsiteY1" fmla="*/ 7879 h 7879"/>
                    <a:gd name="connsiteX2" fmla="*/ 0 w 30445"/>
                    <a:gd name="connsiteY2" fmla="*/ 4601 h 7879"/>
                    <a:gd name="connsiteX3" fmla="*/ 0 w 30445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45" h="7879">
                      <a:moveTo>
                        <a:pt x="30445" y="3278"/>
                      </a:moveTo>
                      <a:lnTo>
                        <a:pt x="30445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6" name="Graphic 4368"/>
              <p:cNvGrpSpPr/>
              <p:nvPr/>
            </p:nvGrpSpPr>
            <p:grpSpPr>
              <a:xfrm>
                <a:off x="7986299" y="343719"/>
                <a:ext cx="72235" cy="46392"/>
                <a:chOff x="7986299" y="343719"/>
                <a:chExt cx="72235" cy="46392"/>
              </a:xfrm>
              <a:solidFill>
                <a:schemeClr val="accent1"/>
              </a:solidFill>
            </p:grpSpPr>
            <p:sp>
              <p:nvSpPr>
                <p:cNvPr id="567" name="Freeform: Shape 10280"/>
                <p:cNvSpPr/>
                <p:nvPr/>
              </p:nvSpPr>
              <p:spPr>
                <a:xfrm>
                  <a:off x="7986299" y="343719"/>
                  <a:ext cx="72235" cy="41790"/>
                </a:xfrm>
                <a:custGeom>
                  <a:avLst/>
                  <a:gdLst>
                    <a:gd name="connsiteX0" fmla="*/ 36181 w 72235"/>
                    <a:gd name="connsiteY0" fmla="*/ 41791 h 41790"/>
                    <a:gd name="connsiteX1" fmla="*/ 30508 w 72235"/>
                    <a:gd name="connsiteY1" fmla="*/ 24205 h 41790"/>
                    <a:gd name="connsiteX2" fmla="*/ 0 w 72235"/>
                    <a:gd name="connsiteY2" fmla="*/ 20864 h 41790"/>
                    <a:gd name="connsiteX3" fmla="*/ 36055 w 72235"/>
                    <a:gd name="connsiteY3" fmla="*/ 0 h 41790"/>
                    <a:gd name="connsiteX4" fmla="*/ 72236 w 72235"/>
                    <a:gd name="connsiteY4" fmla="*/ 20864 h 41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35" h="41790">
                      <a:moveTo>
                        <a:pt x="36181" y="41791"/>
                      </a:moveTo>
                      <a:lnTo>
                        <a:pt x="30508" y="24205"/>
                      </a:lnTo>
                      <a:lnTo>
                        <a:pt x="0" y="20864"/>
                      </a:lnTo>
                      <a:lnTo>
                        <a:pt x="36055" y="0"/>
                      </a:lnTo>
                      <a:lnTo>
                        <a:pt x="72236" y="20864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8" name="Freeform: Shape 10281"/>
                <p:cNvSpPr/>
                <p:nvPr/>
              </p:nvSpPr>
              <p:spPr>
                <a:xfrm>
                  <a:off x="8022480" y="364583"/>
                  <a:ext cx="36054" cy="25528"/>
                </a:xfrm>
                <a:custGeom>
                  <a:avLst/>
                  <a:gdLst>
                    <a:gd name="connsiteX0" fmla="*/ 36055 w 36054"/>
                    <a:gd name="connsiteY0" fmla="*/ 4601 h 25528"/>
                    <a:gd name="connsiteX1" fmla="*/ 0 w 36054"/>
                    <a:gd name="connsiteY1" fmla="*/ 25528 h 25528"/>
                    <a:gd name="connsiteX2" fmla="*/ 0 w 36054"/>
                    <a:gd name="connsiteY2" fmla="*/ 20927 h 25528"/>
                    <a:gd name="connsiteX3" fmla="*/ 36055 w 36054"/>
                    <a:gd name="connsiteY3" fmla="*/ 0 h 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54" h="25528">
                      <a:moveTo>
                        <a:pt x="36055" y="4601"/>
                      </a:moveTo>
                      <a:lnTo>
                        <a:pt x="0" y="25528"/>
                      </a:lnTo>
                      <a:lnTo>
                        <a:pt x="0" y="20927"/>
                      </a:lnTo>
                      <a:lnTo>
                        <a:pt x="36055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9" name="Freeform: Shape 10282"/>
                <p:cNvSpPr/>
                <p:nvPr/>
              </p:nvSpPr>
              <p:spPr>
                <a:xfrm>
                  <a:off x="8016807" y="367924"/>
                  <a:ext cx="5673" cy="22187"/>
                </a:xfrm>
                <a:custGeom>
                  <a:avLst/>
                  <a:gdLst>
                    <a:gd name="connsiteX0" fmla="*/ 5673 w 5673"/>
                    <a:gd name="connsiteY0" fmla="*/ 17586 h 22187"/>
                    <a:gd name="connsiteX1" fmla="*/ 5673 w 5673"/>
                    <a:gd name="connsiteY1" fmla="*/ 22188 h 22187"/>
                    <a:gd name="connsiteX2" fmla="*/ 0 w 5673"/>
                    <a:gd name="connsiteY2" fmla="*/ 4538 h 22187"/>
                    <a:gd name="connsiteX3" fmla="*/ 0 w 5673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3" h="22187">
                      <a:moveTo>
                        <a:pt x="5673" y="17586"/>
                      </a:moveTo>
                      <a:lnTo>
                        <a:pt x="5673" y="22188"/>
                      </a:lnTo>
                      <a:lnTo>
                        <a:pt x="0" y="4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0" name="Freeform: Shape 10283"/>
                <p:cNvSpPr/>
                <p:nvPr/>
              </p:nvSpPr>
              <p:spPr>
                <a:xfrm>
                  <a:off x="7986299" y="364583"/>
                  <a:ext cx="30507" cy="7879"/>
                </a:xfrm>
                <a:custGeom>
                  <a:avLst/>
                  <a:gdLst>
                    <a:gd name="connsiteX0" fmla="*/ 30508 w 30507"/>
                    <a:gd name="connsiteY0" fmla="*/ 3341 h 7879"/>
                    <a:gd name="connsiteX1" fmla="*/ 30508 w 30507"/>
                    <a:gd name="connsiteY1" fmla="*/ 7879 h 7879"/>
                    <a:gd name="connsiteX2" fmla="*/ 0 w 30507"/>
                    <a:gd name="connsiteY2" fmla="*/ 4601 h 7879"/>
                    <a:gd name="connsiteX3" fmla="*/ 0 w 30507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07" h="7879">
                      <a:moveTo>
                        <a:pt x="30508" y="3341"/>
                      </a:moveTo>
                      <a:lnTo>
                        <a:pt x="30508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5" name="Graphic 4368"/>
            <p:cNvGrpSpPr/>
            <p:nvPr/>
          </p:nvGrpSpPr>
          <p:grpSpPr>
            <a:xfrm>
              <a:off x="7940726" y="22502"/>
              <a:ext cx="551539" cy="399818"/>
              <a:chOff x="7940726" y="22502"/>
              <a:chExt cx="551539" cy="399818"/>
            </a:xfrm>
            <a:solidFill>
              <a:schemeClr val="accent1"/>
            </a:solidFill>
          </p:grpSpPr>
          <p:sp>
            <p:nvSpPr>
              <p:cNvPr id="536" name="Freeform: Shape 10285"/>
              <p:cNvSpPr/>
              <p:nvPr/>
            </p:nvSpPr>
            <p:spPr>
              <a:xfrm>
                <a:off x="8179243" y="232213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7" name="Freeform: Shape 10286"/>
              <p:cNvSpPr/>
              <p:nvPr/>
            </p:nvSpPr>
            <p:spPr>
              <a:xfrm>
                <a:off x="7940726" y="275202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Freeform: Shape 10287"/>
              <p:cNvSpPr/>
              <p:nvPr/>
            </p:nvSpPr>
            <p:spPr>
              <a:xfrm>
                <a:off x="7940726" y="94486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9" name="Freeform: Shape 10288"/>
              <p:cNvSpPr/>
              <p:nvPr/>
            </p:nvSpPr>
            <p:spPr>
              <a:xfrm>
                <a:off x="7956421" y="199247"/>
                <a:ext cx="222821" cy="203785"/>
              </a:xfrm>
              <a:custGeom>
                <a:avLst/>
                <a:gdLst>
                  <a:gd name="connsiteX0" fmla="*/ 222822 w 222821"/>
                  <a:gd name="connsiteY0" fmla="*/ 203786 h 203785"/>
                  <a:gd name="connsiteX1" fmla="*/ 0 w 222821"/>
                  <a:gd name="connsiteY1" fmla="*/ 75766 h 203785"/>
                  <a:gd name="connsiteX2" fmla="*/ 0 w 222821"/>
                  <a:gd name="connsiteY2" fmla="*/ 0 h 203785"/>
                  <a:gd name="connsiteX3" fmla="*/ 222822 w 222821"/>
                  <a:gd name="connsiteY3" fmla="*/ 128020 h 2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21" h="203785">
                    <a:moveTo>
                      <a:pt x="222822" y="203786"/>
                    </a:moveTo>
                    <a:lnTo>
                      <a:pt x="0" y="75766"/>
                    </a:lnTo>
                    <a:lnTo>
                      <a:pt x="0" y="0"/>
                    </a:lnTo>
                    <a:lnTo>
                      <a:pt x="222822" y="12802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Freeform: Shape 10289"/>
              <p:cNvSpPr/>
              <p:nvPr/>
            </p:nvSpPr>
            <p:spPr>
              <a:xfrm>
                <a:off x="8179243" y="156195"/>
                <a:ext cx="296003" cy="246837"/>
              </a:xfrm>
              <a:custGeom>
                <a:avLst/>
                <a:gdLst>
                  <a:gd name="connsiteX0" fmla="*/ 296004 w 296003"/>
                  <a:gd name="connsiteY0" fmla="*/ 75766 h 246837"/>
                  <a:gd name="connsiteX1" fmla="*/ 0 w 296003"/>
                  <a:gd name="connsiteY1" fmla="*/ 246838 h 246837"/>
                  <a:gd name="connsiteX2" fmla="*/ 0 w 296003"/>
                  <a:gd name="connsiteY2" fmla="*/ 171072 h 246837"/>
                  <a:gd name="connsiteX3" fmla="*/ 296004 w 296003"/>
                  <a:gd name="connsiteY3" fmla="*/ 0 h 2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03" h="246837">
                    <a:moveTo>
                      <a:pt x="296004" y="75766"/>
                    </a:moveTo>
                    <a:lnTo>
                      <a:pt x="0" y="246838"/>
                    </a:lnTo>
                    <a:lnTo>
                      <a:pt x="0" y="171072"/>
                    </a:lnTo>
                    <a:lnTo>
                      <a:pt x="296004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Freeform: Shape 10290"/>
              <p:cNvSpPr/>
              <p:nvPr/>
            </p:nvSpPr>
            <p:spPr>
              <a:xfrm>
                <a:off x="8179243" y="160230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Freeform: Shape 10291"/>
              <p:cNvSpPr/>
              <p:nvPr/>
            </p:nvSpPr>
            <p:spPr>
              <a:xfrm>
                <a:off x="7940726" y="203218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Freeform: Shape 10292"/>
              <p:cNvSpPr/>
              <p:nvPr/>
            </p:nvSpPr>
            <p:spPr>
              <a:xfrm>
                <a:off x="7940726" y="22502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Freeform: Shape 10293"/>
              <p:cNvSpPr/>
              <p:nvPr/>
            </p:nvSpPr>
            <p:spPr>
              <a:xfrm>
                <a:off x="8123081" y="83644"/>
                <a:ext cx="252636" cy="145858"/>
              </a:xfrm>
              <a:custGeom>
                <a:avLst/>
                <a:gdLst>
                  <a:gd name="connsiteX0" fmla="*/ 90137 w 252636"/>
                  <a:gd name="connsiteY0" fmla="*/ 145859 h 145858"/>
                  <a:gd name="connsiteX1" fmla="*/ 0 w 252636"/>
                  <a:gd name="connsiteY1" fmla="*/ 93793 h 145858"/>
                  <a:gd name="connsiteX2" fmla="*/ 0 w 252636"/>
                  <a:gd name="connsiteY2" fmla="*/ 73560 h 145858"/>
                  <a:gd name="connsiteX3" fmla="*/ 127453 w 252636"/>
                  <a:gd name="connsiteY3" fmla="*/ 0 h 145858"/>
                  <a:gd name="connsiteX4" fmla="*/ 162499 w 252636"/>
                  <a:gd name="connsiteY4" fmla="*/ 0 h 145858"/>
                  <a:gd name="connsiteX5" fmla="*/ 252636 w 252636"/>
                  <a:gd name="connsiteY5" fmla="*/ 52065 h 145858"/>
                  <a:gd name="connsiteX6" fmla="*/ 252636 w 252636"/>
                  <a:gd name="connsiteY6" fmla="*/ 72299 h 145858"/>
                  <a:gd name="connsiteX7" fmla="*/ 125184 w 252636"/>
                  <a:gd name="connsiteY7" fmla="*/ 145859 h 145858"/>
                  <a:gd name="connsiteX8" fmla="*/ 90137 w 252636"/>
                  <a:gd name="connsiteY8" fmla="*/ 145859 h 1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636" h="145858">
                    <a:moveTo>
                      <a:pt x="90137" y="145859"/>
                    </a:moveTo>
                    <a:lnTo>
                      <a:pt x="0" y="93793"/>
                    </a:lnTo>
                    <a:cubicBezTo>
                      <a:pt x="9707" y="88183"/>
                      <a:pt x="9707" y="79170"/>
                      <a:pt x="0" y="73560"/>
                    </a:cubicBezTo>
                    <a:lnTo>
                      <a:pt x="127453" y="0"/>
                    </a:lnTo>
                    <a:cubicBezTo>
                      <a:pt x="137160" y="5610"/>
                      <a:pt x="152855" y="5610"/>
                      <a:pt x="162499" y="0"/>
                    </a:cubicBezTo>
                    <a:lnTo>
                      <a:pt x="252636" y="52065"/>
                    </a:lnTo>
                    <a:cubicBezTo>
                      <a:pt x="242929" y="57675"/>
                      <a:pt x="242929" y="66689"/>
                      <a:pt x="252636" y="72299"/>
                    </a:cubicBezTo>
                    <a:lnTo>
                      <a:pt x="125184" y="145859"/>
                    </a:lnTo>
                    <a:cubicBezTo>
                      <a:pt x="115539" y="140249"/>
                      <a:pt x="99844" y="140249"/>
                      <a:pt x="90137" y="145859"/>
                    </a:cubicBezTo>
                    <a:close/>
                  </a:path>
                </a:pathLst>
              </a:custGeom>
              <a:solidFill>
                <a:srgbClr val="428C6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Freeform: Shape 10294"/>
              <p:cNvSpPr/>
              <p:nvPr/>
            </p:nvSpPr>
            <p:spPr>
              <a:xfrm>
                <a:off x="8215487" y="105958"/>
                <a:ext cx="121464" cy="70155"/>
              </a:xfrm>
              <a:custGeom>
                <a:avLst/>
                <a:gdLst>
                  <a:gd name="connsiteX0" fmla="*/ 94613 w 121464"/>
                  <a:gd name="connsiteY0" fmla="*/ 70156 h 70155"/>
                  <a:gd name="connsiteX1" fmla="*/ 0 w 121464"/>
                  <a:gd name="connsiteY1" fmla="*/ 15506 h 70155"/>
                  <a:gd name="connsiteX2" fmla="*/ 26789 w 121464"/>
                  <a:gd name="connsiteY2" fmla="*/ 0 h 70155"/>
                  <a:gd name="connsiteX3" fmla="*/ 121465 w 121464"/>
                  <a:gd name="connsiteY3" fmla="*/ 54650 h 7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64" h="70155">
                    <a:moveTo>
                      <a:pt x="94613" y="70156"/>
                    </a:moveTo>
                    <a:lnTo>
                      <a:pt x="0" y="15506"/>
                    </a:lnTo>
                    <a:lnTo>
                      <a:pt x="26789" y="0"/>
                    </a:lnTo>
                    <a:lnTo>
                      <a:pt x="121465" y="5465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Freeform: Shape 10295"/>
              <p:cNvSpPr/>
              <p:nvPr/>
            </p:nvSpPr>
            <p:spPr>
              <a:xfrm>
                <a:off x="7940726" y="212610"/>
                <a:ext cx="7627" cy="67004"/>
              </a:xfrm>
              <a:custGeom>
                <a:avLst/>
                <a:gdLst>
                  <a:gd name="connsiteX0" fmla="*/ 0 w 7627"/>
                  <a:gd name="connsiteY0" fmla="*/ 0 h 67004"/>
                  <a:gd name="connsiteX1" fmla="*/ 7627 w 7627"/>
                  <a:gd name="connsiteY1" fmla="*/ 4412 h 67004"/>
                  <a:gd name="connsiteX2" fmla="*/ 7627 w 7627"/>
                  <a:gd name="connsiteY2" fmla="*/ 67004 h 67004"/>
                  <a:gd name="connsiteX3" fmla="*/ 0 w 7627"/>
                  <a:gd name="connsiteY3" fmla="*/ 62592 h 6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" h="67004">
                    <a:moveTo>
                      <a:pt x="0" y="0"/>
                    </a:moveTo>
                    <a:lnTo>
                      <a:pt x="7627" y="4412"/>
                    </a:lnTo>
                    <a:lnTo>
                      <a:pt x="7627" y="67004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Freeform: Shape 10296"/>
              <p:cNvSpPr/>
              <p:nvPr/>
            </p:nvSpPr>
            <p:spPr>
              <a:xfrm>
                <a:off x="7948353" y="217022"/>
                <a:ext cx="8068" cy="62591"/>
              </a:xfrm>
              <a:custGeom>
                <a:avLst/>
                <a:gdLst>
                  <a:gd name="connsiteX0" fmla="*/ 8068 w 8068"/>
                  <a:gd name="connsiteY0" fmla="*/ 57990 h 62591"/>
                  <a:gd name="connsiteX1" fmla="*/ 0 w 8068"/>
                  <a:gd name="connsiteY1" fmla="*/ 62592 h 62591"/>
                  <a:gd name="connsiteX2" fmla="*/ 0 w 8068"/>
                  <a:gd name="connsiteY2" fmla="*/ 0 h 62591"/>
                  <a:gd name="connsiteX3" fmla="*/ 8068 w 8068"/>
                  <a:gd name="connsiteY3" fmla="*/ 4727 h 6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8" h="62591">
                    <a:moveTo>
                      <a:pt x="8068" y="57990"/>
                    </a:moveTo>
                    <a:lnTo>
                      <a:pt x="0" y="62592"/>
                    </a:lnTo>
                    <a:lnTo>
                      <a:pt x="0" y="0"/>
                    </a:lnTo>
                    <a:lnTo>
                      <a:pt x="8068" y="4727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48" name="Graphic 4368"/>
              <p:cNvGrpSpPr/>
              <p:nvPr/>
            </p:nvGrpSpPr>
            <p:grpSpPr>
              <a:xfrm>
                <a:off x="7972117" y="287241"/>
                <a:ext cx="95369" cy="59503"/>
                <a:chOff x="7972117" y="287241"/>
                <a:chExt cx="95369" cy="59503"/>
              </a:xfrm>
              <a:solidFill>
                <a:schemeClr val="accent1"/>
              </a:solidFill>
            </p:grpSpPr>
            <p:sp>
              <p:nvSpPr>
                <p:cNvPr id="549" name="Freeform: Shape 10298"/>
                <p:cNvSpPr/>
                <p:nvPr/>
              </p:nvSpPr>
              <p:spPr>
                <a:xfrm>
                  <a:off x="7972117" y="287241"/>
                  <a:ext cx="95369" cy="55090"/>
                </a:xfrm>
                <a:custGeom>
                  <a:avLst/>
                  <a:gdLst>
                    <a:gd name="connsiteX0" fmla="*/ 34857 w 95369"/>
                    <a:gd name="connsiteY0" fmla="*/ 55091 h 55090"/>
                    <a:gd name="connsiteX1" fmla="*/ 29310 w 95369"/>
                    <a:gd name="connsiteY1" fmla="*/ 38135 h 55090"/>
                    <a:gd name="connsiteX2" fmla="*/ 0 w 95369"/>
                    <a:gd name="connsiteY2" fmla="*/ 34920 h 55090"/>
                    <a:gd name="connsiteX3" fmla="*/ 60512 w 95369"/>
                    <a:gd name="connsiteY3" fmla="*/ 0 h 55090"/>
                    <a:gd name="connsiteX4" fmla="*/ 95369 w 95369"/>
                    <a:gd name="connsiteY4" fmla="*/ 20108 h 5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69" h="55090">
                      <a:moveTo>
                        <a:pt x="34857" y="55091"/>
                      </a:moveTo>
                      <a:lnTo>
                        <a:pt x="29310" y="38135"/>
                      </a:lnTo>
                      <a:lnTo>
                        <a:pt x="0" y="34920"/>
                      </a:lnTo>
                      <a:lnTo>
                        <a:pt x="60512" y="0"/>
                      </a:lnTo>
                      <a:lnTo>
                        <a:pt x="95369" y="20108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0" name="Freeform: Shape 10299"/>
                <p:cNvSpPr/>
                <p:nvPr/>
              </p:nvSpPr>
              <p:spPr>
                <a:xfrm>
                  <a:off x="8006974" y="307349"/>
                  <a:ext cx="60512" cy="39395"/>
                </a:xfrm>
                <a:custGeom>
                  <a:avLst/>
                  <a:gdLst>
                    <a:gd name="connsiteX0" fmla="*/ 60512 w 60512"/>
                    <a:gd name="connsiteY0" fmla="*/ 4412 h 39395"/>
                    <a:gd name="connsiteX1" fmla="*/ 0 w 60512"/>
                    <a:gd name="connsiteY1" fmla="*/ 39396 h 39395"/>
                    <a:gd name="connsiteX2" fmla="*/ 0 w 60512"/>
                    <a:gd name="connsiteY2" fmla="*/ 34983 h 39395"/>
                    <a:gd name="connsiteX3" fmla="*/ 60512 w 60512"/>
                    <a:gd name="connsiteY3" fmla="*/ 0 h 3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12" h="39395">
                      <a:moveTo>
                        <a:pt x="60512" y="4412"/>
                      </a:moveTo>
                      <a:lnTo>
                        <a:pt x="0" y="39396"/>
                      </a:lnTo>
                      <a:lnTo>
                        <a:pt x="0" y="34983"/>
                      </a:lnTo>
                      <a:lnTo>
                        <a:pt x="60512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1" name="Freeform: Shape 10300"/>
                <p:cNvSpPr/>
                <p:nvPr/>
              </p:nvSpPr>
              <p:spPr>
                <a:xfrm>
                  <a:off x="8001427" y="325376"/>
                  <a:ext cx="5546" cy="21368"/>
                </a:xfrm>
                <a:custGeom>
                  <a:avLst/>
                  <a:gdLst>
                    <a:gd name="connsiteX0" fmla="*/ 5547 w 5546"/>
                    <a:gd name="connsiteY0" fmla="*/ 16956 h 21368"/>
                    <a:gd name="connsiteX1" fmla="*/ 5547 w 5546"/>
                    <a:gd name="connsiteY1" fmla="*/ 21368 h 21368"/>
                    <a:gd name="connsiteX2" fmla="*/ 0 w 5546"/>
                    <a:gd name="connsiteY2" fmla="*/ 4412 h 21368"/>
                    <a:gd name="connsiteX3" fmla="*/ 0 w 5546"/>
                    <a:gd name="connsiteY3" fmla="*/ 0 h 2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6" h="21368">
                      <a:moveTo>
                        <a:pt x="5547" y="16956"/>
                      </a:moveTo>
                      <a:lnTo>
                        <a:pt x="5547" y="21368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2" name="Freeform: Shape 10301"/>
                <p:cNvSpPr/>
                <p:nvPr/>
              </p:nvSpPr>
              <p:spPr>
                <a:xfrm>
                  <a:off x="7972117" y="322162"/>
                  <a:ext cx="29310" cy="7626"/>
                </a:xfrm>
                <a:custGeom>
                  <a:avLst/>
                  <a:gdLst>
                    <a:gd name="connsiteX0" fmla="*/ 29310 w 29310"/>
                    <a:gd name="connsiteY0" fmla="*/ 3215 h 7626"/>
                    <a:gd name="connsiteX1" fmla="*/ 29310 w 29310"/>
                    <a:gd name="connsiteY1" fmla="*/ 7627 h 7626"/>
                    <a:gd name="connsiteX2" fmla="*/ 0 w 29310"/>
                    <a:gd name="connsiteY2" fmla="*/ 4412 h 7626"/>
                    <a:gd name="connsiteX3" fmla="*/ 0 w 29310"/>
                    <a:gd name="connsiteY3" fmla="*/ 0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10" h="7626">
                      <a:moveTo>
                        <a:pt x="29310" y="3215"/>
                      </a:moveTo>
                      <a:lnTo>
                        <a:pt x="29310" y="7627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602" name="Graphic 2057"/>
          <p:cNvGrpSpPr/>
          <p:nvPr/>
        </p:nvGrpSpPr>
        <p:grpSpPr>
          <a:xfrm>
            <a:off x="516522" y="407534"/>
            <a:ext cx="552327" cy="700923"/>
            <a:chOff x="3699145" y="4775954"/>
            <a:chExt cx="551673" cy="617661"/>
          </a:xfrm>
          <a:solidFill>
            <a:schemeClr val="accent1"/>
          </a:solidFill>
        </p:grpSpPr>
        <p:sp>
          <p:nvSpPr>
            <p:cNvPr id="603" name="Freeform: Shape 3835"/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4" name="Freeform: Shape 3836"/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5" name="Freeform: Shape 3837"/>
            <p:cNvSpPr/>
            <p:nvPr/>
          </p:nvSpPr>
          <p:spPr>
            <a:xfrm>
              <a:off x="3739192" y="4883173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6" name="Freeform: Shape 3838"/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" name="Freeform: Shape 3839"/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" name="Freeform: Shape 3840"/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" name="Freeform: Shape 3841"/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" name="Freeform: Shape 3842"/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1" name="Freeform: Shape 3843"/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2" name="Freeform: Shape 3844"/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3" name="Freeform: Shape 3845"/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4" name="Freeform: Shape 3846"/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5" name="Freeform: Shape 3847"/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6" name="Freeform: Shape 3848"/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7" name="Freeform: Shape 3849"/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8" name="Freeform: Shape 3850"/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9" name="Freeform: Shape 3851"/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0" name="Freeform: Shape 3852"/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1" name="Freeform: Shape 3853"/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" name="Freeform: Shape 3854"/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" name="Freeform: Shape 3855"/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" name="Freeform: Shape 3856"/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5" name="Freeform: Shape 3857"/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6" name="Freeform: Shape 3858"/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7" name="Freeform: Shape 3859"/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8" name="Freeform: Shape 3860"/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9" name="Freeform: Shape 3861"/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0" name="Freeform: Shape 3862"/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1" name="Freeform: Shape 3863"/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2" name="Freeform: Shape 3864"/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3" name="Freeform: Shape 3865"/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4" name="Freeform: Shape 3866"/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5" name="Freeform: Shape 3867"/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6" name="Freeform: Shape 3868"/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7" name="Freeform: Shape 3869"/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" name="Freeform: Shape 3870"/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9" name="Freeform: Shape 3871"/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0" name="Freeform: Shape 3872"/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1" name="Freeform: Shape 3873"/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2" name="Freeform: Shape 3874"/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3" name="Freeform: Shape 3875"/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4" name="Freeform: Shape 3876"/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5" name="Freeform: Shape 3877"/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6" name="Freeform: Shape 3878"/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7" name="Freeform: Shape 3879"/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8" name="Freeform: Shape 3880"/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9" name="Freeform: Shape 3881"/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0" name="Freeform: Shape 3882"/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1" name="Freeform: Shape 3883"/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2" name="Freeform: Shape 3884"/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3" name="Freeform: Shape 3885"/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4" name="Freeform: Shape 3886"/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5" name="Freeform: Shape 3887"/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6" name="Freeform: Shape 3888"/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7" name="Freeform: Shape 3889"/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8" name="Freeform: Shape 3890"/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9" name="Freeform: Shape 3891"/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0" name="Freeform: Shape 3892"/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1" name="Freeform: Shape 3893"/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2" name="Freeform: Shape 3894"/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3" name="Freeform: Shape 3895"/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4" name="Freeform: Shape 3896"/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" name="Freeform: Shape 3897"/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6" name="Freeform: Shape 3898"/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7" name="Freeform: Shape 3899"/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8" name="Freeform: Shape 3900"/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9" name="Freeform: Shape 3901"/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0" name="Freeform: Shape 3902"/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1" name="Freeform: Shape 3903"/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2" name="Freeform: Shape 3904"/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3" name="Freeform: Shape 3905"/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4" name="Freeform: Shape 3906"/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5" name="Freeform: Shape 3907"/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6" name="Freeform: Shape 3908"/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7" name="Freeform: Shape 3909"/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8" name="Freeform: Shape 3910"/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9" name="Freeform: Shape 3911"/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0" name="Freeform: Shape 3912"/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1" name="Freeform: Shape 3913"/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2" name="Freeform: Shape 3914"/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3" name="Freeform: Shape 3915"/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4" name="Freeform: Shape 3916"/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5" name="Freeform: Shape 3917"/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6" name="Freeform: Shape 3918"/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7" name="Freeform: Shape 3919"/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8" name="Freeform: Shape 3920"/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9" name="AutoShape 8"/>
          <p:cNvSpPr>
            <a:spLocks noChangeArrowheads="1"/>
          </p:cNvSpPr>
          <p:nvPr/>
        </p:nvSpPr>
        <p:spPr bwMode="auto">
          <a:xfrm>
            <a:off x="2444705" y="218181"/>
            <a:ext cx="385762" cy="439737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0" name="AutoShape 9"/>
          <p:cNvSpPr>
            <a:spLocks noChangeArrowheads="1"/>
          </p:cNvSpPr>
          <p:nvPr/>
        </p:nvSpPr>
        <p:spPr bwMode="auto">
          <a:xfrm>
            <a:off x="3367027" y="139529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1" name="AutoShape 10"/>
          <p:cNvSpPr>
            <a:spLocks noChangeArrowheads="1"/>
          </p:cNvSpPr>
          <p:nvPr/>
        </p:nvSpPr>
        <p:spPr bwMode="auto">
          <a:xfrm>
            <a:off x="9083875" y="40899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2" name="AutoShape 9"/>
          <p:cNvSpPr>
            <a:spLocks noChangeArrowheads="1"/>
          </p:cNvSpPr>
          <p:nvPr/>
        </p:nvSpPr>
        <p:spPr bwMode="auto">
          <a:xfrm>
            <a:off x="8706376" y="1301175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3" name="AutoShape 10"/>
          <p:cNvSpPr>
            <a:spLocks noChangeArrowheads="1"/>
          </p:cNvSpPr>
          <p:nvPr/>
        </p:nvSpPr>
        <p:spPr bwMode="auto">
          <a:xfrm>
            <a:off x="3030477" y="57840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94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191853" y="5050360"/>
            <a:ext cx="12192000" cy="1638807"/>
          </a:xfrm>
          <a:prstGeom prst="rect">
            <a:avLst/>
          </a:prstGeom>
        </p:spPr>
      </p:pic>
      <p:pic>
        <p:nvPicPr>
          <p:cNvPr id="695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83" y="4457685"/>
            <a:ext cx="2296413" cy="22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mình, rất rất vui( nhạc chibi khởi động tiết họ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54367"/>
            <a:ext cx="11936527" cy="65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2476706" y="1424425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5ED2F7-EE07-49EA-9C89-7B93D4CAC976}"/>
              </a:ext>
            </a:extLst>
          </p:cNvPr>
          <p:cNvSpPr/>
          <p:nvPr/>
        </p:nvSpPr>
        <p:spPr>
          <a:xfrm>
            <a:off x="1904798" y="13628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915189"/>
              </p:ext>
            </p:extLst>
          </p:nvPr>
        </p:nvGraphicFramePr>
        <p:xfrm>
          <a:off x="1391061" y="2191596"/>
          <a:ext cx="9081653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4806206" y="3354827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6019287" y="3354827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7232368" y="3354826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8445449" y="3371290"/>
            <a:ext cx="5048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881D1-FE66-42C3-9D41-79729C311C81}"/>
              </a:ext>
            </a:extLst>
          </p:cNvPr>
          <p:cNvSpPr txBox="1"/>
          <p:nvPr/>
        </p:nvSpPr>
        <p:spPr>
          <a:xfrm>
            <a:off x="9588507" y="3354826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33EA4C-65B8-4CF0-ACF6-29D8BD4BCD01}"/>
              </a:ext>
            </a:extLst>
          </p:cNvPr>
          <p:cNvGrpSpPr/>
          <p:nvPr/>
        </p:nvGrpSpPr>
        <p:grpSpPr>
          <a:xfrm flipH="1">
            <a:off x="5121788" y="4180956"/>
            <a:ext cx="2110580" cy="2150948"/>
            <a:chOff x="604444" y="3268487"/>
            <a:chExt cx="1826440" cy="18264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75D2E6-09EC-477E-B207-E1DE96BB865C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FDA961-214C-45CF-8672-24D2CA464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218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A9FE3-B63B-4117-B4F7-01937A102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9"/>
          <a:stretch/>
        </p:blipFill>
        <p:spPr>
          <a:xfrm>
            <a:off x="2331811" y="1518671"/>
            <a:ext cx="7102475" cy="2408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596340" y="437940"/>
            <a:ext cx="958200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6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3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rổ</a:t>
            </a:r>
            <a:r>
              <a:rPr lang="en-US" sz="2400" dirty="0"/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5298AB-AEBA-4C88-BF44-C2CBA69EFA23}"/>
              </a:ext>
            </a:extLst>
          </p:cNvPr>
          <p:cNvSpPr/>
          <p:nvPr/>
        </p:nvSpPr>
        <p:spPr>
          <a:xfrm>
            <a:off x="969796" y="74225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ACCF0-116B-4530-8C61-AF46D5DC7C05}"/>
              </a:ext>
            </a:extLst>
          </p:cNvPr>
          <p:cNvCxnSpPr>
            <a:cxnSpLocks/>
          </p:cNvCxnSpPr>
          <p:nvPr/>
        </p:nvCxnSpPr>
        <p:spPr>
          <a:xfrm>
            <a:off x="1713420" y="952829"/>
            <a:ext cx="2611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175EB0-6E70-4137-A267-BE69E4D7EEF0}"/>
              </a:ext>
            </a:extLst>
          </p:cNvPr>
          <p:cNvCxnSpPr>
            <a:cxnSpLocks/>
          </p:cNvCxnSpPr>
          <p:nvPr/>
        </p:nvCxnSpPr>
        <p:spPr>
          <a:xfrm>
            <a:off x="1713420" y="1458842"/>
            <a:ext cx="658875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AADCE0-344B-4230-8C3F-2EC9A892E481}"/>
              </a:ext>
            </a:extLst>
          </p:cNvPr>
          <p:cNvCxnSpPr>
            <a:cxnSpLocks/>
          </p:cNvCxnSpPr>
          <p:nvPr/>
        </p:nvCxnSpPr>
        <p:spPr>
          <a:xfrm>
            <a:off x="6641020" y="952829"/>
            <a:ext cx="1530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0978DD-4064-4B5E-A7C0-EB61DAF9E490}"/>
              </a:ext>
            </a:extLst>
          </p:cNvPr>
          <p:cNvSpPr txBox="1"/>
          <p:nvPr/>
        </p:nvSpPr>
        <p:spPr>
          <a:xfrm>
            <a:off x="1931497" y="3887829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6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3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BCF55F-E551-4F30-9D02-90FB9DE4BC8F}"/>
              </a:ext>
            </a:extLst>
          </p:cNvPr>
          <p:cNvSpPr txBox="1"/>
          <p:nvPr/>
        </p:nvSpPr>
        <p:spPr>
          <a:xfrm>
            <a:off x="5650052" y="3907425"/>
            <a:ext cx="5304237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rổ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6 + 3 = 9 (</a:t>
            </a:r>
            <a:r>
              <a:rPr lang="en-US" sz="2400" dirty="0" err="1"/>
              <a:t>bạn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9 </a:t>
            </a:r>
            <a:r>
              <a:rPr lang="en-US" sz="2400" dirty="0" err="1"/>
              <a:t>bạn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596340" y="437940"/>
            <a:ext cx="958200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15 con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sấu</a:t>
            </a:r>
            <a:r>
              <a:rPr lang="en-US" sz="2400" dirty="0"/>
              <a:t>,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3 con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bờ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sấu</a:t>
            </a:r>
            <a:r>
              <a:rPr lang="en-US" sz="2400" dirty="0"/>
              <a:t> ở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ACCF0-116B-4530-8C61-AF46D5DC7C05}"/>
              </a:ext>
            </a:extLst>
          </p:cNvPr>
          <p:cNvCxnSpPr>
            <a:cxnSpLocks/>
          </p:cNvCxnSpPr>
          <p:nvPr/>
        </p:nvCxnSpPr>
        <p:spPr>
          <a:xfrm>
            <a:off x="3701876" y="909287"/>
            <a:ext cx="22489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175EB0-6E70-4137-A267-BE69E4D7EEF0}"/>
              </a:ext>
            </a:extLst>
          </p:cNvPr>
          <p:cNvCxnSpPr>
            <a:cxnSpLocks/>
          </p:cNvCxnSpPr>
          <p:nvPr/>
        </p:nvCxnSpPr>
        <p:spPr>
          <a:xfrm>
            <a:off x="1713420" y="1458842"/>
            <a:ext cx="526795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AADCE0-344B-4230-8C3F-2EC9A892E481}"/>
              </a:ext>
            </a:extLst>
          </p:cNvPr>
          <p:cNvCxnSpPr>
            <a:cxnSpLocks/>
          </p:cNvCxnSpPr>
          <p:nvPr/>
        </p:nvCxnSpPr>
        <p:spPr>
          <a:xfrm>
            <a:off x="7536908" y="909287"/>
            <a:ext cx="18102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0978DD-4064-4B5E-A7C0-EB61DAF9E490}"/>
              </a:ext>
            </a:extLst>
          </p:cNvPr>
          <p:cNvSpPr txBox="1"/>
          <p:nvPr/>
        </p:nvSpPr>
        <p:spPr>
          <a:xfrm>
            <a:off x="1539611" y="4120057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: 15 con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sấu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Bớt</a:t>
            </a:r>
            <a:r>
              <a:rPr lang="en-US" sz="2400" dirty="0"/>
              <a:t>     : 3 con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sấu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: … con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sấu</a:t>
            </a:r>
            <a:r>
              <a:rPr lang="en-US" sz="2400" dirty="0"/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495522-DA8F-4E17-A076-8E3FD2A0690E}"/>
              </a:ext>
            </a:extLst>
          </p:cNvPr>
          <p:cNvSpPr/>
          <p:nvPr/>
        </p:nvSpPr>
        <p:spPr>
          <a:xfrm>
            <a:off x="1013658" y="69121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F7614F-53C2-44E8-B07B-D3EBF6D23F19}"/>
              </a:ext>
            </a:extLst>
          </p:cNvPr>
          <p:cNvCxnSpPr>
            <a:cxnSpLocks/>
          </p:cNvCxnSpPr>
          <p:nvPr/>
        </p:nvCxnSpPr>
        <p:spPr>
          <a:xfrm>
            <a:off x="9405256" y="909287"/>
            <a:ext cx="143291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E6DCE8F-12D3-429C-ACF1-E2D3CD3C1E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998" y="1727306"/>
            <a:ext cx="6269718" cy="24465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BCF55F-E551-4F30-9D02-90FB9DE4BC8F}"/>
              </a:ext>
            </a:extLst>
          </p:cNvPr>
          <p:cNvSpPr txBox="1"/>
          <p:nvPr/>
        </p:nvSpPr>
        <p:spPr>
          <a:xfrm>
            <a:off x="5370287" y="4149188"/>
            <a:ext cx="5833274" cy="22398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con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sấu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ở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15 – 3 = 12 (con)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12 con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sấu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8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679FA-26CA-4C87-826D-98A7A735D494}"/>
              </a:ext>
            </a:extLst>
          </p:cNvPr>
          <p:cNvSpPr txBox="1"/>
          <p:nvPr/>
        </p:nvSpPr>
        <p:spPr>
          <a:xfrm>
            <a:off x="5249841" y="637025"/>
            <a:ext cx="226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BẮT VỊT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C2D80-4FEE-465E-8170-F07F36E0E5B0}"/>
              </a:ext>
            </a:extLst>
          </p:cNvPr>
          <p:cNvSpPr txBox="1"/>
          <p:nvPr/>
        </p:nvSpPr>
        <p:spPr>
          <a:xfrm>
            <a:off x="902580" y="2098595"/>
            <a:ext cx="5692183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chơi</a:t>
            </a:r>
            <a:r>
              <a:rPr lang="en-US" sz="2000" b="1" dirty="0"/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ô </a:t>
            </a:r>
            <a:r>
              <a:rPr lang="en-US" sz="2000" b="1" dirty="0" err="1"/>
              <a:t>Xuất</a:t>
            </a:r>
            <a:r>
              <a:rPr lang="en-US" sz="2000" b="1" dirty="0"/>
              <a:t> </a:t>
            </a:r>
            <a:r>
              <a:rPr lang="en-US" sz="2000" b="1" dirty="0" err="1"/>
              <a:t>phát</a:t>
            </a:r>
            <a:r>
              <a:rPr lang="en-US" sz="2000" dirty="0"/>
              <a:t>. Khi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lượt</a:t>
            </a:r>
            <a:r>
              <a:rPr lang="en-US" sz="2000" dirty="0"/>
              <a:t>,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gieo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xắc</a:t>
            </a:r>
            <a:r>
              <a:rPr lang="en-US" sz="2000" dirty="0"/>
              <a:t>. </a:t>
            </a:r>
            <a:r>
              <a:rPr lang="en-US" sz="2000" dirty="0" err="1"/>
              <a:t>Đếm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 ở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xắc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di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ô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ô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con </a:t>
            </a:r>
            <a:r>
              <a:rPr lang="en-US" sz="2000" dirty="0" err="1"/>
              <a:t>vịt</a:t>
            </a:r>
            <a:r>
              <a:rPr lang="en-US" sz="2000" dirty="0"/>
              <a:t>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thúc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5 con </a:t>
            </a:r>
            <a:r>
              <a:rPr lang="en-US" sz="2000" dirty="0" err="1"/>
              <a:t>vịt</a:t>
            </a:r>
            <a:r>
              <a:rPr lang="en-US" sz="20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EFEFE-BBEE-421C-BF3A-1EA402C4F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949" y="1030756"/>
            <a:ext cx="1516390" cy="1658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1742C-CE9F-4850-AB3C-48961DC34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555" y="1476325"/>
            <a:ext cx="4572000" cy="480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3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mình, rất rất vui( nhạc chibi khởi động tiết họ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54367"/>
            <a:ext cx="11936527" cy="65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9291" y="2083373"/>
            <a:ext cx="6113417" cy="238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10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6201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2476706" y="1424425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5ED2F7-EE07-49EA-9C89-7B93D4CAC976}"/>
              </a:ext>
            </a:extLst>
          </p:cNvPr>
          <p:cNvSpPr/>
          <p:nvPr/>
        </p:nvSpPr>
        <p:spPr>
          <a:xfrm>
            <a:off x="1904798" y="13628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16360"/>
              </p:ext>
            </p:extLst>
          </p:nvPr>
        </p:nvGraphicFramePr>
        <p:xfrm>
          <a:off x="810492" y="2409310"/>
          <a:ext cx="10266216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184563">
                  <a:extLst>
                    <a:ext uri="{9D8B030D-6E8A-4147-A177-3AD203B41FA5}">
                      <a16:colId xmlns:a16="http://schemas.microsoft.com/office/drawing/2014/main" val="2906056379"/>
                    </a:ext>
                  </a:extLst>
                </a:gridCol>
              </a:tblGrid>
              <a:tr h="56249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CFB0CAE-FDBA-4DDB-986B-ED35581DD53D}"/>
              </a:ext>
            </a:extLst>
          </p:cNvPr>
          <p:cNvSpPr txBox="1"/>
          <p:nvPr/>
        </p:nvSpPr>
        <p:spPr>
          <a:xfrm>
            <a:off x="1312925" y="18860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4225637" y="3572541"/>
            <a:ext cx="5048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5438718" y="3572541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6651799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7864880" y="35890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881D1-FE66-42C3-9D41-79729C311C81}"/>
              </a:ext>
            </a:extLst>
          </p:cNvPr>
          <p:cNvSpPr txBox="1"/>
          <p:nvPr/>
        </p:nvSpPr>
        <p:spPr>
          <a:xfrm>
            <a:off x="9007938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033B9-05CA-4D98-BBBF-FB25C6BAB78A}"/>
              </a:ext>
            </a:extLst>
          </p:cNvPr>
          <p:cNvSpPr txBox="1"/>
          <p:nvPr/>
        </p:nvSpPr>
        <p:spPr>
          <a:xfrm>
            <a:off x="10224108" y="35636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AF7678-3C04-4A68-A83C-CAA568E401D2}"/>
              </a:ext>
            </a:extLst>
          </p:cNvPr>
          <p:cNvSpPr txBox="1"/>
          <p:nvPr/>
        </p:nvSpPr>
        <p:spPr>
          <a:xfrm>
            <a:off x="1312925" y="42863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C7C825-E9AB-41F5-AD2E-369A0F90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347" y="4552884"/>
            <a:ext cx="5886450" cy="17240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39FD14-D465-4C76-9854-20F478208FC5}"/>
              </a:ext>
            </a:extLst>
          </p:cNvPr>
          <p:cNvSpPr txBox="1"/>
          <p:nvPr/>
        </p:nvSpPr>
        <p:spPr>
          <a:xfrm>
            <a:off x="5197690" y="5256395"/>
            <a:ext cx="527709" cy="461665"/>
          </a:xfrm>
          <a:prstGeom prst="rect">
            <a:avLst/>
          </a:prstGeom>
          <a:solidFill>
            <a:srgbClr val="FFFEDB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59A6D2-56A6-4707-91DE-A681B212C701}"/>
              </a:ext>
            </a:extLst>
          </p:cNvPr>
          <p:cNvSpPr txBox="1"/>
          <p:nvPr/>
        </p:nvSpPr>
        <p:spPr>
          <a:xfrm>
            <a:off x="7703079" y="5281914"/>
            <a:ext cx="527709" cy="461665"/>
          </a:xfrm>
          <a:prstGeom prst="rect">
            <a:avLst/>
          </a:prstGeom>
          <a:solidFill>
            <a:srgbClr val="BFD86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8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982533D-296B-4198-A46D-134550CBDC4D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FBC3F-B71B-42D8-A9F6-D8518003653A}"/>
              </a:ext>
            </a:extLst>
          </p:cNvPr>
          <p:cNvSpPr txBox="1"/>
          <p:nvPr/>
        </p:nvSpPr>
        <p:spPr>
          <a:xfrm>
            <a:off x="1601743" y="643515"/>
            <a:ext cx="524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quạt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 ổ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C1369-0160-4F47-8DC8-CCB79227814E}"/>
              </a:ext>
            </a:extLst>
          </p:cNvPr>
          <p:cNvGrpSpPr/>
          <p:nvPr/>
        </p:nvGrpSpPr>
        <p:grpSpPr>
          <a:xfrm>
            <a:off x="4294719" y="5235766"/>
            <a:ext cx="1385277" cy="867040"/>
            <a:chOff x="1078522" y="4560650"/>
            <a:chExt cx="1385277" cy="867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D929E9-AFAF-40F0-B898-1A54E762C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A4D1F6-393F-4900-BBA3-B73C5B6DEFA9}"/>
                </a:ext>
              </a:extLst>
            </p:cNvPr>
            <p:cNvSpPr txBox="1"/>
            <p:nvPr/>
          </p:nvSpPr>
          <p:spPr>
            <a:xfrm>
              <a:off x="1464786" y="4943370"/>
              <a:ext cx="45583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AD691-007B-402A-95A6-4BD35554B8F5}"/>
              </a:ext>
            </a:extLst>
          </p:cNvPr>
          <p:cNvGrpSpPr/>
          <p:nvPr/>
        </p:nvGrpSpPr>
        <p:grpSpPr>
          <a:xfrm>
            <a:off x="2208591" y="5235766"/>
            <a:ext cx="1385277" cy="867040"/>
            <a:chOff x="1078522" y="4560650"/>
            <a:chExt cx="1385277" cy="8670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3A1400-7119-45E4-B817-746C8EDE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9CFFC5-B57F-40C8-8ACE-5495FD4FF557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7E8D5C-24CB-42A9-B40C-DC71352D493C}"/>
              </a:ext>
            </a:extLst>
          </p:cNvPr>
          <p:cNvGrpSpPr/>
          <p:nvPr/>
        </p:nvGrpSpPr>
        <p:grpSpPr>
          <a:xfrm>
            <a:off x="8363660" y="5235766"/>
            <a:ext cx="1385277" cy="867040"/>
            <a:chOff x="1078522" y="4560650"/>
            <a:chExt cx="1385277" cy="8670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D991B6-32A2-4A88-96E3-6B3BCBD73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1220A7-707E-4580-8131-DE14671AC625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BA883F-ADA1-45B6-89F3-AC0E261F9E57}"/>
              </a:ext>
            </a:extLst>
          </p:cNvPr>
          <p:cNvGrpSpPr/>
          <p:nvPr/>
        </p:nvGrpSpPr>
        <p:grpSpPr>
          <a:xfrm>
            <a:off x="6333891" y="5235766"/>
            <a:ext cx="1385277" cy="867040"/>
            <a:chOff x="1078522" y="4560650"/>
            <a:chExt cx="1385277" cy="8670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7AD01A-0C2C-418B-B6CA-1C38A690E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AFF1D3-E3ED-4CF2-AA1C-666AB54DFEF1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C52427-07AB-454E-8693-FA0D4079BD14}"/>
              </a:ext>
            </a:extLst>
          </p:cNvPr>
          <p:cNvGrpSpPr/>
          <p:nvPr/>
        </p:nvGrpSpPr>
        <p:grpSpPr>
          <a:xfrm>
            <a:off x="2137877" y="1294510"/>
            <a:ext cx="7477125" cy="3642746"/>
            <a:chOff x="2137877" y="1294510"/>
            <a:chExt cx="7477125" cy="36427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B85B18-10BA-4525-9DAF-3366CBC47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8498"/>
            <a:stretch/>
          </p:blipFill>
          <p:spPr>
            <a:xfrm>
              <a:off x="2137877" y="1294510"/>
              <a:ext cx="7477125" cy="341719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FFBC81-322A-4E30-B16D-B43A4A0D1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579" t="63929" r="37279" b="20419"/>
            <a:stretch/>
          </p:blipFill>
          <p:spPr>
            <a:xfrm flipH="1">
              <a:off x="2349343" y="4280998"/>
              <a:ext cx="758325" cy="656258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8967CE-8DB0-4814-97E5-7A359D7D6F8A}"/>
              </a:ext>
            </a:extLst>
          </p:cNvPr>
          <p:cNvCxnSpPr/>
          <p:nvPr/>
        </p:nvCxnSpPr>
        <p:spPr>
          <a:xfrm>
            <a:off x="2944042" y="4658955"/>
            <a:ext cx="163626" cy="6295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4B29D4-F672-422E-B7AE-13B429D33A37}"/>
              </a:ext>
            </a:extLst>
          </p:cNvPr>
          <p:cNvCxnSpPr>
            <a:cxnSpLocks/>
          </p:cNvCxnSpPr>
          <p:nvPr/>
        </p:nvCxnSpPr>
        <p:spPr>
          <a:xfrm>
            <a:off x="4502843" y="4609127"/>
            <a:ext cx="2324662" cy="67938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C9D863-F902-43E0-A227-858E51D6CA48}"/>
              </a:ext>
            </a:extLst>
          </p:cNvPr>
          <p:cNvCxnSpPr>
            <a:cxnSpLocks/>
          </p:cNvCxnSpPr>
          <p:nvPr/>
        </p:nvCxnSpPr>
        <p:spPr>
          <a:xfrm>
            <a:off x="6308961" y="4391394"/>
            <a:ext cx="2589542" cy="96457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B65ECB-E1B0-46FD-9951-791794098663}"/>
              </a:ext>
            </a:extLst>
          </p:cNvPr>
          <p:cNvCxnSpPr>
            <a:cxnSpLocks/>
          </p:cNvCxnSpPr>
          <p:nvPr/>
        </p:nvCxnSpPr>
        <p:spPr>
          <a:xfrm flipH="1">
            <a:off x="7344229" y="4602834"/>
            <a:ext cx="284433" cy="75313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DB070C-CE3D-4619-8BF8-5CB80428EF08}"/>
              </a:ext>
            </a:extLst>
          </p:cNvPr>
          <p:cNvCxnSpPr>
            <a:cxnSpLocks/>
          </p:cNvCxnSpPr>
          <p:nvPr/>
        </p:nvCxnSpPr>
        <p:spPr>
          <a:xfrm flipH="1">
            <a:off x="5263686" y="4447912"/>
            <a:ext cx="2957127" cy="9049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820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6FBC3F-B71B-42D8-A9F6-D8518003653A}"/>
              </a:ext>
            </a:extLst>
          </p:cNvPr>
          <p:cNvSpPr txBox="1"/>
          <p:nvPr/>
        </p:nvSpPr>
        <p:spPr>
          <a:xfrm>
            <a:off x="1601742" y="643515"/>
            <a:ext cx="823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Toa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4EA85F-94FA-4110-8216-53E2B83DE759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A68C6-A519-4EE7-B75C-1CAC551AF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63" y="1471384"/>
            <a:ext cx="8648700" cy="1447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15FB395-23AA-4AF2-B593-DE5FBD69A4D4}"/>
              </a:ext>
            </a:extLst>
          </p:cNvPr>
          <p:cNvSpPr txBox="1"/>
          <p:nvPr/>
        </p:nvSpPr>
        <p:spPr>
          <a:xfrm>
            <a:off x="1601742" y="3651322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Toa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15?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0DEEFB-072A-4E22-82C0-03145C455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63" y="4716462"/>
            <a:ext cx="8534400" cy="12858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C5E64D-7F54-451B-9E24-C48165BFDAE9}"/>
              </a:ext>
            </a:extLst>
          </p:cNvPr>
          <p:cNvSpPr/>
          <p:nvPr/>
        </p:nvSpPr>
        <p:spPr>
          <a:xfrm>
            <a:off x="8215086" y="1312553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2FE1ED-3E0F-4E3D-85E8-AF91A70CF568}"/>
              </a:ext>
            </a:extLst>
          </p:cNvPr>
          <p:cNvSpPr/>
          <p:nvPr/>
        </p:nvSpPr>
        <p:spPr>
          <a:xfrm>
            <a:off x="3200401" y="4479191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60836E3-6834-4D54-BA73-314E859462EB}"/>
              </a:ext>
            </a:extLst>
          </p:cNvPr>
          <p:cNvSpPr/>
          <p:nvPr/>
        </p:nvSpPr>
        <p:spPr>
          <a:xfrm>
            <a:off x="6622982" y="4479191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7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  <p:bldP spid="28" grpId="0"/>
      <p:bldP spid="12" grpId="0" animBg="1"/>
      <p:bldP spid="32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C217F5-9202-4830-9C4B-EA9B0992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45" r="13805"/>
          <a:stretch/>
        </p:blipFill>
        <p:spPr>
          <a:xfrm>
            <a:off x="9456581" y="230880"/>
            <a:ext cx="1904748" cy="1895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FBC3F-B71B-42D8-A9F6-D8518003653A}"/>
              </a:ext>
            </a:extLst>
          </p:cNvPr>
          <p:cNvSpPr txBox="1"/>
          <p:nvPr/>
        </p:nvSpPr>
        <p:spPr>
          <a:xfrm>
            <a:off x="1717856" y="458848"/>
            <a:ext cx="780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A, B, C (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).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5FB395-23AA-4AF2-B593-DE5FBD69A4D4}"/>
              </a:ext>
            </a:extLst>
          </p:cNvPr>
          <p:cNvSpPr txBox="1"/>
          <p:nvPr/>
        </p:nvSpPr>
        <p:spPr>
          <a:xfrm>
            <a:off x="1295263" y="399371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473914-9719-4964-BE82-E77EAA242049}"/>
              </a:ext>
            </a:extLst>
          </p:cNvPr>
          <p:cNvSpPr/>
          <p:nvPr/>
        </p:nvSpPr>
        <p:spPr>
          <a:xfrm>
            <a:off x="1078522" y="6127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43345-75BE-4E85-8B5E-05C406FEA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83" y="1804986"/>
            <a:ext cx="1819275" cy="2066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DD85E-9AC3-4FBC-A458-40E0B009AE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05"/>
          <a:stretch/>
        </p:blipFill>
        <p:spPr>
          <a:xfrm>
            <a:off x="4295775" y="1703939"/>
            <a:ext cx="2000250" cy="2173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E2C606-7A46-4351-BE47-A84E6228C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731" y="2135016"/>
            <a:ext cx="1466850" cy="17240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273115-0895-4C7A-9914-265EE792AD61}"/>
              </a:ext>
            </a:extLst>
          </p:cNvPr>
          <p:cNvSpPr txBox="1"/>
          <p:nvPr/>
        </p:nvSpPr>
        <p:spPr>
          <a:xfrm>
            <a:off x="2001020" y="4599886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A (8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).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AE69B0-77E8-4768-A9C1-0A41D69DD92B}"/>
              </a:ext>
            </a:extLst>
          </p:cNvPr>
          <p:cNvSpPr txBox="1"/>
          <p:nvPr/>
        </p:nvSpPr>
        <p:spPr>
          <a:xfrm>
            <a:off x="1340132" y="5206062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Hình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B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D7AF5-BF3E-4058-98E4-A907EC84CC17}"/>
              </a:ext>
            </a:extLst>
          </p:cNvPr>
          <p:cNvSpPr txBox="1"/>
          <p:nvPr/>
        </p:nvSpPr>
        <p:spPr>
          <a:xfrm>
            <a:off x="2001020" y="5812238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14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03879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0.Luyentapchung[2021060416110178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</TotalTime>
  <Words>474</Words>
  <Application>Microsoft Office PowerPoint</Application>
  <PresentationFormat>Widescreen</PresentationFormat>
  <Paragraphs>111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AvantGarde</vt:lpstr>
      <vt:lpstr>Calibri</vt:lpstr>
      <vt:lpstr>HP001 4 hàng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119</cp:revision>
  <dcterms:created xsi:type="dcterms:W3CDTF">2021-06-02T01:34:28Z</dcterms:created>
  <dcterms:modified xsi:type="dcterms:W3CDTF">2025-04-03T15:36:23Z</dcterms:modified>
</cp:coreProperties>
</file>