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3" r:id="rId2"/>
    <p:sldId id="286" r:id="rId3"/>
    <p:sldId id="260" r:id="rId4"/>
    <p:sldId id="261" r:id="rId5"/>
    <p:sldId id="263" r:id="rId6"/>
    <p:sldId id="270" r:id="rId7"/>
    <p:sldId id="264" r:id="rId8"/>
    <p:sldId id="277" r:id="rId9"/>
    <p:sldId id="287" r:id="rId10"/>
    <p:sldId id="292" r:id="rId11"/>
    <p:sldId id="279" r:id="rId12"/>
    <p:sldId id="290" r:id="rId13"/>
    <p:sldId id="280" r:id="rId14"/>
    <p:sldId id="281" r:id="rId15"/>
    <p:sldId id="282" r:id="rId16"/>
    <p:sldId id="283" r:id="rId17"/>
    <p:sldId id="284" r:id="rId18"/>
    <p:sldId id="288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B9"/>
    <a:srgbClr val="FFFF99"/>
    <a:srgbClr val="002060"/>
    <a:srgbClr val="90CD8F"/>
    <a:srgbClr val="B40C60"/>
    <a:srgbClr val="FF9C7D"/>
    <a:srgbClr val="FBD6E7"/>
    <a:srgbClr val="F35757"/>
    <a:srgbClr val="FCFAF8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DA52-6B5B-4BA8-90C3-56CE264D2E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EA5E8-070C-4E25-87B7-D0384829B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9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ln/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fld id="{65959E54-9DD2-4B7E-8484-17DACF3F87C9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304F5-2F42-4DA5-8D73-D52A9AD74C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92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50488" y="365676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941889" y="2194975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9: BÀI TOÁN VỀ THÊM BỚT MỘT SỐ ĐƠN VỊ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aphic 2"/>
          <p:cNvGrpSpPr/>
          <p:nvPr/>
        </p:nvGrpSpPr>
        <p:grpSpPr>
          <a:xfrm>
            <a:off x="1731203" y="1062709"/>
            <a:ext cx="1246793" cy="704527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10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aphic 2"/>
          <p:cNvGrpSpPr/>
          <p:nvPr/>
        </p:nvGrpSpPr>
        <p:grpSpPr>
          <a:xfrm rot="1572124">
            <a:off x="9569810" y="1057833"/>
            <a:ext cx="1058358" cy="687800"/>
            <a:chOff x="1180082" y="2515419"/>
            <a:chExt cx="2467226" cy="1624350"/>
          </a:xfrm>
          <a:solidFill>
            <a:schemeClr val="accent1"/>
          </a:solidFill>
        </p:grpSpPr>
        <p:sp>
          <p:nvSpPr>
            <p:cNvPr id="24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165"/>
            <p:cNvSpPr/>
            <p:nvPr/>
          </p:nvSpPr>
          <p:spPr>
            <a:xfrm>
              <a:off x="1291857" y="2725680"/>
              <a:ext cx="2311448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aphic 4368"/>
          <p:cNvGrpSpPr/>
          <p:nvPr/>
        </p:nvGrpSpPr>
        <p:grpSpPr>
          <a:xfrm>
            <a:off x="77167" y="3968639"/>
            <a:ext cx="2405050" cy="867795"/>
            <a:chOff x="3668280" y="0"/>
            <a:chExt cx="613312" cy="617724"/>
          </a:xfrm>
          <a:solidFill>
            <a:schemeClr val="accent1"/>
          </a:solidFill>
        </p:grpSpPr>
        <p:grpSp>
          <p:nvGrpSpPr>
            <p:cNvPr id="38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51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6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4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aphic 4368"/>
            <p:cNvGrpSpPr/>
            <p:nvPr/>
          </p:nvGrpSpPr>
          <p:grpSpPr>
            <a:xfrm>
              <a:off x="3861539" y="192629"/>
              <a:ext cx="144219" cy="115728"/>
              <a:chOff x="3861539" y="192629"/>
              <a:chExt cx="144219" cy="115728"/>
            </a:xfrm>
            <a:solidFill>
              <a:schemeClr val="accent1"/>
            </a:solidFill>
          </p:grpSpPr>
          <p:sp>
            <p:nvSpPr>
              <p:cNvPr id="42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: Shape 10526"/>
              <p:cNvSpPr/>
              <p:nvPr/>
            </p:nvSpPr>
            <p:spPr>
              <a:xfrm>
                <a:off x="3899044" y="22666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3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90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4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5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6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62" name="Graphic 4368"/>
          <p:cNvGrpSpPr/>
          <p:nvPr/>
        </p:nvGrpSpPr>
        <p:grpSpPr>
          <a:xfrm rot="151230" flipH="1">
            <a:off x="10639399" y="2753699"/>
            <a:ext cx="1541241" cy="2579798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163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30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8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8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9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500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91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4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5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6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8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9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2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0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0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70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0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1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1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61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2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9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3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40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4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31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5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21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9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9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7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10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8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9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9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0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7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1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7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2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8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3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8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4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8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5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9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6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20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7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8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8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8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9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6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0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7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1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8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9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7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6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7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7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8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8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6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9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4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0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201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: Shape 11261"/>
              <p:cNvSpPr/>
              <p:nvPr/>
            </p:nvSpPr>
            <p:spPr>
              <a:xfrm>
                <a:off x="3793276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33" name="Graphic 4368"/>
          <p:cNvGrpSpPr/>
          <p:nvPr/>
        </p:nvGrpSpPr>
        <p:grpSpPr>
          <a:xfrm rot="253923">
            <a:off x="1415504" y="4100157"/>
            <a:ext cx="449860" cy="453089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534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6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8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9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9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5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90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1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5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4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66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2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3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4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5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7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8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9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0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1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6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7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9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49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50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1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2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3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03" name="Graphic 2057"/>
          <p:cNvGrpSpPr/>
          <p:nvPr/>
        </p:nvGrpSpPr>
        <p:grpSpPr>
          <a:xfrm>
            <a:off x="516522" y="407534"/>
            <a:ext cx="552327" cy="700923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04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5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6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1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2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3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5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6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7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8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9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0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1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7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8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4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5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8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9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5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6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2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3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9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0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6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7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3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4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9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0" name="AutoShape 8"/>
          <p:cNvSpPr>
            <a:spLocks noChangeArrowheads="1"/>
          </p:cNvSpPr>
          <p:nvPr/>
        </p:nvSpPr>
        <p:spPr bwMode="auto">
          <a:xfrm>
            <a:off x="2444705" y="218181"/>
            <a:ext cx="385762" cy="439737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1" name="AutoShape 9"/>
          <p:cNvSpPr>
            <a:spLocks noChangeArrowheads="1"/>
          </p:cNvSpPr>
          <p:nvPr/>
        </p:nvSpPr>
        <p:spPr bwMode="auto">
          <a:xfrm>
            <a:off x="3367027" y="139529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2" name="AutoShape 10"/>
          <p:cNvSpPr>
            <a:spLocks noChangeArrowheads="1"/>
          </p:cNvSpPr>
          <p:nvPr/>
        </p:nvSpPr>
        <p:spPr bwMode="auto">
          <a:xfrm>
            <a:off x="9083875" y="40899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3" name="AutoShape 9"/>
          <p:cNvSpPr>
            <a:spLocks noChangeArrowheads="1"/>
          </p:cNvSpPr>
          <p:nvPr/>
        </p:nvSpPr>
        <p:spPr bwMode="auto">
          <a:xfrm>
            <a:off x="8706376" y="1301175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4" name="AutoShape 10"/>
          <p:cNvSpPr>
            <a:spLocks noChangeArrowheads="1"/>
          </p:cNvSpPr>
          <p:nvPr/>
        </p:nvSpPr>
        <p:spPr bwMode="auto">
          <a:xfrm>
            <a:off x="3030477" y="57840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191853" y="5050360"/>
            <a:ext cx="12192000" cy="1638807"/>
          </a:xfrm>
          <a:prstGeom prst="rect">
            <a:avLst/>
          </a:prstGeom>
        </p:spPr>
      </p:pic>
      <p:pic>
        <p:nvPicPr>
          <p:cNvPr id="696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3" y="4457685"/>
            <a:ext cx="2296413" cy="22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19" name="副标题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4036" name="图片 3" descr="1a0e45f1285c02103820eb8b7fd0c9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114" b="7533"/>
          <a:stretch>
            <a:fillRect/>
          </a:stretch>
        </p:blipFill>
        <p:spPr bwMode="auto">
          <a:xfrm>
            <a:off x="190500" y="-30163"/>
            <a:ext cx="121539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 rot="1259010">
            <a:off x="7171965" y="599419"/>
            <a:ext cx="3889578" cy="2567959"/>
          </a:xfrm>
          <a:prstGeom prst="cloudCallout">
            <a:avLst>
              <a:gd name="adj1" fmla="val -29265"/>
              <a:gd name="adj2" fmla="val 15219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 smtClean="0">
                <a:ln>
                  <a:solidFill>
                    <a:schemeClr val="bg1"/>
                  </a:solidFill>
                </a:ln>
              </a:rPr>
              <a:t>Các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2800" dirty="0" err="1" smtClean="0">
                <a:ln>
                  <a:solidFill>
                    <a:schemeClr val="bg1"/>
                  </a:solidFill>
                </a:ln>
              </a:rPr>
              <a:t>bước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2800" dirty="0" err="1" smtClean="0">
                <a:ln>
                  <a:solidFill>
                    <a:schemeClr val="bg1"/>
                  </a:solidFill>
                </a:ln>
              </a:rPr>
              <a:t>giải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2800" dirty="0" err="1" smtClean="0">
                <a:ln>
                  <a:solidFill>
                    <a:schemeClr val="bg1"/>
                  </a:solidFill>
                </a:ln>
              </a:rPr>
              <a:t>toán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2800" dirty="0" err="1" smtClean="0">
                <a:ln>
                  <a:solidFill>
                    <a:schemeClr val="bg1"/>
                  </a:solidFill>
                </a:ln>
              </a:rPr>
              <a:t>có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2800" dirty="0" err="1" smtClean="0">
                <a:ln>
                  <a:solidFill>
                    <a:schemeClr val="bg1"/>
                  </a:solidFill>
                </a:ln>
              </a:rPr>
              <a:t>lời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2800" dirty="0" err="1" smtClean="0">
                <a:ln>
                  <a:solidFill>
                    <a:schemeClr val="bg1"/>
                  </a:solidFill>
                </a:ln>
              </a:rPr>
              <a:t>văn</a:t>
            </a:r>
            <a:endParaRPr lang="vi-VN" sz="28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26679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71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bớt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4360FB-7615-4065-BD1C-569C3B6D300C}"/>
              </a:ext>
            </a:extLst>
          </p:cNvPr>
          <p:cNvSpPr txBox="1"/>
          <p:nvPr/>
        </p:nvSpPr>
        <p:spPr>
          <a:xfrm>
            <a:off x="1002265" y="1569045"/>
            <a:ext cx="7490571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Có</a:t>
            </a:r>
            <a:r>
              <a:rPr lang="en-US" sz="2400" dirty="0"/>
              <a:t> 10 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3 con bay </a:t>
            </a:r>
            <a:r>
              <a:rPr lang="en-US" sz="2400" dirty="0" err="1"/>
              <a:t>đi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D0A437-1640-45D0-B3C0-1EE472CEFF35}"/>
              </a:ext>
            </a:extLst>
          </p:cNvPr>
          <p:cNvCxnSpPr>
            <a:cxnSpLocks/>
          </p:cNvCxnSpPr>
          <p:nvPr/>
        </p:nvCxnSpPr>
        <p:spPr>
          <a:xfrm>
            <a:off x="2360228" y="2094344"/>
            <a:ext cx="21424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7676857" y="2066634"/>
            <a:ext cx="677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1117153" y="2605471"/>
            <a:ext cx="7809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2054527" y="2605471"/>
            <a:ext cx="562233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CDDA47-FFA6-43D1-900D-2A3C405F9829}"/>
              </a:ext>
            </a:extLst>
          </p:cNvPr>
          <p:cNvSpPr txBox="1"/>
          <p:nvPr/>
        </p:nvSpPr>
        <p:spPr>
          <a:xfrm>
            <a:off x="1251650" y="3393468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: 10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Bay </a:t>
            </a:r>
            <a:r>
              <a:rPr lang="en-US" sz="2400" dirty="0" err="1"/>
              <a:t>đi</a:t>
            </a:r>
            <a:r>
              <a:rPr lang="en-US" sz="2400" dirty="0"/>
              <a:t>  : 3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: …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DA6779-4396-4058-9BA7-CD179217DBDC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10 – 3 = 7 (con)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7 con </a:t>
            </a:r>
            <a:r>
              <a:rPr lang="en-US" sz="2400" dirty="0" err="1"/>
              <a:t>chim</a:t>
            </a:r>
            <a:r>
              <a:rPr lang="en-US" sz="240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D8EB-41A0-44A6-AD6C-EEA5537DFF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3437" y="1455904"/>
            <a:ext cx="2761162" cy="2176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1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832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7919" y="1393604"/>
            <a:ext cx="997527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lợn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An </a:t>
            </a:r>
            <a:r>
              <a:rPr lang="en-US" sz="2800" dirty="0" err="1"/>
              <a:t>có</a:t>
            </a:r>
            <a:r>
              <a:rPr lang="en-US" sz="2800" dirty="0"/>
              <a:t> 15 con,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5 con.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lợn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An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44FD08-5287-4B32-9B4D-D13BAD5200AE}"/>
              </a:ext>
            </a:extLst>
          </p:cNvPr>
          <p:cNvGrpSpPr/>
          <p:nvPr/>
        </p:nvGrpSpPr>
        <p:grpSpPr>
          <a:xfrm>
            <a:off x="1902039" y="3523052"/>
            <a:ext cx="3619484" cy="2239844"/>
            <a:chOff x="1570307" y="3518163"/>
            <a:chExt cx="3619484" cy="22398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:        con </a:t>
              </a:r>
              <a:r>
                <a:rPr lang="en-US" sz="2400" dirty="0" err="1"/>
                <a:t>lợn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Bán</a:t>
              </a:r>
              <a:r>
                <a:rPr lang="en-US" sz="2400" dirty="0"/>
                <a:t>     :       con </a:t>
              </a:r>
              <a:r>
                <a:rPr lang="en-US" sz="2400" dirty="0" err="1"/>
                <a:t>lợn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Còn</a:t>
              </a:r>
              <a:r>
                <a:rPr lang="en-US" sz="2400" dirty="0"/>
                <a:t> </a:t>
              </a:r>
              <a:r>
                <a:rPr lang="en-US" sz="2400" dirty="0" err="1"/>
                <a:t>lại</a:t>
              </a:r>
              <a:r>
                <a:rPr lang="en-US" sz="2400" dirty="0"/>
                <a:t>: … con </a:t>
              </a:r>
              <a:r>
                <a:rPr lang="en-US" sz="2400" dirty="0" err="1"/>
                <a:t>lợn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9CF0B9-C090-4718-9EB0-1D01775E530A}"/>
                </a:ext>
              </a:extLst>
            </p:cNvPr>
            <p:cNvSpPr/>
            <p:nvPr/>
          </p:nvSpPr>
          <p:spPr>
            <a:xfrm>
              <a:off x="2730265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9C2697-3754-4756-AC59-2BC17D4D73A6}"/>
                </a:ext>
              </a:extLst>
            </p:cNvPr>
            <p:cNvSpPr/>
            <p:nvPr/>
          </p:nvSpPr>
          <p:spPr>
            <a:xfrm>
              <a:off x="2730265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C1C750-6BC1-45C5-B39B-6B122C881CD0}"/>
              </a:ext>
            </a:extLst>
          </p:cNvPr>
          <p:cNvGrpSpPr/>
          <p:nvPr/>
        </p:nvGrpSpPr>
        <p:grpSpPr>
          <a:xfrm>
            <a:off x="6423560" y="3577899"/>
            <a:ext cx="4161311" cy="2239844"/>
            <a:chOff x="6423561" y="3547071"/>
            <a:chExt cx="4161311" cy="22398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61A3EC-6EFC-40EF-A087-8B36DCE46F0B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con </a:t>
              </a:r>
              <a:r>
                <a:rPr lang="en-US" sz="2400" dirty="0" err="1"/>
                <a:t>lợn</a:t>
              </a:r>
              <a:r>
                <a:rPr lang="en-US" sz="2400" dirty="0"/>
                <a:t> </a:t>
              </a:r>
              <a:r>
                <a:rPr lang="en-US" sz="2400" dirty="0" err="1"/>
                <a:t>còn</a:t>
              </a:r>
              <a:r>
                <a:rPr lang="en-US" sz="2400" dirty="0"/>
                <a:t> </a:t>
              </a:r>
              <a:r>
                <a:rPr lang="en-US" sz="2400" dirty="0" err="1"/>
                <a:t>lại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  (con)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Đáp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:       con </a:t>
              </a:r>
              <a:r>
                <a:rPr lang="en-US" sz="2400" dirty="0" err="1"/>
                <a:t>lợn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92F2E8-46ED-42E4-9D64-9831A5E935C0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B489394-DF0D-4CD7-A5ED-1B915F7DA06D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FA0BA89-48CE-4B7B-A3B4-ABA6C2C2C7E6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D68215E-27DD-491E-9E1F-CC2A48F5BE8F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C2A754-2DC0-4A3A-9AD7-B027B005D0E5}"/>
                  </a:ext>
                </a:extLst>
              </p:cNvPr>
              <p:cNvSpPr txBox="1"/>
              <p:nvPr/>
            </p:nvSpPr>
            <p:spPr>
              <a:xfrm>
                <a:off x="2485363" y="2679451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            =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BF9A4CA-D018-4FB4-A832-EC89DE1E19DE}"/>
                </a:ext>
              </a:extLst>
            </p:cNvPr>
            <p:cNvSpPr/>
            <p:nvPr/>
          </p:nvSpPr>
          <p:spPr>
            <a:xfrm>
              <a:off x="83024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3380049" y="1949201"/>
            <a:ext cx="1690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8079010" y="1949201"/>
            <a:ext cx="250586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5805055" y="1951509"/>
            <a:ext cx="2008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DBDFCF-81C0-43D2-B79B-171BA9337E7D}"/>
              </a:ext>
            </a:extLst>
          </p:cNvPr>
          <p:cNvSpPr/>
          <p:nvPr/>
        </p:nvSpPr>
        <p:spPr>
          <a:xfrm>
            <a:off x="3062780" y="473635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B759055-6FF1-404A-9FD9-B0BF9E725A70}"/>
              </a:ext>
            </a:extLst>
          </p:cNvPr>
          <p:cNvSpPr/>
          <p:nvPr/>
        </p:nvSpPr>
        <p:spPr>
          <a:xfrm>
            <a:off x="7928761" y="478494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B064FB-36B6-4873-B48B-87225B3CD914}"/>
              </a:ext>
            </a:extLst>
          </p:cNvPr>
          <p:cNvGrpSpPr/>
          <p:nvPr/>
        </p:nvGrpSpPr>
        <p:grpSpPr>
          <a:xfrm>
            <a:off x="8741150" y="4781850"/>
            <a:ext cx="527709" cy="461665"/>
            <a:chOff x="5434634" y="4795817"/>
            <a:chExt cx="527709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C0F750-4828-4657-9516-4B6A2296A3E4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100C24-9008-43F6-8394-D74388D78DE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5B291F-722C-46EB-96B0-3020BAAD3BBC}"/>
              </a:ext>
            </a:extLst>
          </p:cNvPr>
          <p:cNvGrpSpPr/>
          <p:nvPr/>
        </p:nvGrpSpPr>
        <p:grpSpPr>
          <a:xfrm>
            <a:off x="8250460" y="5315951"/>
            <a:ext cx="527709" cy="461665"/>
            <a:chOff x="5434634" y="4795817"/>
            <a:chExt cx="527709" cy="4616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5098D7F-B555-4A21-88A6-0B166299D20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98CA9F-BEC7-4EA4-9DB9-A75AA85BA101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B5CDCC-D6D1-42AD-B490-EC743BCE94F6}"/>
              </a:ext>
            </a:extLst>
          </p:cNvPr>
          <p:cNvCxnSpPr>
            <a:cxnSpLocks/>
          </p:cNvCxnSpPr>
          <p:nvPr/>
        </p:nvCxnSpPr>
        <p:spPr>
          <a:xfrm>
            <a:off x="874187" y="2586724"/>
            <a:ext cx="41965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, hình nền con heo, con lợn dễ thương ngộ nghĩnh | VFO.VN">
            <a:extLst>
              <a:ext uri="{FF2B5EF4-FFF2-40B4-BE49-F238E27FC236}">
                <a16:creationId xmlns:a16="http://schemas.microsoft.com/office/drawing/2014/main" id="{25E7D366-E51E-4DEE-9CFB-1EA92749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21" y="2162738"/>
            <a:ext cx="1390101" cy="138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E3AD42-0F30-426E-A27A-A224BF258946}"/>
              </a:ext>
            </a:extLst>
          </p:cNvPr>
          <p:cNvGrpSpPr/>
          <p:nvPr/>
        </p:nvGrpSpPr>
        <p:grpSpPr>
          <a:xfrm>
            <a:off x="6996506" y="4771124"/>
            <a:ext cx="527709" cy="461665"/>
            <a:chOff x="5434634" y="4795817"/>
            <a:chExt cx="527709" cy="46166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DF6A14-C331-4F60-8FE9-942CE0B8ED30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579B25-A6A7-42C1-BAA5-40F528A6D237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A87E552-FF77-477C-9FD5-3490C781641E}"/>
              </a:ext>
            </a:extLst>
          </p:cNvPr>
          <p:cNvGrpSpPr/>
          <p:nvPr/>
        </p:nvGrpSpPr>
        <p:grpSpPr>
          <a:xfrm>
            <a:off x="3003651" y="4146238"/>
            <a:ext cx="527709" cy="461665"/>
            <a:chOff x="5434634" y="4795817"/>
            <a:chExt cx="527709" cy="46166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E8F61E1-4579-4098-BDCD-8A2D9CC9C6C9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F76256B-8DB1-46A2-9027-AA1B3890A7EE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64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620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354487" y="1473323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toán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tóm</a:t>
            </a:r>
            <a:r>
              <a:rPr lang="en-US" sz="2400" dirty="0"/>
              <a:t> </a:t>
            </a:r>
            <a:r>
              <a:rPr lang="en-US" sz="2400" dirty="0" err="1"/>
              <a:t>tắt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782580" y="141176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1308C-4F1D-41C4-BDF8-B0D03081C775}"/>
              </a:ext>
            </a:extLst>
          </p:cNvPr>
          <p:cNvSpPr txBox="1"/>
          <p:nvPr/>
        </p:nvSpPr>
        <p:spPr>
          <a:xfrm>
            <a:off x="1278584" y="2290000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9 </a:t>
            </a:r>
            <a:r>
              <a:rPr lang="en-US" sz="2400" dirty="0" err="1"/>
              <a:t>thuyền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4 </a:t>
            </a:r>
            <a:r>
              <a:rPr lang="en-US" sz="2400" dirty="0" err="1"/>
              <a:t>thuyền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thuyền</a:t>
            </a:r>
            <a:r>
              <a:rPr lang="en-US" sz="24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A4B8A9-551E-4B2B-B4C1-73F4E3D1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300" y="433892"/>
            <a:ext cx="5214504" cy="2995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E1E5B-58C0-40E9-9368-63B7173136EA}"/>
              </a:ext>
            </a:extLst>
          </p:cNvPr>
          <p:cNvSpPr txBox="1"/>
          <p:nvPr/>
        </p:nvSpPr>
        <p:spPr>
          <a:xfrm>
            <a:off x="5347855" y="3980351"/>
            <a:ext cx="4782489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9 + 4 = 13 (</a:t>
            </a:r>
            <a:r>
              <a:rPr lang="en-US" sz="2400" dirty="0" err="1"/>
              <a:t>thuyền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13 </a:t>
            </a:r>
            <a:r>
              <a:rPr lang="en-US" sz="2400" dirty="0" err="1"/>
              <a:t>thuyền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8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503217" y="1269607"/>
            <a:ext cx="970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14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1308C-4F1D-41C4-BDF8-B0D03081C775}"/>
              </a:ext>
            </a:extLst>
          </p:cNvPr>
          <p:cNvSpPr txBox="1"/>
          <p:nvPr/>
        </p:nvSpPr>
        <p:spPr>
          <a:xfrm>
            <a:off x="1192226" y="2705769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: 14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Bớt</a:t>
            </a:r>
            <a:r>
              <a:rPr lang="en-US" sz="2400" dirty="0"/>
              <a:t>     : 3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: …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E1E5B-58C0-40E9-9368-63B7173136EA}"/>
              </a:ext>
            </a:extLst>
          </p:cNvPr>
          <p:cNvSpPr txBox="1"/>
          <p:nvPr/>
        </p:nvSpPr>
        <p:spPr>
          <a:xfrm>
            <a:off x="4376687" y="3627779"/>
            <a:ext cx="4131349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14 – 3 = 11 (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11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1C1519-1497-44E9-AE3A-B864F2B105F4}"/>
              </a:ext>
            </a:extLst>
          </p:cNvPr>
          <p:cNvSpPr/>
          <p:nvPr/>
        </p:nvSpPr>
        <p:spPr>
          <a:xfrm>
            <a:off x="979997" y="15739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CE4BD7-B909-4F20-B02C-0C655BF6B66D}"/>
              </a:ext>
            </a:extLst>
          </p:cNvPr>
          <p:cNvCxnSpPr>
            <a:cxnSpLocks/>
          </p:cNvCxnSpPr>
          <p:nvPr/>
        </p:nvCxnSpPr>
        <p:spPr>
          <a:xfrm>
            <a:off x="2651174" y="1761834"/>
            <a:ext cx="1394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2AAAD8-C7C2-4ED8-9825-8E143D6A4713}"/>
              </a:ext>
            </a:extLst>
          </p:cNvPr>
          <p:cNvCxnSpPr>
            <a:cxnSpLocks/>
          </p:cNvCxnSpPr>
          <p:nvPr/>
        </p:nvCxnSpPr>
        <p:spPr>
          <a:xfrm>
            <a:off x="1625036" y="2300672"/>
            <a:ext cx="3445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CB967-1BC6-4FD4-8A37-87289C316DA1}"/>
              </a:ext>
            </a:extLst>
          </p:cNvPr>
          <p:cNvCxnSpPr>
            <a:cxnSpLocks/>
          </p:cNvCxnSpPr>
          <p:nvPr/>
        </p:nvCxnSpPr>
        <p:spPr>
          <a:xfrm>
            <a:off x="6442362" y="1761834"/>
            <a:ext cx="2396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6753F0-11C8-4702-B513-5BCB4979D103}"/>
              </a:ext>
            </a:extLst>
          </p:cNvPr>
          <p:cNvCxnSpPr>
            <a:cxnSpLocks/>
          </p:cNvCxnSpPr>
          <p:nvPr/>
        </p:nvCxnSpPr>
        <p:spPr>
          <a:xfrm>
            <a:off x="8995654" y="1761834"/>
            <a:ext cx="208798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Xe Buýt, Trường Học, Xe Buýt, Xe Buýt Của Trường miễn phí tải tập  tin PNG PSDComment và Vector">
            <a:extLst>
              <a:ext uri="{FF2B5EF4-FFF2-40B4-BE49-F238E27FC236}">
                <a16:creationId xmlns:a16="http://schemas.microsoft.com/office/drawing/2014/main" id="{28D9E462-2E74-432B-B85E-78C98E4FF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14577"/>
          <a:stretch/>
        </p:blipFill>
        <p:spPr bwMode="auto">
          <a:xfrm>
            <a:off x="7548785" y="1761834"/>
            <a:ext cx="3785037" cy="26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94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4"/>
          <p:cNvSpPr>
            <a:spLocks noChangeArrowheads="1" noChangeShapeType="1" noTextEdit="1"/>
          </p:cNvSpPr>
          <p:nvPr/>
        </p:nvSpPr>
        <p:spPr bwMode="auto">
          <a:xfrm>
            <a:off x="2511425" y="1506538"/>
            <a:ext cx="7419975" cy="857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76"/>
              </a:avLst>
            </a:prstTxWarp>
          </a:bodyPr>
          <a:lstStyle/>
          <a:p>
            <a:pPr algn="ctr"/>
            <a:r>
              <a:rPr lang="en-US" sz="6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32771" name="WordArt 5"/>
          <p:cNvSpPr>
            <a:spLocks noChangeArrowheads="1" noChangeShapeType="1" noTextEdit="1"/>
          </p:cNvSpPr>
          <p:nvPr/>
        </p:nvSpPr>
        <p:spPr bwMode="auto">
          <a:xfrm>
            <a:off x="2133600" y="34290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</a:t>
            </a:r>
            <a:endParaRPr lang="en-US" sz="3600" b="1" kern="1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AutoShape 13"/>
          <p:cNvSpPr>
            <a:spLocks noChangeArrowheads="1"/>
          </p:cNvSpPr>
          <p:nvPr/>
        </p:nvSpPr>
        <p:spPr bwMode="auto">
          <a:xfrm>
            <a:off x="4495800" y="609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6" name="AutoShape 14"/>
          <p:cNvSpPr>
            <a:spLocks noChangeArrowheads="1"/>
          </p:cNvSpPr>
          <p:nvPr/>
        </p:nvSpPr>
        <p:spPr bwMode="auto">
          <a:xfrm>
            <a:off x="5257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7" name="AutoShape 15"/>
          <p:cNvSpPr>
            <a:spLocks noChangeArrowheads="1"/>
          </p:cNvSpPr>
          <p:nvPr/>
        </p:nvSpPr>
        <p:spPr bwMode="auto">
          <a:xfrm>
            <a:off x="4800600" y="1066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8" name="AutoShape 16"/>
          <p:cNvSpPr>
            <a:spLocks noChangeArrowheads="1"/>
          </p:cNvSpPr>
          <p:nvPr/>
        </p:nvSpPr>
        <p:spPr bwMode="auto">
          <a:xfrm>
            <a:off x="4876800" y="76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9" name="AutoShape 17"/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0" name="AutoShape 18"/>
          <p:cNvSpPr>
            <a:spLocks noChangeArrowheads="1"/>
          </p:cNvSpPr>
          <p:nvPr/>
        </p:nvSpPr>
        <p:spPr bwMode="auto">
          <a:xfrm>
            <a:off x="8763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1" name="AutoShape 19"/>
          <p:cNvSpPr>
            <a:spLocks noChangeArrowheads="1"/>
          </p:cNvSpPr>
          <p:nvPr/>
        </p:nvSpPr>
        <p:spPr bwMode="auto">
          <a:xfrm>
            <a:off x="9144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2" name="AutoShape 20"/>
          <p:cNvSpPr>
            <a:spLocks noChangeArrowheads="1"/>
          </p:cNvSpPr>
          <p:nvPr/>
        </p:nvSpPr>
        <p:spPr bwMode="auto">
          <a:xfrm>
            <a:off x="8458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3" name="AutoShape 21"/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4" name="AutoShape 22"/>
          <p:cNvSpPr>
            <a:spLocks noChangeArrowheads="1"/>
          </p:cNvSpPr>
          <p:nvPr/>
        </p:nvSpPr>
        <p:spPr bwMode="auto">
          <a:xfrm>
            <a:off x="3429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5" name="AutoShape 23"/>
          <p:cNvSpPr>
            <a:spLocks noChangeArrowheads="1"/>
          </p:cNvSpPr>
          <p:nvPr/>
        </p:nvSpPr>
        <p:spPr bwMode="auto">
          <a:xfrm>
            <a:off x="2971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6" name="AutoShape 24"/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7" name="AutoShape 25"/>
          <p:cNvSpPr>
            <a:spLocks noChangeArrowheads="1"/>
          </p:cNvSpPr>
          <p:nvPr/>
        </p:nvSpPr>
        <p:spPr bwMode="auto">
          <a:xfrm>
            <a:off x="2971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8" name="AutoShape 26"/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2786" name="Object 4"/>
          <p:cNvGraphicFramePr>
            <a:graphicFrameLocks noChangeAspect="1"/>
          </p:cNvGraphicFramePr>
          <p:nvPr/>
        </p:nvGraphicFramePr>
        <p:xfrm>
          <a:off x="10363200" y="5178425"/>
          <a:ext cx="1676400" cy="160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3" imgW="2152951" imgH="2000000" progId="">
                  <p:embed/>
                </p:oleObj>
              </mc:Choice>
              <mc:Fallback>
                <p:oleObj name="Bitmap Image" r:id="rId3" imgW="2152951" imgH="2000000" progId="">
                  <p:embed/>
                  <p:pic>
                    <p:nvPicPr>
                      <p:cNvPr id="327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3200" y="5178425"/>
                        <a:ext cx="1676400" cy="160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0350"/>
            <a:ext cx="1752600" cy="1485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8" name="Text Box 30"/>
          <p:cNvSpPr txBox="1">
            <a:spLocks noChangeArrowheads="1"/>
          </p:cNvSpPr>
          <p:nvPr/>
        </p:nvSpPr>
        <p:spPr bwMode="auto">
          <a:xfrm>
            <a:off x="901700" y="5867400"/>
            <a:ext cx="62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2</a:t>
            </a:r>
            <a:endParaRPr lang="vi-VN" altLang="en-US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2789" name="Text Box 31"/>
          <p:cNvSpPr txBox="1">
            <a:spLocks noChangeArrowheads="1"/>
          </p:cNvSpPr>
          <p:nvPr/>
        </p:nvSpPr>
        <p:spPr bwMode="auto">
          <a:xfrm>
            <a:off x="10539167" y="5768975"/>
            <a:ext cx="8908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A3</a:t>
            </a:r>
            <a:endParaRPr lang="vi-VN" altLang="en-US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32790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216693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63" y="77788"/>
            <a:ext cx="197643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09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69" y="1800300"/>
            <a:ext cx="6113417" cy="297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9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TOÁN VỀ THÊM BỚT MỘT SỐ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3428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97E75-7DA2-4CB0-A96D-BA883A6C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" y="4267200"/>
            <a:ext cx="4053637" cy="21290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4360FB-7615-4065-BD1C-569C3B6D300C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B97747-1724-4D41-BA9E-5FCEF4F17E46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3FDE5E-2D7E-46D3-BC9D-776A6738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E5758A-BA48-4E68-BB2C-4496EDE8695B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E009B-E84B-4C14-BB9C-9B6E0D4AD7C8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81BEF4-32A0-4580-BA40-441E3D779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667766-ACE3-4E2C-A63B-9D30EE390EE2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D0A437-1640-45D0-B3C0-1EE472CEFF35}"/>
              </a:ext>
            </a:extLst>
          </p:cNvPr>
          <p:cNvCxnSpPr>
            <a:cxnSpLocks/>
          </p:cNvCxnSpPr>
          <p:nvPr/>
        </p:nvCxnSpPr>
        <p:spPr>
          <a:xfrm>
            <a:off x="3788963" y="2113972"/>
            <a:ext cx="20160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6540786" y="211397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1002265" y="2611990"/>
            <a:ext cx="1671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2858090" y="2605471"/>
            <a:ext cx="46095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CDDA47-FFA6-43D1-900D-2A3C405F9829}"/>
              </a:ext>
            </a:extLst>
          </p:cNvPr>
          <p:cNvSpPr txBox="1"/>
          <p:nvPr/>
        </p:nvSpPr>
        <p:spPr>
          <a:xfrm>
            <a:off x="1251650" y="3393468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DA6779-4396-4058-9BA7-CD179217DBDC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1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41431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824" y="1358674"/>
            <a:ext cx="86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9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6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70FD46-41BE-46D2-B699-F7831694463B}"/>
              </a:ext>
            </a:extLst>
          </p:cNvPr>
          <p:cNvSpPr/>
          <p:nvPr/>
        </p:nvSpPr>
        <p:spPr>
          <a:xfrm>
            <a:off x="1133439" y="1479381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F67F2E-40F5-4A68-B920-C63B4B50B3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1273" y="1696851"/>
            <a:ext cx="2890837" cy="16966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F44FD08-5287-4B32-9B4D-D13BAD5200AE}"/>
              </a:ext>
            </a:extLst>
          </p:cNvPr>
          <p:cNvGrpSpPr/>
          <p:nvPr/>
        </p:nvGrpSpPr>
        <p:grpSpPr>
          <a:xfrm>
            <a:off x="1570307" y="3518163"/>
            <a:ext cx="3619484" cy="2239844"/>
            <a:chOff x="1570307" y="3518163"/>
            <a:chExt cx="3619484" cy="22398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9CF0B9-C090-4718-9EB0-1D01775E530A}"/>
                </a:ext>
              </a:extLst>
            </p:cNvPr>
            <p:cNvSpPr/>
            <p:nvPr/>
          </p:nvSpPr>
          <p:spPr>
            <a:xfrm>
              <a:off x="3062780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9C2697-3754-4756-AC59-2BC17D4D73A6}"/>
                </a:ext>
              </a:extLst>
            </p:cNvPr>
            <p:cNvSpPr/>
            <p:nvPr/>
          </p:nvSpPr>
          <p:spPr>
            <a:xfrm>
              <a:off x="3062780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C1C750-6BC1-45C5-B39B-6B122C881CD0}"/>
              </a:ext>
            </a:extLst>
          </p:cNvPr>
          <p:cNvGrpSpPr/>
          <p:nvPr/>
        </p:nvGrpSpPr>
        <p:grpSpPr>
          <a:xfrm>
            <a:off x="6423561" y="3547071"/>
            <a:ext cx="4161311" cy="2239844"/>
            <a:chOff x="6423561" y="3547071"/>
            <a:chExt cx="4161311" cy="22398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61A3EC-6EFC-40EF-A087-8B36DCE46F0B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  (</a:t>
              </a:r>
              <a:r>
                <a:rPr lang="en-US" sz="2400" dirty="0" err="1"/>
                <a:t>bông</a:t>
              </a:r>
              <a:r>
                <a:rPr lang="en-US" sz="24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Đáp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: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92F2E8-46ED-42E4-9D64-9831A5E935C0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B489394-DF0D-4CD7-A5ED-1B915F7DA06D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FA0BA89-48CE-4B7B-A3B4-ABA6C2C2C7E6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D68215E-27DD-491E-9E1F-CC2A48F5BE8F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C2A754-2DC0-4A3A-9AD7-B027B005D0E5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           =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BF9A4CA-D018-4FB4-A832-EC89DE1E19DE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3310266" y="1823027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998138" y="2234455"/>
            <a:ext cx="636285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7218218" y="1831109"/>
            <a:ext cx="2646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774083-ABE5-4D9E-91D0-A727CD0065B3}"/>
              </a:ext>
            </a:extLst>
          </p:cNvPr>
          <p:cNvSpPr/>
          <p:nvPr/>
        </p:nvSpPr>
        <p:spPr>
          <a:xfrm>
            <a:off x="3062780" y="415112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DBDFCF-81C0-43D2-B79B-171BA9337E7D}"/>
              </a:ext>
            </a:extLst>
          </p:cNvPr>
          <p:cNvSpPr/>
          <p:nvPr/>
        </p:nvSpPr>
        <p:spPr>
          <a:xfrm>
            <a:off x="3062780" y="473635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87CF502-73A5-4654-856F-B0C2CA88AAA5}"/>
              </a:ext>
            </a:extLst>
          </p:cNvPr>
          <p:cNvSpPr/>
          <p:nvPr/>
        </p:nvSpPr>
        <p:spPr>
          <a:xfrm>
            <a:off x="7043862" y="474652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B759055-6FF1-404A-9FD9-B0BF9E725A70}"/>
              </a:ext>
            </a:extLst>
          </p:cNvPr>
          <p:cNvSpPr/>
          <p:nvPr/>
        </p:nvSpPr>
        <p:spPr>
          <a:xfrm>
            <a:off x="7928761" y="475637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B064FB-36B6-4873-B48B-87225B3CD914}"/>
              </a:ext>
            </a:extLst>
          </p:cNvPr>
          <p:cNvGrpSpPr/>
          <p:nvPr/>
        </p:nvGrpSpPr>
        <p:grpSpPr>
          <a:xfrm>
            <a:off x="8750675" y="4743750"/>
            <a:ext cx="527709" cy="461665"/>
            <a:chOff x="5434634" y="4795817"/>
            <a:chExt cx="527709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C0F750-4828-4657-9516-4B6A2296A3E4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100C24-9008-43F6-8394-D74388D78DE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5B291F-722C-46EB-96B0-3020BAAD3BBC}"/>
              </a:ext>
            </a:extLst>
          </p:cNvPr>
          <p:cNvGrpSpPr/>
          <p:nvPr/>
        </p:nvGrpSpPr>
        <p:grpSpPr>
          <a:xfrm>
            <a:off x="8079010" y="5287376"/>
            <a:ext cx="527709" cy="461665"/>
            <a:chOff x="5434634" y="4795817"/>
            <a:chExt cx="527709" cy="4616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5098D7F-B555-4A21-88A6-0B166299D20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98CA9F-BEC7-4EA4-9DB9-A75AA85BA101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081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28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69858-2B91-40DB-8778-C14674A8ACFA}"/>
              </a:ext>
            </a:extLst>
          </p:cNvPr>
          <p:cNvGrpSpPr/>
          <p:nvPr/>
        </p:nvGrpSpPr>
        <p:grpSpPr>
          <a:xfrm>
            <a:off x="5932173" y="3495307"/>
            <a:ext cx="4821381" cy="2239844"/>
            <a:chOff x="5794259" y="2305376"/>
            <a:chExt cx="4821381" cy="22398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FC1C750-6BC1-45C5-B39B-6B122C881CD0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239844"/>
              <a:chOff x="5763491" y="3547071"/>
              <a:chExt cx="4821381" cy="223984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61A3EC-6EFC-40EF-A087-8B36DCE46F0B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239844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i="1" dirty="0" err="1">
                    <a:solidFill>
                      <a:srgbClr val="FF0000"/>
                    </a:solidFill>
                  </a:rPr>
                  <a:t>Bài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giải</a:t>
                </a:r>
                <a:endParaRPr lang="en-US" sz="2400" i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bạn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kéo</a:t>
                </a:r>
                <a:r>
                  <a:rPr lang="en-US" sz="2400" dirty="0"/>
                  <a:t> co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tất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/>
                  <a:t>                                (</a:t>
                </a:r>
                <a:r>
                  <a:rPr lang="en-US" sz="2400" dirty="0" err="1"/>
                  <a:t>bạn</a:t>
                </a:r>
                <a:r>
                  <a:rPr lang="en-US" sz="24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/>
                  <a:t>Đáp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:        </a:t>
                </a:r>
                <a:r>
                  <a:rPr lang="en-US" sz="2400" dirty="0" err="1"/>
                  <a:t>bạn</a:t>
                </a:r>
                <a:r>
                  <a:rPr lang="en-US" sz="2400" dirty="0"/>
                  <a:t>.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92F2E8-46ED-42E4-9D64-9831A5E935C0}"/>
                  </a:ext>
                </a:extLst>
              </p:cNvPr>
              <p:cNvGrpSpPr/>
              <p:nvPr/>
            </p:nvGrpSpPr>
            <p:grpSpPr>
              <a:xfrm>
                <a:off x="6576676" y="4749059"/>
                <a:ext cx="1907984" cy="447085"/>
                <a:chOff x="1496676" y="2659436"/>
                <a:chExt cx="1907984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B489394-DF0D-4CD7-A5ED-1B915F7DA06D}"/>
                    </a:ext>
                  </a:extLst>
                </p:cNvPr>
                <p:cNvSpPr/>
                <p:nvPr/>
              </p:nvSpPr>
              <p:spPr>
                <a:xfrm>
                  <a:off x="1496676" y="26594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0FA0BA89-48CE-4B7B-A3B4-ABA6C2C2C7E6}"/>
                    </a:ext>
                  </a:extLst>
                </p:cNvPr>
                <p:cNvSpPr/>
                <p:nvPr/>
              </p:nvSpPr>
              <p:spPr>
                <a:xfrm>
                  <a:off x="2481393" y="26701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3D68215E-27DD-491E-9E1F-CC2A48F5BE8F}"/>
                    </a:ext>
                  </a:extLst>
                </p:cNvPr>
                <p:cNvSpPr/>
                <p:nvPr/>
              </p:nvSpPr>
              <p:spPr>
                <a:xfrm>
                  <a:off x="2968242" y="26701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BF9A4CA-D018-4FB4-A832-EC89DE1E19DE}"/>
                  </a:ext>
                </a:extLst>
              </p:cNvPr>
              <p:cNvSpPr/>
              <p:nvPr/>
            </p:nvSpPr>
            <p:spPr>
              <a:xfrm>
                <a:off x="8535091" y="47597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B92DFE0-43A8-4863-B86D-DD23C37B1B36}"/>
                </a:ext>
              </a:extLst>
            </p:cNvPr>
            <p:cNvSpPr/>
            <p:nvPr/>
          </p:nvSpPr>
          <p:spPr>
            <a:xfrm>
              <a:off x="7101282" y="35180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353372-099F-42C2-B5A3-209824518BED}"/>
                </a:ext>
              </a:extLst>
            </p:cNvPr>
            <p:cNvSpPr/>
            <p:nvPr/>
          </p:nvSpPr>
          <p:spPr>
            <a:xfrm>
              <a:off x="8204949" y="405445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94971" y="1358674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4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44FD08-5287-4B32-9B4D-D13BAD5200AE}"/>
              </a:ext>
            </a:extLst>
          </p:cNvPr>
          <p:cNvGrpSpPr/>
          <p:nvPr/>
        </p:nvGrpSpPr>
        <p:grpSpPr>
          <a:xfrm>
            <a:off x="1510822" y="3425298"/>
            <a:ext cx="3619484" cy="2239844"/>
            <a:chOff x="1570307" y="3518163"/>
            <a:chExt cx="3619484" cy="22398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     </a:t>
              </a:r>
              <a:r>
                <a:rPr lang="en-US" sz="2400" dirty="0" err="1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    </a:t>
              </a:r>
              <a:r>
                <a:rPr lang="en-US" sz="2400" dirty="0" err="1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bạn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9CF0B9-C090-4718-9EB0-1D01775E530A}"/>
                </a:ext>
              </a:extLst>
            </p:cNvPr>
            <p:cNvSpPr/>
            <p:nvPr/>
          </p:nvSpPr>
          <p:spPr>
            <a:xfrm>
              <a:off x="3062780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9C2697-3754-4756-AC59-2BC17D4D73A6}"/>
                </a:ext>
              </a:extLst>
            </p:cNvPr>
            <p:cNvSpPr/>
            <p:nvPr/>
          </p:nvSpPr>
          <p:spPr>
            <a:xfrm>
              <a:off x="3062780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1278599" y="1811144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278599" y="2212928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6216854" y="1811144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774083-ABE5-4D9E-91D0-A727CD0065B3}"/>
              </a:ext>
            </a:extLst>
          </p:cNvPr>
          <p:cNvSpPr/>
          <p:nvPr/>
        </p:nvSpPr>
        <p:spPr>
          <a:xfrm>
            <a:off x="3001994" y="405337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DBDFCF-81C0-43D2-B79B-171BA9337E7D}"/>
              </a:ext>
            </a:extLst>
          </p:cNvPr>
          <p:cNvSpPr/>
          <p:nvPr/>
        </p:nvSpPr>
        <p:spPr>
          <a:xfrm>
            <a:off x="3001994" y="463860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080CC04-1A3B-4B94-ABD5-9C74E146A471}"/>
              </a:ext>
            </a:extLst>
          </p:cNvPr>
          <p:cNvSpPr/>
          <p:nvPr/>
        </p:nvSpPr>
        <p:spPr>
          <a:xfrm>
            <a:off x="565905" y="1454797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BB44249-CA37-4154-A8C5-EB2A68B6C6FA}"/>
              </a:ext>
            </a:extLst>
          </p:cNvPr>
          <p:cNvSpPr/>
          <p:nvPr/>
        </p:nvSpPr>
        <p:spPr>
          <a:xfrm>
            <a:off x="6739211" y="4697549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D31594D-39D6-41C4-88DB-75801E382956}"/>
              </a:ext>
            </a:extLst>
          </p:cNvPr>
          <p:cNvSpPr/>
          <p:nvPr/>
        </p:nvSpPr>
        <p:spPr>
          <a:xfrm>
            <a:off x="7234643" y="4707962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44E43A9-57E8-44E9-A7D1-2231F4771202}"/>
              </a:ext>
            </a:extLst>
          </p:cNvPr>
          <p:cNvSpPr/>
          <p:nvPr/>
        </p:nvSpPr>
        <p:spPr>
          <a:xfrm>
            <a:off x="7728878" y="4707962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CEA75E7-6D36-4144-A7B3-9FDA77C9C71A}"/>
              </a:ext>
            </a:extLst>
          </p:cNvPr>
          <p:cNvSpPr/>
          <p:nvPr/>
        </p:nvSpPr>
        <p:spPr>
          <a:xfrm>
            <a:off x="8216924" y="4708781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6C7C328-C21C-42CB-9950-3600E51F005B}"/>
              </a:ext>
            </a:extLst>
          </p:cNvPr>
          <p:cNvSpPr/>
          <p:nvPr/>
        </p:nvSpPr>
        <p:spPr>
          <a:xfrm>
            <a:off x="8703251" y="4707962"/>
            <a:ext cx="59122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DE7BA43-14C1-4CFB-A149-8E7B107B6846}"/>
              </a:ext>
            </a:extLst>
          </p:cNvPr>
          <p:cNvSpPr/>
          <p:nvPr/>
        </p:nvSpPr>
        <p:spPr>
          <a:xfrm>
            <a:off x="8265457" y="5244386"/>
            <a:ext cx="59122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2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mình, rất rất vui( nhạc chibi khởi động tiết họ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54367"/>
            <a:ext cx="11936527" cy="65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9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4645</TotalTime>
  <Words>598</Words>
  <Application>Microsoft Office PowerPoint</Application>
  <PresentationFormat>Widescreen</PresentationFormat>
  <Paragraphs>128</Paragraphs>
  <Slides>18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微软雅黑</vt:lpstr>
      <vt:lpstr>宋体</vt:lpstr>
      <vt:lpstr>.VnTime</vt:lpstr>
      <vt:lpstr>Arial</vt:lpstr>
      <vt:lpstr>Arial-Rounded</vt:lpstr>
      <vt:lpstr>AvantGarde</vt:lpstr>
      <vt:lpstr>Calibri</vt:lpstr>
      <vt:lpstr>等线</vt:lpstr>
      <vt:lpstr>HP001 4 hàng</vt:lpstr>
      <vt:lpstr>Times New Roman</vt:lpstr>
      <vt:lpstr>UTM Cookies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99</cp:revision>
  <dcterms:created xsi:type="dcterms:W3CDTF">2021-06-02T01:34:28Z</dcterms:created>
  <dcterms:modified xsi:type="dcterms:W3CDTF">2025-04-03T12:29:36Z</dcterms:modified>
</cp:coreProperties>
</file>