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97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94579"/>
  </p:normalViewPr>
  <p:slideViewPr>
    <p:cSldViewPr>
      <p:cViewPr varScale="1">
        <p:scale>
          <a:sx n="85" d="100"/>
          <a:sy n="85" d="100"/>
        </p:scale>
        <p:origin x="474" y="9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678155" y="5567638"/>
            <a:ext cx="4514292" cy="64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19" tIns="42859" rIns="85719" bIns="42859"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: Nguyễn Thị Hồng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Lĩnh</a:t>
            </a:r>
            <a:endParaRPr lang="en-US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Trường 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Tiểu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An Hồng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5817781" y="754381"/>
            <a:ext cx="4448320" cy="80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19" tIns="42859" rIns="85719" bIns="42859">
            <a:spAutoFit/>
          </a:bodyPr>
          <a:lstStyle/>
          <a:p>
            <a:pPr algn="ctr" eaLnBrk="1" hangingPunct="1"/>
            <a:r>
              <a:rPr lang="en-US" sz="252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Tiết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1 –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Chủ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đề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3</a:t>
            </a:r>
          </a:p>
          <a:p>
            <a:pPr algn="ctr" eaLnBrk="1" hangingPunct="1"/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Học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hát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bài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: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Dàn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nhạc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trong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vườn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4514292" cy="617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1893127"/>
            <a:ext cx="4621973" cy="3186578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A0D6592F-2B31-AE95-6DDB-E10F2A5A4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027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Phòng Giáo Dục Và Đào Tạo quận Thanh Xuân">
            <a:extLst>
              <a:ext uri="{FF2B5EF4-FFF2-40B4-BE49-F238E27FC236}">
                <a16:creationId xmlns:a16="http://schemas.microsoft.com/office/drawing/2014/main" id="{8E587DA5-9522-5160-271D-DF1E6291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5678155" y="1922968"/>
            <a:ext cx="4293057" cy="330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7329</TotalTime>
  <Words>238</Words>
  <Application>Microsoft Office PowerPoint</Application>
  <PresentationFormat>Custom</PresentationFormat>
  <Paragraphs>42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PC</cp:lastModifiedBy>
  <cp:revision>576</cp:revision>
  <dcterms:created xsi:type="dcterms:W3CDTF">2010-04-30T18:19:48Z</dcterms:created>
  <dcterms:modified xsi:type="dcterms:W3CDTF">2025-04-10T10:34:42Z</dcterms:modified>
</cp:coreProperties>
</file>