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497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</p:sldIdLst>
  <p:sldSz cx="109728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4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666" y="96"/>
      </p:cViewPr>
      <p:guideLst>
        <p:guide orient="horz" pos="2160"/>
        <p:guide pos="34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88800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7226280" y="160020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4936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88800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7226280" y="3964320"/>
            <a:ext cx="317916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49360" y="274320"/>
            <a:ext cx="987408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608800" y="396432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608800" y="1600200"/>
            <a:ext cx="481824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49360" y="3964320"/>
            <a:ext cx="987408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49360" y="274320"/>
            <a:ext cx="987408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49360" y="1600200"/>
            <a:ext cx="987408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493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749760" y="6244920"/>
            <a:ext cx="34732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864560" y="6244920"/>
            <a:ext cx="255888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5F989442-34E0-4074-9896-9EDB176BDCA2}" type="slidenum">
              <a:rPr lang="en-US" sz="1700" b="0" strike="noStrike" spc="-1">
                <a:solidFill>
                  <a:srgbClr val="000000"/>
                </a:solidFill>
                <a:latin typeface="Arial"/>
              </a:rPr>
              <a:t>‹#›</a:t>
            </a:fld>
            <a:endParaRPr lang="en-US" sz="17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/>
    <p:bodyStyle/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png"/><Relationship Id="rId5" Type="http://schemas.openxmlformats.org/officeDocument/2006/relationships/image" Target="../media/image28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4.jpe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28.jpeg"/><Relationship Id="rId9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4.jpeg"/><Relationship Id="rId5" Type="http://schemas.openxmlformats.org/officeDocument/2006/relationships/image" Target="../media/image33.png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gif"/><Relationship Id="rId4" Type="http://schemas.openxmlformats.org/officeDocument/2006/relationships/image" Target="../media/image7.gi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9.png"/><Relationship Id="rId5" Type="http://schemas.openxmlformats.org/officeDocument/2006/relationships/image" Target="../media/image45.png"/><Relationship Id="rId4" Type="http://schemas.openxmlformats.org/officeDocument/2006/relationships/image" Target="../media/image2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9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5" Type="http://schemas.openxmlformats.org/officeDocument/2006/relationships/image" Target="../media/image8.gif"/><Relationship Id="rId4" Type="http://schemas.openxmlformats.org/officeDocument/2006/relationships/image" Target="../media/image26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12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5" Type="http://schemas.openxmlformats.org/officeDocument/2006/relationships/image" Target="../media/image8.gif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Relationship Id="rId14" Type="http://schemas.openxmlformats.org/officeDocument/2006/relationships/image" Target="../media/image1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gif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gif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3.jpe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gif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gif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5" Type="http://schemas.openxmlformats.org/officeDocument/2006/relationships/image" Target="../media/image25.jpe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8.gif"/><Relationship Id="rId3" Type="http://schemas.openxmlformats.org/officeDocument/2006/relationships/image" Target="../media/image11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11" Type="http://schemas.openxmlformats.org/officeDocument/2006/relationships/image" Target="../media/image18.png"/><Relationship Id="rId5" Type="http://schemas.openxmlformats.org/officeDocument/2006/relationships/image" Target="../media/image10.png"/><Relationship Id="rId10" Type="http://schemas.openxmlformats.org/officeDocument/2006/relationships/image" Target="../media/image17.png"/><Relationship Id="rId4" Type="http://schemas.openxmlformats.org/officeDocument/2006/relationships/image" Target="../media/image9.png"/><Relationship Id="rId9" Type="http://schemas.openxmlformats.org/officeDocument/2006/relationships/image" Target="../media/image16.png"/><Relationship Id="rId1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5678155" y="5567638"/>
            <a:ext cx="4514292" cy="64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19" tIns="42859" rIns="85719" bIns="42859">
            <a:spAutoFit/>
          </a:bodyPr>
          <a:lstStyle/>
          <a:p>
            <a:pPr algn="ctr" eaLnBrk="1" hangingPunct="1"/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Giáo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viên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: Nguyễn Thị Hồng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Lĩnh</a:t>
            </a:r>
            <a:endParaRPr lang="en-US" b="1" dirty="0">
              <a:solidFill>
                <a:srgbClr val="C00000"/>
              </a:solidFill>
              <a:cs typeface="Times New Roman" panose="02020603050405020304" pitchFamily="18" charset="0"/>
            </a:endParaRPr>
          </a:p>
          <a:p>
            <a:pPr algn="ctr" eaLnBrk="1" hangingPunct="1"/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Trường :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Tiểu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C00000"/>
                </a:solidFill>
                <a:cs typeface="Times New Roman" panose="02020603050405020304" pitchFamily="18" charset="0"/>
              </a:rPr>
              <a:t>học</a:t>
            </a:r>
            <a:r>
              <a:rPr lang="en-US" b="1" dirty="0">
                <a:solidFill>
                  <a:srgbClr val="C00000"/>
                </a:solidFill>
                <a:cs typeface="Times New Roman" panose="02020603050405020304" pitchFamily="18" charset="0"/>
              </a:rPr>
              <a:t> An Hồng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5817781" y="754381"/>
            <a:ext cx="4448320" cy="11391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5719" tIns="42859" rIns="85719" bIns="42859">
            <a:spAutoFit/>
          </a:bodyPr>
          <a:lstStyle/>
          <a:p>
            <a:pPr algn="ctr" eaLnBrk="1" hangingPunct="1"/>
            <a:r>
              <a:rPr lang="en-US" sz="2520" b="1" dirty="0">
                <a:solidFill>
                  <a:srgbClr val="1713CB"/>
                </a:solidFill>
                <a:cs typeface="Times New Roman" panose="02020603050405020304" pitchFamily="18" charset="0"/>
              </a:rPr>
              <a:t>   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Tiết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3 –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Chủ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đề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3</a:t>
            </a:r>
          </a:p>
          <a:p>
            <a:pPr algn="ctr" eaLnBrk="1" hangingPunct="1"/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Ôn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TĐN: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Những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người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bạn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của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đô</a:t>
            </a:r>
            <a:r>
              <a:rPr lang="en-US" sz="2160" b="1" dirty="0">
                <a:solidFill>
                  <a:srgbClr val="1713CB"/>
                </a:solidFill>
                <a:cs typeface="Times New Roman" panose="02020603050405020304" pitchFamily="18" charset="0"/>
              </a:rPr>
              <a:t> – </a:t>
            </a:r>
            <a:r>
              <a:rPr lang="en-US" sz="2160" b="1" dirty="0" err="1">
                <a:solidFill>
                  <a:srgbClr val="1713CB"/>
                </a:solidFill>
                <a:cs typeface="Times New Roman" panose="02020603050405020304" pitchFamily="18" charset="0"/>
              </a:rPr>
              <a:t>rê</a:t>
            </a:r>
            <a:r>
              <a:rPr lang="en-US" sz="2160" b="1">
                <a:solidFill>
                  <a:srgbClr val="1713CB"/>
                </a:solidFill>
                <a:cs typeface="Times New Roman" panose="02020603050405020304" pitchFamily="18" charset="0"/>
              </a:rPr>
              <a:t> – mi </a:t>
            </a:r>
            <a:endParaRPr lang="en-US" sz="2160" b="1" dirty="0">
              <a:solidFill>
                <a:srgbClr val="1713CB"/>
              </a:solidFill>
              <a:cs typeface="Times New Roman" panose="02020603050405020304" pitchFamily="18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2900"/>
            <a:ext cx="4514292" cy="61722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240" y="1893127"/>
            <a:ext cx="4621973" cy="3186578"/>
          </a:xfrm>
          <a:prstGeom prst="rect">
            <a:avLst/>
          </a:prstGeom>
        </p:spPr>
      </p:pic>
      <p:pic>
        <p:nvPicPr>
          <p:cNvPr id="2" name="Picture 10">
            <a:extLst>
              <a:ext uri="{FF2B5EF4-FFF2-40B4-BE49-F238E27FC236}">
                <a16:creationId xmlns:a16="http://schemas.microsoft.com/office/drawing/2014/main" id="{A0D6592F-2B31-AE95-6DDB-E10F2A5A4B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>
            <a:fillRect/>
          </a:stretch>
        </p:blipFill>
        <p:spPr bwMode="auto">
          <a:xfrm>
            <a:off x="26988" y="0"/>
            <a:ext cx="50273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 descr="Phòng Giáo Dục Và Đào Tạo quận Thanh Xuân">
            <a:extLst>
              <a:ext uri="{FF2B5EF4-FFF2-40B4-BE49-F238E27FC236}">
                <a16:creationId xmlns:a16="http://schemas.microsoft.com/office/drawing/2014/main" id="{8E587DA5-9522-5160-271D-DF1E62912D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91" t="17908" r="42033" b="58296"/>
          <a:stretch>
            <a:fillRect/>
          </a:stretch>
        </p:blipFill>
        <p:spPr bwMode="auto">
          <a:xfrm>
            <a:off x="5678155" y="1922968"/>
            <a:ext cx="4293057" cy="33062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1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12" name="Rectangle 7"/>
          <p:cNvSpPr/>
          <p:nvPr/>
        </p:nvSpPr>
        <p:spPr>
          <a:xfrm>
            <a:off x="828720" y="150840"/>
            <a:ext cx="3286080" cy="602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Ôn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3" name="Picture 2" descr="D:\GIÁO ÁN 1 2020-2021\HÌNH SOẠN GIÁO ÁN\Đọc nhạc\NHỮNG NGƯỜI BẠN ĐRM\Picture1.jpg"/>
          <p:cNvPicPr/>
          <p:nvPr/>
        </p:nvPicPr>
        <p:blipFill>
          <a:blip r:embed="rId5"/>
          <a:stretch/>
        </p:blipFill>
        <p:spPr>
          <a:xfrm>
            <a:off x="685800" y="1143000"/>
            <a:ext cx="9524880" cy="4203720"/>
          </a:xfrm>
          <a:prstGeom prst="rect">
            <a:avLst/>
          </a:prstGeom>
          <a:ln w="0">
            <a:noFill/>
          </a:ln>
        </p:spPr>
      </p:pic>
      <p:sp>
        <p:nvSpPr>
          <p:cNvPr id="1014" name="Rectangle 3"/>
          <p:cNvSpPr/>
          <p:nvPr/>
        </p:nvSpPr>
        <p:spPr>
          <a:xfrm>
            <a:off x="7772400" y="214200"/>
            <a:ext cx="2571840" cy="571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FF"/>
                </a:solidFill>
                <a:latin typeface="Times New Roman"/>
                <a:ea typeface="Times New Roman"/>
              </a:rPr>
              <a:t>Nghe giai điệu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2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216013" y="17526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 additive="repl">
                                        <p:cTn id="7" dur="500"/>
                                        <p:tgtEl>
                                          <p:spTgt spid="10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#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397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5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16" name="Rectangle 1"/>
          <p:cNvSpPr/>
          <p:nvPr/>
        </p:nvSpPr>
        <p:spPr>
          <a:xfrm>
            <a:off x="1352880" y="2286000"/>
            <a:ext cx="8489160" cy="1791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ĐỌC NHẠC 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THEO KÍ HIỆU BÀN TAY</a:t>
            </a:r>
            <a:endParaRPr lang="en-US" sz="5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7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18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19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20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1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22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23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24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2128680" y="292896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25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3414600" y="3000240"/>
            <a:ext cx="714600" cy="833400"/>
          </a:xfrm>
          <a:prstGeom prst="rect">
            <a:avLst/>
          </a:prstGeom>
          <a:ln w="0">
            <a:noFill/>
          </a:ln>
        </p:spPr>
      </p:pic>
      <p:pic>
        <p:nvPicPr>
          <p:cNvPr id="1026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3000240"/>
            <a:ext cx="928800" cy="866880"/>
          </a:xfrm>
          <a:prstGeom prst="rect">
            <a:avLst/>
          </a:prstGeom>
          <a:ln w="0">
            <a:noFill/>
          </a:ln>
        </p:spPr>
      </p:pic>
      <p:pic>
        <p:nvPicPr>
          <p:cNvPr id="1027" name="Picture 10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7701120" y="5572080"/>
            <a:ext cx="722160" cy="911160"/>
          </a:xfrm>
          <a:prstGeom prst="rect">
            <a:avLst/>
          </a:prstGeom>
          <a:ln w="0">
            <a:noFill/>
          </a:ln>
        </p:spPr>
      </p:pic>
      <p:pic>
        <p:nvPicPr>
          <p:cNvPr id="1028" name="Picture 3" descr="D:\GIÁO ÁN 1 2020-2021\HÌNH SOẠN GIÁO ÁN\Đọc nhạc\Picture2 - Copy.jpg"/>
          <p:cNvPicPr/>
          <p:nvPr/>
        </p:nvPicPr>
        <p:blipFill>
          <a:blip r:embed="rId6"/>
          <a:srcRect l="27338" t="31724" r="64097" b="51195"/>
          <a:stretch/>
        </p:blipFill>
        <p:spPr>
          <a:xfrm>
            <a:off x="5915160" y="5643720"/>
            <a:ext cx="714240" cy="833400"/>
          </a:xfrm>
          <a:prstGeom prst="rect">
            <a:avLst/>
          </a:prstGeom>
          <a:ln w="0">
            <a:noFill/>
          </a:ln>
        </p:spPr>
      </p:pic>
      <p:pic>
        <p:nvPicPr>
          <p:cNvPr id="1029" name="Picture 3" descr="D:\GIÁO ÁN 1 2020-2021\HÌNH SOẠN GIÁO ÁN\Đọc nhạc\Picture2 - Copy.jpg"/>
          <p:cNvPicPr/>
          <p:nvPr/>
        </p:nvPicPr>
        <p:blipFill>
          <a:blip r:embed="rId6"/>
          <a:srcRect l="41619" t="31724" r="47671" b="51195"/>
          <a:stretch/>
        </p:blipFill>
        <p:spPr>
          <a:xfrm>
            <a:off x="4700520" y="5643720"/>
            <a:ext cx="928800" cy="866520"/>
          </a:xfrm>
          <a:prstGeom prst="rect">
            <a:avLst/>
          </a:prstGeom>
          <a:ln w="0">
            <a:noFill/>
          </a:ln>
        </p:spPr>
      </p:pic>
      <p:pic>
        <p:nvPicPr>
          <p:cNvPr id="1030" name="Picture 13" descr="D:\GIÁO ÁN 1 2020-2021\HÌNH SOẠN GIÁO ÁN\Đọc nhạc\BAN NHẠC ĐRM\Picture2.jpg"/>
          <p:cNvPicPr/>
          <p:nvPr/>
        </p:nvPicPr>
        <p:blipFill>
          <a:blip r:embed="rId5"/>
          <a:stretch/>
        </p:blipFill>
        <p:spPr>
          <a:xfrm>
            <a:off x="9272520" y="5572080"/>
            <a:ext cx="722520" cy="911160"/>
          </a:xfrm>
          <a:prstGeom prst="rect">
            <a:avLst/>
          </a:prstGeom>
          <a:ln w="0">
            <a:noFill/>
          </a:ln>
        </p:spPr>
      </p:pic>
      <p:pic>
        <p:nvPicPr>
          <p:cNvPr id="1031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770112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2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6058080" y="2984400"/>
            <a:ext cx="714240" cy="873360"/>
          </a:xfrm>
          <a:prstGeom prst="rect">
            <a:avLst/>
          </a:prstGeom>
          <a:ln w="0">
            <a:noFill/>
          </a:ln>
        </p:spPr>
      </p:pic>
      <p:pic>
        <p:nvPicPr>
          <p:cNvPr id="1033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9201240" y="3000240"/>
            <a:ext cx="714240" cy="870120"/>
          </a:xfrm>
          <a:prstGeom prst="rect">
            <a:avLst/>
          </a:prstGeom>
          <a:ln w="0">
            <a:noFill/>
          </a:ln>
        </p:spPr>
      </p:pic>
      <p:pic>
        <p:nvPicPr>
          <p:cNvPr id="1034" name="Picture 2" descr="D:\GIÁO ÁN 1 2020-2021\HÌNH SOẠN GIÁO ÁN\Đọc nhạc\DO RE MI.jpg"/>
          <p:cNvPicPr/>
          <p:nvPr/>
        </p:nvPicPr>
        <p:blipFill>
          <a:blip r:embed="rId7"/>
          <a:srcRect r="8178" b="38647"/>
          <a:stretch/>
        </p:blipFill>
        <p:spPr>
          <a:xfrm>
            <a:off x="2057400" y="5643720"/>
            <a:ext cx="714240" cy="869760"/>
          </a:xfrm>
          <a:prstGeom prst="rect">
            <a:avLst/>
          </a:prstGeom>
          <a:ln w="0">
            <a:noFill/>
          </a:ln>
        </p:spPr>
      </p:pic>
      <p:pic>
        <p:nvPicPr>
          <p:cNvPr id="1035" name="Picture 3" descr="D:\GIÁO ÁN 1 2020-2021\HÌNH SOẠN GIÁO ÁN\Đọc nhạc\DO RE MI - Copy.jpg"/>
          <p:cNvPicPr/>
          <p:nvPr/>
        </p:nvPicPr>
        <p:blipFill>
          <a:blip r:embed="rId8"/>
          <a:srcRect r="6691" b="39507"/>
          <a:stretch/>
        </p:blipFill>
        <p:spPr>
          <a:xfrm>
            <a:off x="3414600" y="5572080"/>
            <a:ext cx="714600" cy="87300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705196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6" name="Picture 10" descr="Kết quả hình ảnh cho nền powerpoint đẹp"/>
          <p:cNvPicPr/>
          <p:nvPr/>
        </p:nvPicPr>
        <p:blipFill>
          <a:blip r:embed="rId2"/>
          <a:srcRect t="3617" b="4847"/>
          <a:stretch/>
        </p:blipFill>
        <p:spPr>
          <a:xfrm>
            <a:off x="-19080" y="0"/>
            <a:ext cx="10991880" cy="6858000"/>
          </a:xfrm>
          <a:prstGeom prst="rect">
            <a:avLst/>
          </a:prstGeom>
          <a:ln w="0">
            <a:noFill/>
          </a:ln>
        </p:spPr>
      </p:pic>
      <p:sp>
        <p:nvSpPr>
          <p:cNvPr id="1037" name="Rectangle 1"/>
          <p:cNvSpPr/>
          <p:nvPr/>
        </p:nvSpPr>
        <p:spPr>
          <a:xfrm>
            <a:off x="1355400" y="2286000"/>
            <a:ext cx="8185680" cy="1943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ĐỌC NHẠC KẾT HỢP 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6000" b="1" spc="-1" dirty="0">
                <a:solidFill>
                  <a:srgbClr val="0000FF"/>
                </a:solidFill>
                <a:latin typeface="Times New Roman"/>
                <a:ea typeface="Times New Roman"/>
              </a:rPr>
              <a:t>VẬN ĐỘNG </a:t>
            </a:r>
            <a:r>
              <a:rPr lang="en-US" sz="6000" b="1" strike="noStrike" spc="-1" dirty="0">
                <a:solidFill>
                  <a:srgbClr val="0000FF"/>
                </a:solidFill>
                <a:latin typeface="Times New Roman"/>
                <a:ea typeface="Times New Roman"/>
              </a:rPr>
              <a:t>CƠ THỂ</a:t>
            </a:r>
            <a:endParaRPr lang="en-US" sz="6000" b="0" strike="noStrike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38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39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40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41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9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2" descr="D:\GIÁO ÁN 1 2020-2021\HÌNH SOẠN GIÁO ÁN\Đọc nhạc\NHỮNG NGƯỜI BẠN ĐRM\Picture1.jpg"/>
          <p:cNvPicPr/>
          <p:nvPr/>
        </p:nvPicPr>
        <p:blipFill>
          <a:blip r:embed="rId4"/>
          <a:srcRect b="86408"/>
          <a:stretch/>
        </p:blipFill>
        <p:spPr>
          <a:xfrm>
            <a:off x="1700280" y="0"/>
            <a:ext cx="7929360" cy="785880"/>
          </a:xfrm>
          <a:prstGeom prst="rect">
            <a:avLst/>
          </a:prstGeom>
          <a:ln w="0">
            <a:noFill/>
          </a:ln>
        </p:spPr>
      </p:pic>
      <p:pic>
        <p:nvPicPr>
          <p:cNvPr id="1043" name="Picture 2" descr="D:\GIÁO ÁN 1 2020-2021\HÌNH SOẠN GIÁO ÁN\Đọc nhạc\NHỮNG NGƯỜI BẠN ĐRM\Picture1.jpg"/>
          <p:cNvPicPr/>
          <p:nvPr/>
        </p:nvPicPr>
        <p:blipFill>
          <a:blip r:embed="rId4"/>
          <a:srcRect t="60200"/>
          <a:stretch/>
        </p:blipFill>
        <p:spPr>
          <a:xfrm>
            <a:off x="0" y="3714840"/>
            <a:ext cx="10972800" cy="2143080"/>
          </a:xfrm>
          <a:prstGeom prst="rect">
            <a:avLst/>
          </a:prstGeom>
          <a:ln w="0">
            <a:noFill/>
          </a:ln>
        </p:spPr>
      </p:pic>
      <p:pic>
        <p:nvPicPr>
          <p:cNvPr id="1044" name="Picture 2" descr="D:\GIÁO ÁN 1 2020-2021\HÌNH SOẠN GIÁO ÁN\Đọc nhạc\NHỮNG NGƯỜI BẠN ĐRM\Picture1.jpg"/>
          <p:cNvPicPr/>
          <p:nvPr/>
        </p:nvPicPr>
        <p:blipFill>
          <a:blip r:embed="rId4"/>
          <a:srcRect t="22097" b="40528"/>
          <a:stretch/>
        </p:blipFill>
        <p:spPr>
          <a:xfrm>
            <a:off x="0" y="785880"/>
            <a:ext cx="10972800" cy="1928880"/>
          </a:xfrm>
          <a:prstGeom prst="rect">
            <a:avLst/>
          </a:prstGeom>
          <a:ln w="0">
            <a:noFill/>
          </a:ln>
        </p:spPr>
      </p:pic>
      <p:pic>
        <p:nvPicPr>
          <p:cNvPr id="1045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6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2857680"/>
            <a:ext cx="1000080" cy="928440"/>
          </a:xfrm>
          <a:prstGeom prst="rect">
            <a:avLst/>
          </a:prstGeom>
          <a:ln w="0">
            <a:noFill/>
          </a:ln>
        </p:spPr>
      </p:pic>
      <p:pic>
        <p:nvPicPr>
          <p:cNvPr id="1047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470052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8" name="Picture 2" descr="D:\GIÁO ÁN 1 2020-2021\HÌNH SOẠN GIÁO ÁN\Picture5.png"/>
          <p:cNvPicPr/>
          <p:nvPr/>
        </p:nvPicPr>
        <p:blipFill>
          <a:blip r:embed="rId5"/>
          <a:srcRect l="52357" t="79505" r="36708" b="3779"/>
          <a:stretch/>
        </p:blipFill>
        <p:spPr>
          <a:xfrm>
            <a:off x="5915160" y="5572080"/>
            <a:ext cx="1000080" cy="928800"/>
          </a:xfrm>
          <a:prstGeom prst="rect">
            <a:avLst/>
          </a:prstGeom>
          <a:ln w="0">
            <a:noFill/>
          </a:ln>
        </p:spPr>
      </p:pic>
      <p:pic>
        <p:nvPicPr>
          <p:cNvPr id="1049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0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264312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1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762948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2" name="Picture 2" descr="D:\GIÁO ÁN 1 2020-2021\HÌNH SOẠN GIÁO ÁN\Picture5.png"/>
          <p:cNvPicPr/>
          <p:nvPr/>
        </p:nvPicPr>
        <p:blipFill>
          <a:blip r:embed="rId5"/>
          <a:srcRect l="10148" t="77016" r="79697" b="4984"/>
          <a:stretch/>
        </p:blipFill>
        <p:spPr>
          <a:xfrm>
            <a:off x="9058320" y="5429160"/>
            <a:ext cx="928800" cy="1000080"/>
          </a:xfrm>
          <a:prstGeom prst="rect">
            <a:avLst/>
          </a:prstGeom>
          <a:ln w="0">
            <a:noFill/>
          </a:ln>
        </p:spPr>
      </p:pic>
      <p:pic>
        <p:nvPicPr>
          <p:cNvPr id="1053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557360" y="2928960"/>
            <a:ext cx="1347840" cy="785880"/>
          </a:xfrm>
          <a:prstGeom prst="rect">
            <a:avLst/>
          </a:prstGeom>
          <a:ln w="0">
            <a:noFill/>
          </a:ln>
        </p:spPr>
      </p:pic>
      <p:pic>
        <p:nvPicPr>
          <p:cNvPr id="1054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71680" y="292896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055" name="Picture 2" descr="D:\GIÁO ÁN 1 2020-2021\HÌNH SOẠN GIÁO ÁN\Đọc nhạc\BAN NHẠC ĐRM\Picture1 - Copy (3).jpg"/>
          <p:cNvPicPr/>
          <p:nvPr/>
        </p:nvPicPr>
        <p:blipFill>
          <a:blip r:embed="rId6"/>
          <a:srcRect l="80143" t="35488" r="11346" b="53232"/>
          <a:stretch/>
        </p:blipFill>
        <p:spPr>
          <a:xfrm>
            <a:off x="1486080" y="5572080"/>
            <a:ext cx="1347480" cy="785880"/>
          </a:xfrm>
          <a:prstGeom prst="rect">
            <a:avLst/>
          </a:prstGeom>
          <a:ln w="0">
            <a:noFill/>
          </a:ln>
        </p:spPr>
      </p:pic>
      <p:pic>
        <p:nvPicPr>
          <p:cNvPr id="1056" name="Picture 2" descr="D:\GIÁO ÁN 1 2020-2021\HÌNH SOẠN GIÁO ÁN\Đọc nhạc\BAN NHẠC ĐRM\Picture1 - Copy (3).jpg"/>
          <p:cNvPicPr/>
          <p:nvPr/>
        </p:nvPicPr>
        <p:blipFill>
          <a:blip r:embed="rId6"/>
          <a:srcRect l="88658" t="35488" r="1417" b="53232"/>
          <a:stretch/>
        </p:blipFill>
        <p:spPr>
          <a:xfrm>
            <a:off x="3200400" y="5572080"/>
            <a:ext cx="1571760" cy="785880"/>
          </a:xfrm>
          <a:prstGeom prst="rect">
            <a:avLst/>
          </a:prstGeom>
          <a:ln w="0">
            <a:noFill/>
          </a:ln>
        </p:spPr>
      </p:pic>
      <p:pic>
        <p:nvPicPr>
          <p:cNvPr id="17" name="BEAT NHỮNG NGƯƠI BẠN CỦA ĐÔ-RÊ-M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95480" y="17628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776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7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58" name="Picture 2" descr="D:\GIÁO ÁN 1 2020-2021\HÌNH SOẠN GIÁO ÁN\Thường thức âm nhạc\MÔ DA\t.png"/>
          <p:cNvPicPr/>
          <p:nvPr/>
        </p:nvPicPr>
        <p:blipFill>
          <a:blip r:embed="rId3"/>
          <a:stretch/>
        </p:blipFill>
        <p:spPr>
          <a:xfrm>
            <a:off x="357120" y="1071720"/>
            <a:ext cx="10215720" cy="4586040"/>
          </a:xfrm>
          <a:prstGeom prst="rect">
            <a:avLst/>
          </a:prstGeom>
          <a:ln w="0">
            <a:noFill/>
          </a:ln>
        </p:spPr>
      </p:pic>
      <p:sp>
        <p:nvSpPr>
          <p:cNvPr id="1059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0" name="Text Box 10"/>
          <p:cNvSpPr/>
          <p:nvPr/>
        </p:nvSpPr>
        <p:spPr>
          <a:xfrm>
            <a:off x="376200" y="1057320"/>
            <a:ext cx="578664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62" name="Text Box 9"/>
          <p:cNvSpPr/>
          <p:nvPr/>
        </p:nvSpPr>
        <p:spPr>
          <a:xfrm>
            <a:off x="0" y="285840"/>
            <a:ext cx="527544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63" name="Text Box 10"/>
          <p:cNvSpPr/>
          <p:nvPr/>
        </p:nvSpPr>
        <p:spPr>
          <a:xfrm>
            <a:off x="557280" y="1214280"/>
            <a:ext cx="557208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NHẠC SĨ MÔ-DA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64" name="Picture 2"/>
          <p:cNvPicPr/>
          <p:nvPr/>
        </p:nvPicPr>
        <p:blipFill>
          <a:blip r:embed="rId3"/>
          <a:srcRect r="6506"/>
          <a:stretch/>
        </p:blipFill>
        <p:spPr>
          <a:xfrm>
            <a:off x="6005520" y="1019160"/>
            <a:ext cx="4589280" cy="4618080"/>
          </a:xfrm>
          <a:prstGeom prst="rect">
            <a:avLst/>
          </a:prstGeom>
          <a:ln w="0">
            <a:noFill/>
          </a:ln>
        </p:spPr>
      </p:pic>
      <p:pic>
        <p:nvPicPr>
          <p:cNvPr id="1065" name="Picture 2" descr="D:\GIÁO ÁN 1 2020-2021\HÌNH SOẠN GIÁO ÁN\Thường thức âm nhạc\MÔ DA\Mô-da - Copy (2).jpg"/>
          <p:cNvPicPr/>
          <p:nvPr/>
        </p:nvPicPr>
        <p:blipFill>
          <a:blip r:embed="rId4"/>
          <a:srcRect l="22782" t="11033" r="16138" b="85636"/>
          <a:stretch/>
        </p:blipFill>
        <p:spPr>
          <a:xfrm>
            <a:off x="700200" y="5000760"/>
            <a:ext cx="4952880" cy="38088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0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2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3" dur="500" fill="hold"/>
                                        <p:tgtEl>
                                          <p:spTgt spid="1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6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3625920"/>
            <a:ext cx="5557680" cy="3232080"/>
          </a:xfrm>
          <a:prstGeom prst="rect">
            <a:avLst/>
          </a:prstGeom>
          <a:ln w="0">
            <a:noFill/>
          </a:ln>
        </p:spPr>
      </p:pic>
      <p:pic>
        <p:nvPicPr>
          <p:cNvPr id="1067" name="Picture 6" descr="D:\GIÁO ÁN 1 2020-2021\HÌNH SOẠN GIÁO ÁN\Thường thức âm nhạc\MÔ DA\1.png"/>
          <p:cNvPicPr/>
          <p:nvPr/>
        </p:nvPicPr>
        <p:blipFill>
          <a:blip r:embed="rId3">
            <a:lum contrast="20000"/>
          </a:blip>
          <a:stretch/>
        </p:blipFill>
        <p:spPr>
          <a:xfrm>
            <a:off x="0" y="0"/>
            <a:ext cx="5557680" cy="3643200"/>
          </a:xfrm>
          <a:prstGeom prst="rect">
            <a:avLst/>
          </a:prstGeom>
          <a:ln w="0">
            <a:noFill/>
          </a:ln>
        </p:spPr>
      </p:pic>
      <p:pic>
        <p:nvPicPr>
          <p:cNvPr id="1068" name="Picture 7" descr="D:\GIÁO ÁN 1 2020-2021\HÌNH SOẠN GIÁO ÁN\Thường thức âm nhạc\MÔ DA\3.png"/>
          <p:cNvPicPr/>
          <p:nvPr/>
        </p:nvPicPr>
        <p:blipFill>
          <a:blip r:embed="rId4">
            <a:lum contrast="20000"/>
          </a:blip>
          <a:srcRect l="20179" r="25683"/>
          <a:stretch/>
        </p:blipFill>
        <p:spPr>
          <a:xfrm>
            <a:off x="5557680" y="0"/>
            <a:ext cx="541512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Picture 9" descr="Kết quả hình ảnh cho nền powerpoint đẹp"/>
          <p:cNvPicPr/>
          <p:nvPr/>
        </p:nvPicPr>
        <p:blipFill>
          <a:blip r:embed="rId2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51" name="Rectangle 5"/>
          <p:cNvSpPr/>
          <p:nvPr/>
        </p:nvSpPr>
        <p:spPr>
          <a:xfrm>
            <a:off x="3772080" y="857160"/>
            <a:ext cx="3482640" cy="8766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000" b="1" strike="noStrike" spc="-1">
                <a:solidFill>
                  <a:srgbClr val="C00000"/>
                </a:solidFill>
                <a:latin typeface="Times New Roman"/>
                <a:ea typeface="Times New Roman"/>
              </a:rPr>
              <a:t>ÂM NHẠC</a:t>
            </a:r>
            <a:endParaRPr lang="en-US" sz="5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Rectangle 6"/>
          <p:cNvSpPr/>
          <p:nvPr/>
        </p:nvSpPr>
        <p:spPr>
          <a:xfrm>
            <a:off x="1128600" y="2000160"/>
            <a:ext cx="9001080" cy="26290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buClr>
                <a:srgbClr val="1713CB"/>
              </a:buClr>
              <a:buFont typeface="Times New Roman"/>
              <a:buChar char="-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1800" b="0" strike="noStrike" spc="-1">
              <a:solidFill>
                <a:srgbClr val="000000"/>
              </a:solidFill>
              <a:latin typeface="Times New Roman"/>
            </a:endParaRPr>
          </a:p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96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KHỞI ĐỘNG</a:t>
            </a:r>
            <a:r>
              <a:rPr lang="en-US" sz="5400" b="1" i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                               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3" name="Picture 4" descr="pcp_download_120"/>
          <p:cNvPicPr/>
          <p:nvPr/>
        </p:nvPicPr>
        <p:blipFill>
          <a:blip r:embed="rId3"/>
          <a:stretch/>
        </p:blipFill>
        <p:spPr>
          <a:xfrm>
            <a:off x="3343320" y="714240"/>
            <a:ext cx="522360" cy="1071720"/>
          </a:xfrm>
          <a:prstGeom prst="rect">
            <a:avLst/>
          </a:prstGeom>
          <a:ln w="0">
            <a:noFill/>
          </a:ln>
        </p:spPr>
      </p:pic>
      <p:pic>
        <p:nvPicPr>
          <p:cNvPr id="54" name="Picture 14" descr="AG00130_"/>
          <p:cNvPicPr/>
          <p:nvPr/>
        </p:nvPicPr>
        <p:blipFill>
          <a:blip r:embed="rId4"/>
          <a:stretch/>
        </p:blipFill>
        <p:spPr>
          <a:xfrm rot="13789200">
            <a:off x="6188760" y="4620240"/>
            <a:ext cx="1054080" cy="766800"/>
          </a:xfrm>
          <a:prstGeom prst="rect">
            <a:avLst/>
          </a:prstGeom>
          <a:ln w="0">
            <a:noFill/>
          </a:ln>
        </p:spPr>
      </p:pic>
      <p:pic>
        <p:nvPicPr>
          <p:cNvPr id="55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6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7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8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0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5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 additive="repl">
                                        <p:cTn id="1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 additive="repl"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Picture 2" descr="D:\GIÁO ÁN 1 2020-2021\HÌNH SOẠN GIÁO ÁN\Thường thức âm nhạc\MÔ DA\t.png"/>
          <p:cNvPicPr/>
          <p:nvPr/>
        </p:nvPicPr>
        <p:blipFill>
          <a:blip r:embed="rId2">
            <a:lum contrast="1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1074" name="Text Box 9"/>
          <p:cNvSpPr/>
          <p:nvPr/>
        </p:nvSpPr>
        <p:spPr>
          <a:xfrm>
            <a:off x="557280" y="1000080"/>
            <a:ext cx="527508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nhạc: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75" name="Text Box 10"/>
          <p:cNvSpPr/>
          <p:nvPr/>
        </p:nvSpPr>
        <p:spPr>
          <a:xfrm>
            <a:off x="1131840" y="18730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KỂ CHUYỆN THEO TRANH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76" name="Picture 3" descr="D:\GIÁO ÁN 1 2020-2021\HÌNH SOẠN GIÁO ÁN\Thường thức âm nhạc\MÔ DA\Picture2.jpg"/>
          <p:cNvPicPr/>
          <p:nvPr/>
        </p:nvPicPr>
        <p:blipFill>
          <a:blip r:embed="rId3"/>
          <a:stretch/>
        </p:blipFill>
        <p:spPr>
          <a:xfrm>
            <a:off x="2819520" y="3124080"/>
            <a:ext cx="3535200" cy="2210040"/>
          </a:xfrm>
          <a:prstGeom prst="rect">
            <a:avLst/>
          </a:prstGeom>
          <a:ln w="0">
            <a:noFill/>
          </a:ln>
        </p:spPr>
      </p:pic>
      <p:pic>
        <p:nvPicPr>
          <p:cNvPr id="1077" name="Picture 4" descr="D:\GIÁO ÁN 1 2020-2021\HÌNH SOẠN GIÁO ÁN\Thường thức âm nhạc\MÔ DA\Picture3.jpg"/>
          <p:cNvPicPr/>
          <p:nvPr/>
        </p:nvPicPr>
        <p:blipFill>
          <a:blip r:embed="rId4">
            <a:lum contrast="30000"/>
          </a:blip>
          <a:stretch/>
        </p:blipFill>
        <p:spPr>
          <a:xfrm>
            <a:off x="838080" y="2971800"/>
            <a:ext cx="1752840" cy="2465280"/>
          </a:xfrm>
          <a:prstGeom prst="rect">
            <a:avLst/>
          </a:prstGeom>
          <a:ln w="0">
            <a:noFill/>
          </a:ln>
        </p:spPr>
      </p:pic>
      <p:pic>
        <p:nvPicPr>
          <p:cNvPr id="1078" name="Picture 2" descr="D:\GIÁO ÁN 1 2020-2021\HÌNH SOẠN GIÁO ÁN\Thường thức âm nhạc\MÔ DA\Picture4.jp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6543720" y="3200400"/>
            <a:ext cx="3797280" cy="2133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9" name="Picture 6" descr="D:\GIÁO ÁN 1 2020-2021\HÌNH SOẠN GIÁO ÁN\Thường thức âm nhạc\MÔ DA\1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0" name="Picture 7" descr="D:\GIÁO ÁN 1 2020-2021\HÌNH SOẠN GIÁO ÁN\Thường thức âm nhạc\MÔ DA\3.png"/>
          <p:cNvPicPr/>
          <p:nvPr/>
        </p:nvPicPr>
        <p:blipFill>
          <a:blip r:embed="rId2">
            <a:lum contrast="20000"/>
          </a:blip>
          <a:srcRect l="1041" r="537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1" name="Picture 5" descr="D:\GIÁO ÁN 1 2020-2021\HÌNH SOẠN GIÁO ÁN\Thường thức âm nhạc\MÔ DA\4.png"/>
          <p:cNvPicPr/>
          <p:nvPr/>
        </p:nvPicPr>
        <p:blipFill>
          <a:blip r:embed="rId2">
            <a:lum contrast="20000"/>
          </a:blip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3" name="Picture 5" descr="D:\GIÁO ÁN 1 2020-2021\HÌNH SOẠN GIÁO ÁN\Thường thức âm nhạc\MÔ DA\6.png"/>
          <p:cNvPicPr/>
          <p:nvPr/>
        </p:nvPicPr>
        <p:blipFill>
          <a:blip r:embed="rId5">
            <a:lum contrast="30000"/>
          </a:blip>
          <a:stretch/>
        </p:blipFill>
        <p:spPr>
          <a:xfrm>
            <a:off x="429108" y="1042224"/>
            <a:ext cx="10144080" cy="4596576"/>
          </a:xfrm>
          <a:prstGeom prst="rect">
            <a:avLst/>
          </a:prstGeom>
          <a:ln w="0">
            <a:noFill/>
          </a:ln>
        </p:spPr>
      </p:pic>
      <p:sp>
        <p:nvSpPr>
          <p:cNvPr id="1084" name="Text Box 9"/>
          <p:cNvSpPr/>
          <p:nvPr/>
        </p:nvSpPr>
        <p:spPr>
          <a:xfrm>
            <a:off x="557280" y="1000080"/>
            <a:ext cx="27860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Nghe nhạc: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85" name="Text Box 10"/>
          <p:cNvSpPr/>
          <p:nvPr/>
        </p:nvSpPr>
        <p:spPr>
          <a:xfrm>
            <a:off x="1128600" y="1714680"/>
            <a:ext cx="8991720" cy="8460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999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800" b="1" strike="noStrike" spc="-1">
                <a:solidFill>
                  <a:srgbClr val="FF0000"/>
                </a:solidFill>
                <a:latin typeface="Times New Roman"/>
              </a:rPr>
              <a:t>KHÁT VỌNG MÙA XUÂN</a:t>
            </a:r>
            <a:endParaRPr lang="en-US" sz="48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15200" y="1524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Effect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08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9328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6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87" name="Picture 8" descr="000o"/>
          <p:cNvPicPr/>
          <p:nvPr/>
        </p:nvPicPr>
        <p:blipFill>
          <a:blip r:embed="rId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88" name="Picture 9" descr="000o"/>
          <p:cNvPicPr/>
          <p:nvPr/>
        </p:nvPicPr>
        <p:blipFill>
          <a:blip r:embed="rId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89" name="Picture 10" descr="000o"/>
          <p:cNvPicPr/>
          <p:nvPr/>
        </p:nvPicPr>
        <p:blipFill>
          <a:blip r:embed="rId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0" name="Picture 11" descr="000o"/>
          <p:cNvPicPr/>
          <p:nvPr/>
        </p:nvPicPr>
        <p:blipFill>
          <a:blip r:embed="rId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1" name="Text Box 9"/>
          <p:cNvSpPr/>
          <p:nvPr/>
        </p:nvSpPr>
        <p:spPr>
          <a:xfrm>
            <a:off x="1057320" y="214200"/>
            <a:ext cx="3214800" cy="5716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874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0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NGHE NHẠC</a:t>
            </a:r>
            <a:endParaRPr lang="en-US" sz="30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92" name="Picture 10" descr="D:\GIÁO ÁN 1 2020-2021\HÌNH SOẠN GIÁO ÁN\Thường thức âm nhạc\MÔ DA\5.png"/>
          <p:cNvPicPr/>
          <p:nvPr/>
        </p:nvPicPr>
        <p:blipFill>
          <a:blip r:embed="rId6">
            <a:lum contrast="20000"/>
          </a:blip>
          <a:stretch/>
        </p:blipFill>
        <p:spPr>
          <a:xfrm>
            <a:off x="414360" y="1071720"/>
            <a:ext cx="10144080" cy="4500360"/>
          </a:xfrm>
          <a:prstGeom prst="rect">
            <a:avLst/>
          </a:prstGeom>
          <a:ln w="0">
            <a:noFill/>
          </a:ln>
        </p:spPr>
      </p:pic>
      <p:pic>
        <p:nvPicPr>
          <p:cNvPr id="2" name="Khat-vong-mua-xuan-Alin-Music-School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57320" y="15240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9328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9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9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9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9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98" name="Text Box 9"/>
          <p:cNvSpPr/>
          <p:nvPr/>
        </p:nvSpPr>
        <p:spPr>
          <a:xfrm>
            <a:off x="2414520" y="107172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9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00" name="Picture 2" descr="D:\GIÁO ÁN 1 2020-2021\HÌNH SOẠN GIÁO ÁN\Vận dụng sáng tạo\Dài ngắn\Dài ngắn - Copy.jpg"/>
          <p:cNvPicPr/>
          <p:nvPr/>
        </p:nvPicPr>
        <p:blipFill>
          <a:blip r:embed="rId4"/>
          <a:srcRect r="33817" b="62891"/>
          <a:stretch/>
        </p:blipFill>
        <p:spPr>
          <a:xfrm>
            <a:off x="557280" y="2143080"/>
            <a:ext cx="6572160" cy="928800"/>
          </a:xfrm>
          <a:prstGeom prst="rect">
            <a:avLst/>
          </a:prstGeom>
          <a:ln w="0">
            <a:noFill/>
          </a:ln>
        </p:spPr>
      </p:pic>
      <p:pic>
        <p:nvPicPr>
          <p:cNvPr id="1101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45724" r="65470" b="28590"/>
          <a:stretch/>
        </p:blipFill>
        <p:spPr>
          <a:xfrm>
            <a:off x="3057480" y="3214800"/>
            <a:ext cx="3857760" cy="642960"/>
          </a:xfrm>
          <a:prstGeom prst="rect">
            <a:avLst/>
          </a:prstGeom>
          <a:ln w="0">
            <a:noFill/>
          </a:ln>
        </p:spPr>
      </p:pic>
      <p:pic>
        <p:nvPicPr>
          <p:cNvPr id="1102" name="Picture 2" descr="D:\GIÁO ÁN 1 2020-2021\HÌNH SOẠN GIÁO ÁN\Vận dụng sáng tạo\Dài ngắn\Dài ngắn - Copy.jpg"/>
          <p:cNvPicPr/>
          <p:nvPr/>
        </p:nvPicPr>
        <p:blipFill>
          <a:blip r:embed="rId4"/>
          <a:srcRect t="75734" r="63313"/>
          <a:stretch/>
        </p:blipFill>
        <p:spPr>
          <a:xfrm>
            <a:off x="3414600" y="4143240"/>
            <a:ext cx="3643560" cy="6066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1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1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4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11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08" name="Text Box 9"/>
          <p:cNvSpPr/>
          <p:nvPr/>
        </p:nvSpPr>
        <p:spPr>
          <a:xfrm>
            <a:off x="2414520" y="1214280"/>
            <a:ext cx="6143760" cy="9378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3373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DÀI - NGẮN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09" name="Text Box 9"/>
          <p:cNvSpPr/>
          <p:nvPr/>
        </p:nvSpPr>
        <p:spPr>
          <a:xfrm>
            <a:off x="-299880" y="214200"/>
            <a:ext cx="61434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FF00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110" name="Picture 2" descr="D:\GIÁO ÁN 1 2020-2021\HÌNH SOẠN GIÁO ÁN\Vận dụng sáng tạo\Dài ngắn\Dài ngắn - Copy.jpg"/>
          <p:cNvPicPr/>
          <p:nvPr/>
        </p:nvPicPr>
        <p:blipFill>
          <a:blip r:embed="rId4"/>
          <a:stretch/>
        </p:blipFill>
        <p:spPr>
          <a:xfrm>
            <a:off x="557280" y="2357280"/>
            <a:ext cx="9929880" cy="250056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0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pic>
        <p:nvPicPr>
          <p:cNvPr id="61" name="Picture 14"/>
          <p:cNvPicPr/>
          <p:nvPr/>
        </p:nvPicPr>
        <p:blipFill>
          <a:blip r:embed="rId6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2" name="Rectangle 63"/>
          <p:cNvSpPr/>
          <p:nvPr/>
        </p:nvSpPr>
        <p:spPr>
          <a:xfrm rot="5400000">
            <a:off x="1678680" y="54507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3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4" name="Group 5"/>
          <p:cNvPicPr/>
          <p:nvPr/>
        </p:nvPicPr>
        <p:blipFill>
          <a:blip r:embed="rId7"/>
          <a:stretch/>
        </p:blipFill>
        <p:spPr>
          <a:xfrm>
            <a:off x="2730600" y="5913360"/>
            <a:ext cx="6224400" cy="785880"/>
          </a:xfrm>
          <a:prstGeom prst="rect">
            <a:avLst/>
          </a:prstGeom>
          <a:ln w="0">
            <a:noFill/>
          </a:ln>
        </p:spPr>
      </p:pic>
      <p:grpSp>
        <p:nvGrpSpPr>
          <p:cNvPr id="65" name="AutoShape 17"/>
          <p:cNvGrpSpPr/>
          <p:nvPr/>
        </p:nvGrpSpPr>
        <p:grpSpPr>
          <a:xfrm>
            <a:off x="512640" y="165240"/>
            <a:ext cx="10026720" cy="1096920"/>
            <a:chOff x="512640" y="165240"/>
            <a:chExt cx="10026720" cy="1096920"/>
          </a:xfrm>
        </p:grpSpPr>
        <p:pic>
          <p:nvPicPr>
            <p:cNvPr id="66" name="AutoShape 17"/>
            <p:cNvPicPr/>
            <p:nvPr/>
          </p:nvPicPr>
          <p:blipFill>
            <a:blip r:embed="rId8"/>
            <a:stretch/>
          </p:blipFill>
          <p:spPr>
            <a:xfrm>
              <a:off x="512640" y="165240"/>
              <a:ext cx="10026720" cy="10969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7" name="Freeform 66"/>
            <p:cNvSpPr/>
            <p:nvPr/>
          </p:nvSpPr>
          <p:spPr>
            <a:xfrm>
              <a:off x="733320" y="351000"/>
              <a:ext cx="9552240" cy="6555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8" name="Group 27"/>
          <p:cNvGrpSpPr/>
          <p:nvPr/>
        </p:nvGrpSpPr>
        <p:grpSpPr>
          <a:xfrm>
            <a:off x="1542960" y="5848200"/>
            <a:ext cx="1190880" cy="930240"/>
            <a:chOff x="1542960" y="5848200"/>
            <a:chExt cx="1190880" cy="930240"/>
          </a:xfrm>
        </p:grpSpPr>
        <p:sp>
          <p:nvSpPr>
            <p:cNvPr id="69" name="AutoShape 28"/>
            <p:cNvSpPr/>
            <p:nvPr/>
          </p:nvSpPr>
          <p:spPr>
            <a:xfrm rot="16200000">
              <a:off x="1525320" y="628956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" name="AutoShape 29"/>
            <p:cNvSpPr/>
            <p:nvPr/>
          </p:nvSpPr>
          <p:spPr>
            <a:xfrm rot="5400000">
              <a:off x="2593800" y="62719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1" name="AutoShape 30"/>
            <p:cNvSpPr/>
            <p:nvPr/>
          </p:nvSpPr>
          <p:spPr>
            <a:xfrm rot="10800000">
              <a:off x="2048040" y="6673680"/>
              <a:ext cx="180720" cy="104760"/>
            </a:xfrm>
            <a:custGeom>
              <a:avLst/>
              <a:gdLst/>
              <a:ahLst/>
              <a:cxnLst/>
              <a:rect l="0" t="0" r="r" b="b"/>
              <a:pathLst>
                <a:path w="504" h="293">
                  <a:moveTo>
                    <a:pt x="382" y="292"/>
                  </a:moveTo>
                  <a:lnTo>
                    <a:pt x="382" y="292"/>
                  </a:lnTo>
                  <a:lnTo>
                    <a:pt x="503" y="292"/>
                  </a:lnTo>
                  <a:lnTo>
                    <a:pt x="252" y="0"/>
                  </a:lnTo>
                  <a:lnTo>
                    <a:pt x="0" y="292"/>
                  </a:lnTo>
                  <a:lnTo>
                    <a:pt x="122" y="292"/>
                  </a:lnTo>
                  <a:lnTo>
                    <a:pt x="122" y="292"/>
                  </a:lnTo>
                  <a:lnTo>
                    <a:pt x="382" y="292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2" name="Oval 31"/>
            <p:cNvSpPr/>
            <p:nvPr/>
          </p:nvSpPr>
          <p:spPr>
            <a:xfrm>
              <a:off x="1664640" y="5848200"/>
              <a:ext cx="955080" cy="82548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3" name="Oval 32"/>
            <p:cNvSpPr/>
            <p:nvPr/>
          </p:nvSpPr>
          <p:spPr>
            <a:xfrm>
              <a:off x="1719000" y="5894640"/>
              <a:ext cx="845640" cy="73080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4" name="Oval 33"/>
            <p:cNvSpPr/>
            <p:nvPr/>
          </p:nvSpPr>
          <p:spPr>
            <a:xfrm>
              <a:off x="1769760" y="5938560"/>
              <a:ext cx="25884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5" name="Text Box 26"/>
          <p:cNvSpPr/>
          <p:nvPr/>
        </p:nvSpPr>
        <p:spPr>
          <a:xfrm>
            <a:off x="1057320" y="343080"/>
            <a:ext cx="9109080" cy="5814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TRÒ CHƠI: </a:t>
            </a:r>
            <a:r>
              <a:rPr lang="en-US" sz="32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“TÔI LÀ AI?”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6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7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8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9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0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1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2" name="Freeform 149"/>
                  <p:cNvGrpSpPr/>
                  <p:nvPr/>
                </p:nvGrpSpPr>
                <p:grpSpPr>
                  <a:xfrm>
                    <a:off x="9164520" y="1545480"/>
                    <a:ext cx="182880" cy="101520"/>
                    <a:chOff x="9164520" y="1545480"/>
                    <a:chExt cx="182880" cy="101520"/>
                  </a:xfrm>
                </p:grpSpPr>
                <p:pic>
                  <p:nvPicPr>
                    <p:cNvPr id="8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9164520" y="1545480"/>
                      <a:ext cx="18288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4" name="Freeform 83"/>
                    <p:cNvSpPr/>
                    <p:nvPr/>
                  </p:nvSpPr>
                  <p:spPr>
                    <a:xfrm>
                      <a:off x="9179640" y="1563480"/>
                      <a:ext cx="153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5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6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" name="Freeform 149"/>
                  <p:cNvGrpSpPr/>
                  <p:nvPr/>
                </p:nvGrpSpPr>
                <p:grpSpPr>
                  <a:xfrm>
                    <a:off x="8804160" y="1545480"/>
                    <a:ext cx="197640" cy="101520"/>
                    <a:chOff x="8804160" y="1545480"/>
                    <a:chExt cx="197640" cy="101520"/>
                  </a:xfrm>
                </p:grpSpPr>
                <p:pic>
                  <p:nvPicPr>
                    <p:cNvPr id="8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804160" y="1545480"/>
                      <a:ext cx="19764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" name="Freeform 88"/>
                    <p:cNvSpPr/>
                    <p:nvPr/>
                  </p:nvSpPr>
                  <p:spPr>
                    <a:xfrm>
                      <a:off x="8822880" y="1563480"/>
                      <a:ext cx="1605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92" name="Freeform 149"/>
                  <p:cNvGrpSpPr/>
                  <p:nvPr/>
                </p:nvGrpSpPr>
                <p:grpSpPr>
                  <a:xfrm>
                    <a:off x="8493120" y="1545480"/>
                    <a:ext cx="178200" cy="101520"/>
                    <a:chOff x="8493120" y="1545480"/>
                    <a:chExt cx="178200" cy="101520"/>
                  </a:xfrm>
                </p:grpSpPr>
                <p:pic>
                  <p:nvPicPr>
                    <p:cNvPr id="9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8493120" y="1545480"/>
                      <a:ext cx="178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" name="Freeform 93"/>
                    <p:cNvSpPr/>
                    <p:nvPr/>
                  </p:nvSpPr>
                  <p:spPr>
                    <a:xfrm>
                      <a:off x="8507520" y="156348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97" name="Freeform 149"/>
                  <p:cNvGrpSpPr/>
                  <p:nvPr/>
                </p:nvGrpSpPr>
                <p:grpSpPr>
                  <a:xfrm>
                    <a:off x="8181720" y="1545480"/>
                    <a:ext cx="196200" cy="101520"/>
                    <a:chOff x="8181720" y="1545480"/>
                    <a:chExt cx="196200" cy="101520"/>
                  </a:xfrm>
                </p:grpSpPr>
                <p:pic>
                  <p:nvPicPr>
                    <p:cNvPr id="9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8181720" y="1545480"/>
                      <a:ext cx="19620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9" name="Freeform 98"/>
                    <p:cNvSpPr/>
                    <p:nvPr/>
                  </p:nvSpPr>
                  <p:spPr>
                    <a:xfrm>
                      <a:off x="8200080" y="1563480"/>
                      <a:ext cx="1594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0" name="Freeform 191"/>
                  <p:cNvSpPr/>
                  <p:nvPr/>
                </p:nvSpPr>
                <p:spPr>
                  <a:xfrm>
                    <a:off x="7922160" y="1296720"/>
                    <a:ext cx="44172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1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102" name="Freeform 149"/>
                  <p:cNvGrpSpPr/>
                  <p:nvPr/>
                </p:nvGrpSpPr>
                <p:grpSpPr>
                  <a:xfrm>
                    <a:off x="7848720" y="1545480"/>
                    <a:ext cx="183960" cy="101520"/>
                    <a:chOff x="7848720" y="1545480"/>
                    <a:chExt cx="183960" cy="101520"/>
                  </a:xfrm>
                </p:grpSpPr>
                <p:pic>
                  <p:nvPicPr>
                    <p:cNvPr id="10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848720" y="1545480"/>
                      <a:ext cx="183960" cy="10152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4" name="Freeform 103"/>
                    <p:cNvSpPr/>
                    <p:nvPr/>
                  </p:nvSpPr>
                  <p:spPr>
                    <a:xfrm>
                      <a:off x="7863480" y="156348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05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06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107" name="Freeform 149"/>
                  <p:cNvGrpSpPr/>
                  <p:nvPr/>
                </p:nvGrpSpPr>
                <p:grpSpPr>
                  <a:xfrm>
                    <a:off x="7510680" y="1544760"/>
                    <a:ext cx="210600" cy="101880"/>
                    <a:chOff x="7510680" y="1544760"/>
                    <a:chExt cx="210600" cy="101880"/>
                  </a:xfrm>
                </p:grpSpPr>
                <p:pic>
                  <p:nvPicPr>
                    <p:cNvPr id="10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7510680" y="1544760"/>
                      <a:ext cx="210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09" name="Freeform 108"/>
                    <p:cNvSpPr/>
                    <p:nvPr/>
                  </p:nvSpPr>
                  <p:spPr>
                    <a:xfrm>
                      <a:off x="7530120" y="1562760"/>
                      <a:ext cx="171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0" name="Freeform 191"/>
                  <p:cNvSpPr/>
                  <p:nvPr/>
                </p:nvSpPr>
                <p:spPr>
                  <a:xfrm>
                    <a:off x="7265520" y="1293840"/>
                    <a:ext cx="4194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1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112" name="Freeform 149"/>
                  <p:cNvGrpSpPr/>
                  <p:nvPr/>
                </p:nvGrpSpPr>
                <p:grpSpPr>
                  <a:xfrm>
                    <a:off x="7193880" y="1544760"/>
                    <a:ext cx="169920" cy="101880"/>
                    <a:chOff x="7193880" y="1544760"/>
                    <a:chExt cx="169920" cy="101880"/>
                  </a:xfrm>
                </p:grpSpPr>
                <p:pic>
                  <p:nvPicPr>
                    <p:cNvPr id="11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719388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4" name="Freeform 113"/>
                    <p:cNvSpPr/>
                    <p:nvPr/>
                  </p:nvSpPr>
                  <p:spPr>
                    <a:xfrm>
                      <a:off x="720720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15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16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117" name="Freeform 149"/>
                  <p:cNvGrpSpPr/>
                  <p:nvPr/>
                </p:nvGrpSpPr>
                <p:grpSpPr>
                  <a:xfrm>
                    <a:off x="6849000" y="1544760"/>
                    <a:ext cx="166320" cy="101880"/>
                    <a:chOff x="6849000" y="1544760"/>
                    <a:chExt cx="166320" cy="101880"/>
                  </a:xfrm>
                </p:grpSpPr>
                <p:pic>
                  <p:nvPicPr>
                    <p:cNvPr id="11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84900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19" name="Freeform 118"/>
                    <p:cNvSpPr/>
                    <p:nvPr/>
                  </p:nvSpPr>
                  <p:spPr>
                    <a:xfrm>
                      <a:off x="686412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0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1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122" name="Freeform 149"/>
                  <p:cNvGrpSpPr/>
                  <p:nvPr/>
                </p:nvGrpSpPr>
                <p:grpSpPr>
                  <a:xfrm>
                    <a:off x="6543360" y="1544760"/>
                    <a:ext cx="200160" cy="101880"/>
                    <a:chOff x="6543360" y="1544760"/>
                    <a:chExt cx="200160" cy="101880"/>
                  </a:xfrm>
                </p:grpSpPr>
                <p:pic>
                  <p:nvPicPr>
                    <p:cNvPr id="12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6543360" y="1544760"/>
                      <a:ext cx="2001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4" name="Freeform 123"/>
                    <p:cNvSpPr/>
                    <p:nvPr/>
                  </p:nvSpPr>
                  <p:spPr>
                    <a:xfrm>
                      <a:off x="6558840" y="1562760"/>
                      <a:ext cx="1674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25" name="Freeform 191"/>
                  <p:cNvSpPr/>
                  <p:nvPr/>
                </p:nvSpPr>
                <p:spPr>
                  <a:xfrm>
                    <a:off x="6287760" y="1293840"/>
                    <a:ext cx="433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26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127" name="Freeform 149"/>
                  <p:cNvGrpSpPr/>
                  <p:nvPr/>
                </p:nvGrpSpPr>
                <p:grpSpPr>
                  <a:xfrm>
                    <a:off x="6199920" y="1544760"/>
                    <a:ext cx="219600" cy="101880"/>
                    <a:chOff x="6199920" y="1544760"/>
                    <a:chExt cx="219600" cy="101880"/>
                  </a:xfrm>
                </p:grpSpPr>
                <p:pic>
                  <p:nvPicPr>
                    <p:cNvPr id="128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6199920" y="1544760"/>
                      <a:ext cx="2196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29" name="Freeform 128"/>
                    <p:cNvSpPr/>
                    <p:nvPr/>
                  </p:nvSpPr>
                  <p:spPr>
                    <a:xfrm>
                      <a:off x="6219720" y="1562760"/>
                      <a:ext cx="178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0" name="Freeform 191"/>
                  <p:cNvSpPr/>
                  <p:nvPr/>
                </p:nvSpPr>
                <p:spPr>
                  <a:xfrm>
                    <a:off x="5963760" y="1293840"/>
                    <a:ext cx="441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31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132" name="Freeform 149"/>
                  <p:cNvGrpSpPr/>
                  <p:nvPr/>
                </p:nvGrpSpPr>
                <p:grpSpPr>
                  <a:xfrm>
                    <a:off x="5877360" y="1544760"/>
                    <a:ext cx="215280" cy="101880"/>
                    <a:chOff x="5877360" y="1544760"/>
                    <a:chExt cx="215280" cy="101880"/>
                  </a:xfrm>
                </p:grpSpPr>
                <p:pic>
                  <p:nvPicPr>
                    <p:cNvPr id="133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877360" y="1544760"/>
                      <a:ext cx="2152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34" name="Freeform 133"/>
                    <p:cNvSpPr/>
                    <p:nvPr/>
                  </p:nvSpPr>
                  <p:spPr>
                    <a:xfrm>
                      <a:off x="5893920" y="1562760"/>
                      <a:ext cx="180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35" name="Freeform 191"/>
                  <p:cNvSpPr/>
                  <p:nvPr/>
                </p:nvSpPr>
                <p:spPr>
                  <a:xfrm>
                    <a:off x="5636880" y="1293840"/>
                    <a:ext cx="409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136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137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138" name="Freeform 149"/>
                  <p:cNvGrpSpPr/>
                  <p:nvPr/>
                </p:nvGrpSpPr>
                <p:grpSpPr>
                  <a:xfrm>
                    <a:off x="5598720" y="1544040"/>
                    <a:ext cx="218160" cy="102240"/>
                    <a:chOff x="5598720" y="1544040"/>
                    <a:chExt cx="218160" cy="102240"/>
                  </a:xfrm>
                </p:grpSpPr>
                <p:pic>
                  <p:nvPicPr>
                    <p:cNvPr id="13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5598720" y="1544040"/>
                      <a:ext cx="21816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0" name="Freeform 139"/>
                    <p:cNvSpPr/>
                    <p:nvPr/>
                  </p:nvSpPr>
                  <p:spPr>
                    <a:xfrm>
                      <a:off x="5619240" y="1561680"/>
                      <a:ext cx="177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1" name="Freeform 191"/>
                  <p:cNvSpPr/>
                  <p:nvPr/>
                </p:nvSpPr>
                <p:spPr>
                  <a:xfrm>
                    <a:off x="5361120" y="1296360"/>
                    <a:ext cx="437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2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143" name="Freeform 149"/>
                  <p:cNvGrpSpPr/>
                  <p:nvPr/>
                </p:nvGrpSpPr>
                <p:grpSpPr>
                  <a:xfrm>
                    <a:off x="5296320" y="1544040"/>
                    <a:ext cx="199440" cy="102240"/>
                    <a:chOff x="5296320" y="1544040"/>
                    <a:chExt cx="199440" cy="102240"/>
                  </a:xfrm>
                </p:grpSpPr>
                <p:pic>
                  <p:nvPicPr>
                    <p:cNvPr id="14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5296320" y="1544040"/>
                      <a:ext cx="1994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45" name="Freeform 144"/>
                    <p:cNvSpPr/>
                    <p:nvPr/>
                  </p:nvSpPr>
                  <p:spPr>
                    <a:xfrm>
                      <a:off x="5312520" y="1561680"/>
                      <a:ext cx="16668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46" name="Freeform 191"/>
                  <p:cNvSpPr/>
                  <p:nvPr/>
                </p:nvSpPr>
                <p:spPr>
                  <a:xfrm>
                    <a:off x="5037120" y="1296360"/>
                    <a:ext cx="3794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47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148" name="Freeform 149"/>
                  <p:cNvGrpSpPr/>
                  <p:nvPr/>
                </p:nvGrpSpPr>
                <p:grpSpPr>
                  <a:xfrm>
                    <a:off x="4978440" y="1544040"/>
                    <a:ext cx="184680" cy="102240"/>
                    <a:chOff x="4978440" y="1544040"/>
                    <a:chExt cx="184680" cy="102240"/>
                  </a:xfrm>
                </p:grpSpPr>
                <p:pic>
                  <p:nvPicPr>
                    <p:cNvPr id="14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978440" y="1544040"/>
                      <a:ext cx="18468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0" name="Freeform 149"/>
                    <p:cNvSpPr/>
                    <p:nvPr/>
                  </p:nvSpPr>
                  <p:spPr>
                    <a:xfrm>
                      <a:off x="4995720" y="1561680"/>
                      <a:ext cx="1501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1" name="Freeform 191"/>
                  <p:cNvSpPr/>
                  <p:nvPr/>
                </p:nvSpPr>
                <p:spPr>
                  <a:xfrm>
                    <a:off x="4707360" y="1296360"/>
                    <a:ext cx="453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2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153" name="Freeform 149"/>
                  <p:cNvGrpSpPr/>
                  <p:nvPr/>
                </p:nvGrpSpPr>
                <p:grpSpPr>
                  <a:xfrm>
                    <a:off x="4643640" y="1544040"/>
                    <a:ext cx="192240" cy="102240"/>
                    <a:chOff x="4643640" y="1544040"/>
                    <a:chExt cx="192240" cy="102240"/>
                  </a:xfrm>
                </p:grpSpPr>
                <p:pic>
                  <p:nvPicPr>
                    <p:cNvPr id="15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643640" y="1544040"/>
                      <a:ext cx="19224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55" name="Freeform 154"/>
                    <p:cNvSpPr/>
                    <p:nvPr/>
                  </p:nvSpPr>
                  <p:spPr>
                    <a:xfrm>
                      <a:off x="4659120" y="1561680"/>
                      <a:ext cx="16092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56" name="Freeform 191"/>
                  <p:cNvSpPr/>
                  <p:nvPr/>
                </p:nvSpPr>
                <p:spPr>
                  <a:xfrm>
                    <a:off x="4380120" y="1296360"/>
                    <a:ext cx="4096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57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158" name="Freeform 149"/>
                  <p:cNvGrpSpPr/>
                  <p:nvPr/>
                </p:nvGrpSpPr>
                <p:grpSpPr>
                  <a:xfrm>
                    <a:off x="4312440" y="1544040"/>
                    <a:ext cx="199800" cy="102240"/>
                    <a:chOff x="4312440" y="1544040"/>
                    <a:chExt cx="199800" cy="102240"/>
                  </a:xfrm>
                </p:grpSpPr>
                <p:pic>
                  <p:nvPicPr>
                    <p:cNvPr id="15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4312440" y="1544040"/>
                      <a:ext cx="199800" cy="10224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0" name="Freeform 159"/>
                    <p:cNvSpPr/>
                    <p:nvPr/>
                  </p:nvSpPr>
                  <p:spPr>
                    <a:xfrm>
                      <a:off x="4330800" y="1561680"/>
                      <a:ext cx="162360" cy="6804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1" name="Freeform 191"/>
                  <p:cNvSpPr/>
                  <p:nvPr/>
                </p:nvSpPr>
                <p:spPr>
                  <a:xfrm>
                    <a:off x="4056480" y="1296360"/>
                    <a:ext cx="4147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2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163" name="Freeform 149"/>
                  <p:cNvGrpSpPr/>
                  <p:nvPr/>
                </p:nvGrpSpPr>
                <p:grpSpPr>
                  <a:xfrm>
                    <a:off x="4000680" y="1543320"/>
                    <a:ext cx="178560" cy="102960"/>
                    <a:chOff x="4000680" y="1543320"/>
                    <a:chExt cx="178560" cy="102960"/>
                  </a:xfrm>
                </p:grpSpPr>
                <p:pic>
                  <p:nvPicPr>
                    <p:cNvPr id="16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4000680" y="1543320"/>
                      <a:ext cx="178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65" name="Freeform 164"/>
                    <p:cNvSpPr/>
                    <p:nvPr/>
                  </p:nvSpPr>
                  <p:spPr>
                    <a:xfrm>
                      <a:off x="4014720" y="1560960"/>
                      <a:ext cx="1494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66" name="Freeform 191"/>
                  <p:cNvSpPr/>
                  <p:nvPr/>
                </p:nvSpPr>
                <p:spPr>
                  <a:xfrm>
                    <a:off x="3723480" y="1293840"/>
                    <a:ext cx="3675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67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168" name="Freeform 149"/>
                  <p:cNvGrpSpPr/>
                  <p:nvPr/>
                </p:nvGrpSpPr>
                <p:grpSpPr>
                  <a:xfrm>
                    <a:off x="3650040" y="1543320"/>
                    <a:ext cx="202320" cy="102960"/>
                    <a:chOff x="3650040" y="1543320"/>
                    <a:chExt cx="202320" cy="102960"/>
                  </a:xfrm>
                </p:grpSpPr>
                <p:pic>
                  <p:nvPicPr>
                    <p:cNvPr id="16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650040" y="1543320"/>
                      <a:ext cx="2023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0" name="Freeform 169"/>
                    <p:cNvSpPr/>
                    <p:nvPr/>
                  </p:nvSpPr>
                  <p:spPr>
                    <a:xfrm>
                      <a:off x="3668400" y="1560960"/>
                      <a:ext cx="164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1" name="Freeform 191"/>
                  <p:cNvSpPr/>
                  <p:nvPr/>
                </p:nvSpPr>
                <p:spPr>
                  <a:xfrm>
                    <a:off x="3396600" y="1293840"/>
                    <a:ext cx="3938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2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173" name="Freeform 149"/>
                  <p:cNvGrpSpPr/>
                  <p:nvPr/>
                </p:nvGrpSpPr>
                <p:grpSpPr>
                  <a:xfrm>
                    <a:off x="3331080" y="1543320"/>
                    <a:ext cx="197280" cy="102960"/>
                    <a:chOff x="3331080" y="1543320"/>
                    <a:chExt cx="197280" cy="102960"/>
                  </a:xfrm>
                </p:grpSpPr>
                <p:pic>
                  <p:nvPicPr>
                    <p:cNvPr id="17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3331080" y="1543320"/>
                      <a:ext cx="1972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75" name="Freeform 174"/>
                    <p:cNvSpPr/>
                    <p:nvPr/>
                  </p:nvSpPr>
                  <p:spPr>
                    <a:xfrm>
                      <a:off x="3346560" y="1560960"/>
                      <a:ext cx="164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76" name="Freeform 191"/>
                  <p:cNvSpPr/>
                  <p:nvPr/>
                </p:nvSpPr>
                <p:spPr>
                  <a:xfrm>
                    <a:off x="3072600" y="1293840"/>
                    <a:ext cx="4032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77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178" name="Freeform 149"/>
                  <p:cNvGrpSpPr/>
                  <p:nvPr/>
                </p:nvGrpSpPr>
                <p:grpSpPr>
                  <a:xfrm>
                    <a:off x="3020400" y="1543320"/>
                    <a:ext cx="181080" cy="102960"/>
                    <a:chOff x="3020400" y="1543320"/>
                    <a:chExt cx="181080" cy="102960"/>
                  </a:xfrm>
                </p:grpSpPr>
                <p:pic>
                  <p:nvPicPr>
                    <p:cNvPr id="17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3020400" y="1543320"/>
                      <a:ext cx="1810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0" name="Freeform 179"/>
                    <p:cNvSpPr/>
                    <p:nvPr/>
                  </p:nvSpPr>
                  <p:spPr>
                    <a:xfrm>
                      <a:off x="3036600" y="1560960"/>
                      <a:ext cx="1468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1" name="Freeform 191"/>
                  <p:cNvSpPr/>
                  <p:nvPr/>
                </p:nvSpPr>
                <p:spPr>
                  <a:xfrm>
                    <a:off x="2745720" y="1293840"/>
                    <a:ext cx="43344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2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183" name="Freeform 149"/>
                  <p:cNvGrpSpPr/>
                  <p:nvPr/>
                </p:nvGrpSpPr>
                <p:grpSpPr>
                  <a:xfrm>
                    <a:off x="2702520" y="1543320"/>
                    <a:ext cx="174960" cy="102960"/>
                    <a:chOff x="2702520" y="1543320"/>
                    <a:chExt cx="174960" cy="102960"/>
                  </a:xfrm>
                </p:grpSpPr>
                <p:pic>
                  <p:nvPicPr>
                    <p:cNvPr id="184" name="Freeform 149"/>
                    <p:cNvPicPr/>
                    <p:nvPr/>
                  </p:nvPicPr>
                  <p:blipFill>
                    <a:blip r:embed="rId9"/>
                    <a:stretch/>
                  </p:blipFill>
                  <p:spPr>
                    <a:xfrm>
                      <a:off x="2702520" y="1543320"/>
                      <a:ext cx="1749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85" name="Freeform 184"/>
                    <p:cNvSpPr/>
                    <p:nvPr/>
                  </p:nvSpPr>
                  <p:spPr>
                    <a:xfrm>
                      <a:off x="2715840" y="1560960"/>
                      <a:ext cx="146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86" name="Freeform 191"/>
                  <p:cNvSpPr/>
                  <p:nvPr/>
                </p:nvSpPr>
                <p:spPr>
                  <a:xfrm>
                    <a:off x="2421720" y="1293840"/>
                    <a:ext cx="4366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187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188" name="Freeform 149"/>
                  <p:cNvGrpSpPr/>
                  <p:nvPr/>
                </p:nvGrpSpPr>
                <p:grpSpPr>
                  <a:xfrm>
                    <a:off x="2362680" y="1543320"/>
                    <a:ext cx="187920" cy="102960"/>
                    <a:chOff x="2362680" y="1543320"/>
                    <a:chExt cx="187920" cy="102960"/>
                  </a:xfrm>
                </p:grpSpPr>
                <p:pic>
                  <p:nvPicPr>
                    <p:cNvPr id="189" name="Freeform 149"/>
                    <p:cNvPicPr/>
                    <p:nvPr/>
                  </p:nvPicPr>
                  <p:blipFill>
                    <a:blip r:embed="rId10"/>
                    <a:stretch/>
                  </p:blipFill>
                  <p:spPr>
                    <a:xfrm>
                      <a:off x="2362680" y="1543320"/>
                      <a:ext cx="18792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190" name="Freeform 189"/>
                    <p:cNvSpPr/>
                    <p:nvPr/>
                  </p:nvSpPr>
                  <p:spPr>
                    <a:xfrm>
                      <a:off x="2379240" y="1560960"/>
                      <a:ext cx="152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191" name="Freeform 191"/>
                  <p:cNvSpPr/>
                  <p:nvPr/>
                </p:nvSpPr>
                <p:spPr>
                  <a:xfrm>
                    <a:off x="2094840" y="1293840"/>
                    <a:ext cx="419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192" name="Picture 13" descr="5"/>
          <p:cNvPicPr/>
          <p:nvPr/>
        </p:nvPicPr>
        <p:blipFill>
          <a:blip r:embed="rId11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193" name="Picture 12" descr="5"/>
          <p:cNvPicPr/>
          <p:nvPr/>
        </p:nvPicPr>
        <p:blipFill>
          <a:blip r:embed="rId12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194" name="Picture 12" descr="5"/>
          <p:cNvPicPr/>
          <p:nvPr/>
        </p:nvPicPr>
        <p:blipFill>
          <a:blip r:embed="rId13"/>
          <a:stretch/>
        </p:blipFill>
        <p:spPr>
          <a:xfrm>
            <a:off x="77760" y="100080"/>
            <a:ext cx="1193760" cy="1157400"/>
          </a:xfrm>
          <a:prstGeom prst="rect">
            <a:avLst/>
          </a:prstGeom>
          <a:ln w="0">
            <a:noFill/>
          </a:ln>
        </p:spPr>
      </p:pic>
      <p:pic>
        <p:nvPicPr>
          <p:cNvPr id="195" name="Picture 13" descr="5"/>
          <p:cNvPicPr/>
          <p:nvPr/>
        </p:nvPicPr>
        <p:blipFill>
          <a:blip r:embed="rId14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196" name="Picture 8" descr="000o"/>
          <p:cNvPicPr/>
          <p:nvPr/>
        </p:nvPicPr>
        <p:blipFill>
          <a:blip r:embed="rId15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97" name="Picture 9" descr="000o"/>
          <p:cNvPicPr/>
          <p:nvPr/>
        </p:nvPicPr>
        <p:blipFill>
          <a:blip r:embed="rId15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98" name="Picture 10" descr="000o"/>
          <p:cNvPicPr/>
          <p:nvPr/>
        </p:nvPicPr>
        <p:blipFill>
          <a:blip r:embed="rId15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99" name="Picture 11" descr="000o"/>
          <p:cNvPicPr/>
          <p:nvPr/>
        </p:nvPicPr>
        <p:blipFill>
          <a:blip r:embed="rId15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200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1" name="Rectangle 101"/>
          <p:cNvSpPr/>
          <p:nvPr/>
        </p:nvSpPr>
        <p:spPr>
          <a:xfrm>
            <a:off x="2975040" y="235728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2" name="Rectangle 102"/>
          <p:cNvSpPr/>
          <p:nvPr/>
        </p:nvSpPr>
        <p:spPr>
          <a:xfrm>
            <a:off x="6400800" y="27097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8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1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25"/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7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8" dur="500" fill="hold"/>
                                        <p:tgtEl>
                                          <p:spTgt spid="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1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112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113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114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115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116" name="Text Box 9"/>
          <p:cNvSpPr/>
          <p:nvPr/>
        </p:nvSpPr>
        <p:spPr>
          <a:xfrm>
            <a:off x="628560" y="16318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7" name="Text Box 10"/>
          <p:cNvSpPr/>
          <p:nvPr/>
        </p:nvSpPr>
        <p:spPr>
          <a:xfrm>
            <a:off x="771480" y="22748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8" name="Text Box 9"/>
          <p:cNvSpPr/>
          <p:nvPr/>
        </p:nvSpPr>
        <p:spPr>
          <a:xfrm>
            <a:off x="557280" y="2917800"/>
            <a:ext cx="435780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Thường thức âm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19" name="Text Box 10"/>
          <p:cNvSpPr/>
          <p:nvPr/>
        </p:nvSpPr>
        <p:spPr>
          <a:xfrm>
            <a:off x="771480" y="356076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NHẠC SĨ MÔ - DA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0" name="Text Box 9"/>
          <p:cNvSpPr/>
          <p:nvPr/>
        </p:nvSpPr>
        <p:spPr>
          <a:xfrm>
            <a:off x="700200" y="4214880"/>
            <a:ext cx="435744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Vận dụng sáng tạo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1" name="Text Box 10"/>
          <p:cNvSpPr/>
          <p:nvPr/>
        </p:nvSpPr>
        <p:spPr>
          <a:xfrm>
            <a:off x="771480" y="477504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DÀI - NGẮN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122" name="Text Box 9"/>
          <p:cNvSpPr/>
          <p:nvPr/>
        </p:nvSpPr>
        <p:spPr>
          <a:xfrm>
            <a:off x="3772080" y="1000080"/>
            <a:ext cx="32860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000000"/>
                </a:solidFill>
                <a:latin typeface="Times New Roman"/>
                <a:ea typeface="Times New Roman"/>
              </a:rPr>
              <a:t>Tiết 3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20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0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20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20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21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211" name="Freeform 21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21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21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2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22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22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22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22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22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2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1" name="Freeform 23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23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2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36" name="Freeform 23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3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3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23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2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1" name="Freeform 24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24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2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46" name="Freeform 24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4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4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24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2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1" name="Freeform 25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25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2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56" name="Freeform 25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5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5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25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2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1" name="Freeform 26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26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2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66" name="Freeform 26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6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6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26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2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1" name="Freeform 27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27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2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76" name="Freeform 27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7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7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27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2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1" name="Freeform 28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28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28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28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2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87" name="Freeform 28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8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8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29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2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2" name="Freeform 29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29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2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297" name="Freeform 29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29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29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30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3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2" name="Freeform 30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30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3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07" name="Freeform 30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0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0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31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3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2" name="Freeform 31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31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3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17" name="Freeform 31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1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1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32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3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2" name="Freeform 32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32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3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27" name="Freeform 32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2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2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33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3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2" name="Freeform 33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3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33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3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37" name="Freeform 33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3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33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34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34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34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34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34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34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34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34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4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34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5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358" name="Picture 2" descr="D:\GIÁO ÁN 1 2020-2021\HÌNH SOẠN GIÁO ÁN\Đọc nhạc\DO RE MI - Copy (2) - Copy.jpg"/>
          <p:cNvPicPr/>
          <p:nvPr/>
        </p:nvPicPr>
        <p:blipFill>
          <a:blip r:embed="rId14"/>
          <a:srcRect b="37896"/>
          <a:stretch/>
        </p:blipFill>
        <p:spPr>
          <a:xfrm>
            <a:off x="3048120" y="1676520"/>
            <a:ext cx="2290680" cy="2819160"/>
          </a:xfrm>
          <a:prstGeom prst="rect">
            <a:avLst/>
          </a:prstGeom>
          <a:ln w="0">
            <a:noFill/>
          </a:ln>
        </p:spPr>
      </p:pic>
      <p:pic>
        <p:nvPicPr>
          <p:cNvPr id="359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360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1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62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 nodeType="clickEffect">
                      <p:stCondLst>
                        <p:cond delay="indefinite"/>
                      </p:stCondLst>
                      <p:childTnLst>
                        <p:par>
                          <p:cTn id="4" fill="hold" nodeType="withEffect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3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4" dur="500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0" dur="500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25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26" dur="5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1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2" dur="5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3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38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39" dur="500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36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36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36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36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36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6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37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371" name="Freeform 37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37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37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7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8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38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8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38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38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38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38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38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38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3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1" name="Freeform 39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39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3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396" name="Freeform 39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39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39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39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4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1" name="Freeform 40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40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4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06" name="Freeform 40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0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0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40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4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1" name="Freeform 41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41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4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16" name="Freeform 41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1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1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41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4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1" name="Freeform 42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42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4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26" name="Freeform 42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2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2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42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4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1" name="Freeform 43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43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4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36" name="Freeform 43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3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3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43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4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1" name="Freeform 44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44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44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44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4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47" name="Freeform 44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4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4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45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4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2" name="Freeform 45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45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4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57" name="Freeform 45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5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5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46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4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2" name="Freeform 46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46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4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67" name="Freeform 46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6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6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47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4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2" name="Freeform 47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47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4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77" name="Freeform 47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7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7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48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4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2" name="Freeform 48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48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4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87" name="Freeform 48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8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8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49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4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2" name="Freeform 49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49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49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4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497" name="Freeform 49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49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49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50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50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50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50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50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50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50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50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0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50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1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18" name="Rectangle 112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21" name="Picture 2" descr="D:\GIÁO ÁN 1 2020-2021\HÌNH SOẠN GIÁO ÁN\Đọc nhạc\DO RE MI - Copy (3).jpg"/>
          <p:cNvPicPr/>
          <p:nvPr/>
        </p:nvPicPr>
        <p:blipFill>
          <a:blip r:embed="rId14"/>
          <a:srcRect b="34298"/>
          <a:stretch/>
        </p:blipFill>
        <p:spPr>
          <a:xfrm>
            <a:off x="2590920" y="1676520"/>
            <a:ext cx="2482560" cy="2666880"/>
          </a:xfrm>
          <a:prstGeom prst="rect">
            <a:avLst/>
          </a:prstGeom>
          <a:ln w="0">
            <a:noFill/>
          </a:ln>
        </p:spPr>
      </p:pic>
      <p:pic>
        <p:nvPicPr>
          <p:cNvPr id="522" name="Picture 3" descr="D:\GIÁO ÁN 1 2020-2021\HÌNH SOẠN GIÁO ÁN\Đọc nhạc\DO RE MI - Copy (2).jpg"/>
          <p:cNvPicPr/>
          <p:nvPr/>
        </p:nvPicPr>
        <p:blipFill>
          <a:blip r:embed="rId15">
            <a:lum contrast="40000"/>
          </a:blip>
          <a:srcRect l="18274" t="65348" r="16103" b="6505"/>
          <a:stretch/>
        </p:blipFill>
        <p:spPr>
          <a:xfrm>
            <a:off x="3124080" y="4343400"/>
            <a:ext cx="1371600" cy="9907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5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52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52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52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52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52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2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53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31" name="Freeform 53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53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53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3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4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54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4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4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54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54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54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54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54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5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1" name="Freeform 55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55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5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56" name="Freeform 55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5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5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55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5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1" name="Freeform 56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56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56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66" name="Freeform 56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6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6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56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5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1" name="Freeform 57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57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5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76" name="Freeform 57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7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7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57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5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1" name="Freeform 58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58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5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86" name="Freeform 58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8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8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58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5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1" name="Freeform 59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59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5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596" name="Freeform 59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59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59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59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6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1" name="Freeform 60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60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60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60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6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07" name="Freeform 60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0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0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61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6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2" name="Freeform 61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61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6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17" name="Freeform 61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1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1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62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62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2" name="Freeform 62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62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6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27" name="Freeform 62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2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2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63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6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2" name="Freeform 63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63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6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37" name="Freeform 63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3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3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64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6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2" name="Freeform 64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64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6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47" name="Freeform 64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4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4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65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6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2" name="Freeform 65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65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65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6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657" name="Freeform 65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65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65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66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66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66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66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66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66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66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66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6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66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7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67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7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68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681" name="Picture 2" descr="D:\GIÁO ÁN 1 2020-2021\HÌNH SOẠN GIÁO ÁN\Đọc nhạc\DO RE MI.jpg"/>
          <p:cNvPicPr/>
          <p:nvPr/>
        </p:nvPicPr>
        <p:blipFill>
          <a:blip r:embed="rId14"/>
          <a:srcRect b="38786"/>
          <a:stretch/>
        </p:blipFill>
        <p:spPr>
          <a:xfrm>
            <a:off x="2971800" y="1752480"/>
            <a:ext cx="1981080" cy="2210040"/>
          </a:xfrm>
          <a:prstGeom prst="rect">
            <a:avLst/>
          </a:prstGeom>
          <a:ln w="0">
            <a:noFill/>
          </a:ln>
        </p:spPr>
      </p:pic>
      <p:pic>
        <p:nvPicPr>
          <p:cNvPr id="682" name="Picture 2" descr="D:\GIÁO ÁN 1 2020-2021\HÌNH SOẠN GIÁO ÁN\Đọc nhạc\DO RE MI.jpg"/>
          <p:cNvPicPr/>
          <p:nvPr/>
        </p:nvPicPr>
        <p:blipFill>
          <a:blip r:embed="rId14"/>
          <a:srcRect t="61242"/>
          <a:stretch/>
        </p:blipFill>
        <p:spPr>
          <a:xfrm>
            <a:off x="2895480" y="4038480"/>
            <a:ext cx="1981440" cy="140040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6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6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6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68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68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68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68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68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68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69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691" name="Freeform 69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69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69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9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70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70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70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70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70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70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70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70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70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7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1" name="Freeform 71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71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7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16" name="Freeform 71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1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1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71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7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1" name="Freeform 72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72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72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26" name="Freeform 72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2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2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72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73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1" name="Freeform 73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73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73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36" name="Freeform 73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3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3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73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74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1" name="Freeform 74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74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74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46" name="Freeform 74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4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4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74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75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1" name="Freeform 75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75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75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56" name="Freeform 75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5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5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75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76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1" name="Freeform 76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76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76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76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7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67" name="Freeform 76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6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6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77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7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2" name="Freeform 77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77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7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77" name="Freeform 77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7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7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78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78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2" name="Freeform 78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78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78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87" name="Freeform 78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8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8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79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79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2" name="Freeform 79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79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79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797" name="Freeform 79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79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79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80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80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2" name="Freeform 80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80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80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07" name="Freeform 80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0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0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81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81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2" name="Freeform 81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1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81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81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17" name="Freeform 81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1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81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82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82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82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82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82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82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82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82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2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82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3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pic>
        <p:nvPicPr>
          <p:cNvPr id="838" name="Picture 2" descr="D:\GIÁO ÁN 1 2020-2021\HÌNH SOẠN GIÁO ÁN\Đọc nhạc\DO RE MI - Copy (2) - Copy.jpg"/>
          <p:cNvPicPr/>
          <p:nvPr/>
        </p:nvPicPr>
        <p:blipFill>
          <a:blip r:embed="rId14"/>
          <a:srcRect l="11199" t="62135" r="16068" b="6829"/>
          <a:stretch/>
        </p:blipFill>
        <p:spPr>
          <a:xfrm>
            <a:off x="3657600" y="4572000"/>
            <a:ext cx="990720" cy="838080"/>
          </a:xfrm>
          <a:prstGeom prst="rect">
            <a:avLst/>
          </a:prstGeom>
          <a:ln w="0">
            <a:noFill/>
          </a:ln>
        </p:spPr>
      </p:pic>
      <p:sp>
        <p:nvSpPr>
          <p:cNvPr id="83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841" name="Picture 2" descr="D:\GIÁO ÁN 1 2020-2021\HÌNH SOẠN GIÁO ÁN\Đọc nhạc\DO RE MI - Copy.jpg"/>
          <p:cNvPicPr/>
          <p:nvPr/>
        </p:nvPicPr>
        <p:blipFill>
          <a:blip r:embed="rId15"/>
          <a:srcRect l="5384" t="1442" r="10821" b="36928"/>
          <a:stretch/>
        </p:blipFill>
        <p:spPr>
          <a:xfrm>
            <a:off x="3200400" y="1752480"/>
            <a:ext cx="1873080" cy="2598840"/>
          </a:xfrm>
          <a:prstGeom prst="rect">
            <a:avLst/>
          </a:prstGeom>
          <a:ln w="0">
            <a:noFill/>
          </a:ln>
        </p:spPr>
      </p:pic>
      <p:sp>
        <p:nvSpPr>
          <p:cNvPr id="842" name="Rectangle 116"/>
          <p:cNvSpPr/>
          <p:nvPr/>
        </p:nvSpPr>
        <p:spPr>
          <a:xfrm>
            <a:off x="6400800" y="2362320"/>
            <a:ext cx="2011320" cy="18464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1500" b="0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11500" b="0" strike="noStrike" spc="-1">
              <a:solidFill>
                <a:srgbClr val="000000"/>
              </a:solidFill>
              <a:latin typeface="Times New Roman"/>
            </a:endParaRP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8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3" name="Picture 14"/>
          <p:cNvPicPr/>
          <p:nvPr/>
        </p:nvPicPr>
        <p:blipFill>
          <a:blip r:embed="rId3"/>
          <a:stretch/>
        </p:blipFill>
        <p:spPr>
          <a:xfrm>
            <a:off x="0" y="-7920"/>
            <a:ext cx="10972800" cy="6865920"/>
          </a:xfrm>
          <a:prstGeom prst="rect">
            <a:avLst/>
          </a:prstGeom>
          <a:ln w="0">
            <a:noFill/>
          </a:ln>
        </p:spPr>
      </p:pic>
      <p:sp>
        <p:nvSpPr>
          <p:cNvPr id="844" name="Rectangle 63"/>
          <p:cNvSpPr/>
          <p:nvPr/>
        </p:nvSpPr>
        <p:spPr>
          <a:xfrm rot="5400000">
            <a:off x="6707880" y="556020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845" name="V.A – Đàn Gà Con (mp3cut.net).mp3"/>
          <p:cNvPicPr/>
          <p:nvPr/>
        </p:nvPicPr>
        <p:blipFill>
          <a:blip r:embed="rId4"/>
          <a:stretch/>
        </p:blipFill>
        <p:spPr>
          <a:xfrm>
            <a:off x="2143080" y="2571840"/>
            <a:ext cx="365040" cy="304560"/>
          </a:xfrm>
          <a:prstGeom prst="rect">
            <a:avLst/>
          </a:prstGeom>
          <a:ln w="0">
            <a:noFill/>
          </a:ln>
        </p:spPr>
      </p:pic>
      <p:pic>
        <p:nvPicPr>
          <p:cNvPr id="846" name="Sang Xuan Doc Tau dan tranh - Linh Thao (mp3cut.net).mp3"/>
          <p:cNvPicPr/>
          <p:nvPr/>
        </p:nvPicPr>
        <p:blipFill>
          <a:blip r:embed="rId5"/>
          <a:stretch/>
        </p:blipFill>
        <p:spPr>
          <a:xfrm>
            <a:off x="5022720" y="1042920"/>
            <a:ext cx="1079640" cy="822240"/>
          </a:xfrm>
          <a:prstGeom prst="rect">
            <a:avLst/>
          </a:prstGeom>
          <a:ln w="0">
            <a:noFill/>
          </a:ln>
        </p:spPr>
      </p:pic>
      <p:sp>
        <p:nvSpPr>
          <p:cNvPr id="847" name="Rectangle 63"/>
          <p:cNvSpPr/>
          <p:nvPr/>
        </p:nvSpPr>
        <p:spPr>
          <a:xfrm rot="5400000">
            <a:off x="3202200" y="5559840"/>
            <a:ext cx="928800" cy="17172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848" name="Rectangle 63"/>
          <p:cNvSpPr/>
          <p:nvPr/>
        </p:nvSpPr>
        <p:spPr>
          <a:xfrm rot="5400000">
            <a:off x="7250760" y="1227960"/>
            <a:ext cx="928800" cy="171360"/>
          </a:xfrm>
          <a:prstGeom prst="rect">
            <a:avLst/>
          </a:prstGeom>
          <a:gradFill rotWithShape="0">
            <a:gsLst>
              <a:gs pos="0">
                <a:srgbClr val="CFCFCF"/>
              </a:gs>
              <a:gs pos="100000">
                <a:srgbClr val="5F5F5F"/>
              </a:gs>
            </a:gsLst>
            <a:lin ang="10800000"/>
          </a:gra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49" name="AutoShape 17"/>
          <p:cNvGrpSpPr/>
          <p:nvPr/>
        </p:nvGrpSpPr>
        <p:grpSpPr>
          <a:xfrm>
            <a:off x="542880" y="237960"/>
            <a:ext cx="10064880" cy="1097280"/>
            <a:chOff x="542880" y="237960"/>
            <a:chExt cx="10064880" cy="1097280"/>
          </a:xfrm>
        </p:grpSpPr>
        <p:pic>
          <p:nvPicPr>
            <p:cNvPr id="850" name="AutoShape 17"/>
            <p:cNvPicPr/>
            <p:nvPr/>
          </p:nvPicPr>
          <p:blipFill>
            <a:blip r:embed="rId6"/>
            <a:stretch/>
          </p:blipFill>
          <p:spPr>
            <a:xfrm>
              <a:off x="542880" y="237960"/>
              <a:ext cx="10064880" cy="109728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1" name="Freeform 850"/>
            <p:cNvSpPr/>
            <p:nvPr/>
          </p:nvSpPr>
          <p:spPr>
            <a:xfrm>
              <a:off x="763560" y="420840"/>
              <a:ext cx="9553680" cy="65376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160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grpSp>
        <p:nvGrpSpPr>
          <p:cNvPr id="852" name="Group 27"/>
          <p:cNvGrpSpPr/>
          <p:nvPr/>
        </p:nvGrpSpPr>
        <p:grpSpPr>
          <a:xfrm>
            <a:off x="3048120" y="5927760"/>
            <a:ext cx="1190520" cy="929880"/>
            <a:chOff x="3048120" y="5927760"/>
            <a:chExt cx="1190520" cy="929880"/>
          </a:xfrm>
        </p:grpSpPr>
        <p:sp>
          <p:nvSpPr>
            <p:cNvPr id="853" name="AutoShape 28"/>
            <p:cNvSpPr/>
            <p:nvPr/>
          </p:nvSpPr>
          <p:spPr>
            <a:xfrm rot="16200000">
              <a:off x="303048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4" name="AutoShape 29"/>
            <p:cNvSpPr/>
            <p:nvPr/>
          </p:nvSpPr>
          <p:spPr>
            <a:xfrm rot="5400000">
              <a:off x="409860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5" name="AutoShape 30"/>
            <p:cNvSpPr/>
            <p:nvPr/>
          </p:nvSpPr>
          <p:spPr>
            <a:xfrm rot="10800000">
              <a:off x="355284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6" name="Oval 31"/>
            <p:cNvSpPr/>
            <p:nvPr/>
          </p:nvSpPr>
          <p:spPr>
            <a:xfrm>
              <a:off x="3169800" y="5927760"/>
              <a:ext cx="95472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7" name="Oval 32"/>
            <p:cNvSpPr/>
            <p:nvPr/>
          </p:nvSpPr>
          <p:spPr>
            <a:xfrm>
              <a:off x="3224160" y="5974200"/>
              <a:ext cx="84528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8" name="Oval 33"/>
            <p:cNvSpPr/>
            <p:nvPr/>
          </p:nvSpPr>
          <p:spPr>
            <a:xfrm>
              <a:off x="3247560" y="6018120"/>
              <a:ext cx="25992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59" name="Oval 34"/>
            <p:cNvSpPr/>
            <p:nvPr/>
          </p:nvSpPr>
          <p:spPr>
            <a:xfrm>
              <a:off x="324756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0" name="Oval 35"/>
            <p:cNvSpPr/>
            <p:nvPr/>
          </p:nvSpPr>
          <p:spPr>
            <a:xfrm>
              <a:off x="3322800" y="6059520"/>
              <a:ext cx="64764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61" name="Oval 36"/>
            <p:cNvSpPr/>
            <p:nvPr/>
          </p:nvSpPr>
          <p:spPr>
            <a:xfrm>
              <a:off x="3322800" y="6059880"/>
              <a:ext cx="64764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862" name="Text Box 26"/>
          <p:cNvSpPr/>
          <p:nvPr/>
        </p:nvSpPr>
        <p:spPr>
          <a:xfrm>
            <a:off x="1828800" y="380880"/>
            <a:ext cx="6818400" cy="64260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600" b="1" strike="noStrike" spc="-1">
                <a:solidFill>
                  <a:srgbClr val="0000FF"/>
                </a:solidFill>
                <a:latin typeface="Times New Roman"/>
                <a:ea typeface="Times New Roman"/>
              </a:rPr>
              <a:t>TÔI LÀ AI?</a:t>
            </a:r>
            <a:endParaRPr lang="en-US" sz="3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63" name="Rectangle 122"/>
          <p:cNvSpPr/>
          <p:nvPr/>
        </p:nvSpPr>
        <p:spPr>
          <a:xfrm>
            <a:off x="1542960" y="1239840"/>
            <a:ext cx="8143920" cy="4475160"/>
          </a:xfrm>
          <a:prstGeom prst="rect">
            <a:avLst/>
          </a:prstGeom>
          <a:solidFill>
            <a:srgbClr val="000000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864" name="Group 79"/>
          <p:cNvGrpSpPr/>
          <p:nvPr/>
        </p:nvGrpSpPr>
        <p:grpSpPr>
          <a:xfrm>
            <a:off x="1800360" y="1293840"/>
            <a:ext cx="7629480" cy="4206960"/>
            <a:chOff x="1800360" y="1293840"/>
            <a:chExt cx="7629480" cy="4206960"/>
          </a:xfrm>
        </p:grpSpPr>
        <p:sp>
          <p:nvSpPr>
            <p:cNvPr id="865" name="Rectangle 18"/>
            <p:cNvSpPr/>
            <p:nvPr/>
          </p:nvSpPr>
          <p:spPr>
            <a:xfrm>
              <a:off x="1800360" y="1514520"/>
              <a:ext cx="7629480" cy="3986280"/>
            </a:xfrm>
            <a:prstGeom prst="rect">
              <a:avLst/>
            </a:prstGeom>
            <a:solidFill>
              <a:srgbClr val="FFFFFF"/>
            </a:solidFill>
            <a:ln w="0">
              <a:noFill/>
            </a:ln>
            <a:effectLst>
              <a:outerShdw dist="23040" dir="5400000">
                <a:srgbClr val="808080">
                  <a:alpha val="35000"/>
                </a:srgbClr>
              </a:outerShdw>
            </a:effectLst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grpSp>
          <p:nvGrpSpPr>
            <p:cNvPr id="866" name="Group 6"/>
            <p:cNvGrpSpPr/>
            <p:nvPr/>
          </p:nvGrpSpPr>
          <p:grpSpPr>
            <a:xfrm>
              <a:off x="2094840" y="1293840"/>
              <a:ext cx="7264080" cy="353160"/>
              <a:chOff x="2094840" y="1293840"/>
              <a:chExt cx="7264080" cy="353160"/>
            </a:xfrm>
          </p:grpSpPr>
          <p:grpSp>
            <p:nvGrpSpPr>
              <p:cNvPr id="867" name="Gruppe 165"/>
              <p:cNvGrpSpPr/>
              <p:nvPr/>
            </p:nvGrpSpPr>
            <p:grpSpPr>
              <a:xfrm>
                <a:off x="5636880" y="1293840"/>
                <a:ext cx="3722040" cy="353160"/>
                <a:chOff x="5636880" y="1293840"/>
                <a:chExt cx="3722040" cy="353160"/>
              </a:xfrm>
            </p:grpSpPr>
            <p:grpSp>
              <p:nvGrpSpPr>
                <p:cNvPr id="868" name="Gruppe 131"/>
                <p:cNvGrpSpPr/>
                <p:nvPr/>
              </p:nvGrpSpPr>
              <p:grpSpPr>
                <a:xfrm>
                  <a:off x="8903160" y="1296720"/>
                  <a:ext cx="455760" cy="350280"/>
                  <a:chOff x="8903160" y="1296720"/>
                  <a:chExt cx="455760" cy="350280"/>
                </a:xfrm>
              </p:grpSpPr>
              <p:grpSp>
                <p:nvGrpSpPr>
                  <p:cNvPr id="869" name="Freeform 149"/>
                  <p:cNvGrpSpPr/>
                  <p:nvPr/>
                </p:nvGrpSpPr>
                <p:grpSpPr>
                  <a:xfrm>
                    <a:off x="9165240" y="1545120"/>
                    <a:ext cx="183240" cy="101880"/>
                    <a:chOff x="9165240" y="1545120"/>
                    <a:chExt cx="183240" cy="101880"/>
                  </a:xfrm>
                </p:grpSpPr>
                <p:pic>
                  <p:nvPicPr>
                    <p:cNvPr id="87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9165240" y="1545120"/>
                      <a:ext cx="18324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1" name="Freeform 870"/>
                    <p:cNvSpPr/>
                    <p:nvPr/>
                  </p:nvSpPr>
                  <p:spPr>
                    <a:xfrm>
                      <a:off x="9180360" y="1563120"/>
                      <a:ext cx="1533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2" name="Freeform 191"/>
                  <p:cNvSpPr/>
                  <p:nvPr/>
                </p:nvSpPr>
                <p:spPr>
                  <a:xfrm>
                    <a:off x="890316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3" name="Gruppe 132"/>
                <p:cNvGrpSpPr/>
                <p:nvPr/>
              </p:nvGrpSpPr>
              <p:grpSpPr>
                <a:xfrm>
                  <a:off x="8579160" y="1296720"/>
                  <a:ext cx="458640" cy="350280"/>
                  <a:chOff x="8579160" y="1296720"/>
                  <a:chExt cx="458640" cy="350280"/>
                </a:xfrm>
              </p:grpSpPr>
              <p:grpSp>
                <p:nvGrpSpPr>
                  <p:cNvPr id="874" name="Freeform 149"/>
                  <p:cNvGrpSpPr/>
                  <p:nvPr/>
                </p:nvGrpSpPr>
                <p:grpSpPr>
                  <a:xfrm>
                    <a:off x="8805240" y="1545120"/>
                    <a:ext cx="196920" cy="101880"/>
                    <a:chOff x="8805240" y="1545120"/>
                    <a:chExt cx="196920" cy="101880"/>
                  </a:xfrm>
                </p:grpSpPr>
                <p:pic>
                  <p:nvPicPr>
                    <p:cNvPr id="87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805240" y="1545120"/>
                      <a:ext cx="196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76" name="Freeform 875"/>
                    <p:cNvSpPr/>
                    <p:nvPr/>
                  </p:nvSpPr>
                  <p:spPr>
                    <a:xfrm>
                      <a:off x="8823600" y="1563120"/>
                      <a:ext cx="159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77" name="Freeform 191"/>
                  <p:cNvSpPr/>
                  <p:nvPr/>
                </p:nvSpPr>
                <p:spPr>
                  <a:xfrm>
                    <a:off x="8579160" y="1296720"/>
                    <a:ext cx="45864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78" name="Gruppe 135"/>
                <p:cNvGrpSpPr/>
                <p:nvPr/>
              </p:nvGrpSpPr>
              <p:grpSpPr>
                <a:xfrm>
                  <a:off x="8249400" y="1296720"/>
                  <a:ext cx="455760" cy="350280"/>
                  <a:chOff x="8249400" y="1296720"/>
                  <a:chExt cx="455760" cy="350280"/>
                </a:xfrm>
              </p:grpSpPr>
              <p:grpSp>
                <p:nvGrpSpPr>
                  <p:cNvPr id="879" name="Freeform 149"/>
                  <p:cNvGrpSpPr/>
                  <p:nvPr/>
                </p:nvGrpSpPr>
                <p:grpSpPr>
                  <a:xfrm>
                    <a:off x="8494560" y="1545120"/>
                    <a:ext cx="178200" cy="101880"/>
                    <a:chOff x="8494560" y="1545120"/>
                    <a:chExt cx="178200" cy="101880"/>
                  </a:xfrm>
                </p:grpSpPr>
                <p:pic>
                  <p:nvPicPr>
                    <p:cNvPr id="88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8494560" y="1545120"/>
                      <a:ext cx="178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1" name="Freeform 880"/>
                    <p:cNvSpPr/>
                    <p:nvPr/>
                  </p:nvSpPr>
                  <p:spPr>
                    <a:xfrm>
                      <a:off x="8508960" y="1563120"/>
                      <a:ext cx="1490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2" name="Freeform 191"/>
                  <p:cNvSpPr/>
                  <p:nvPr/>
                </p:nvSpPr>
                <p:spPr>
                  <a:xfrm>
                    <a:off x="824940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3" name="Gruppe 138"/>
                <p:cNvGrpSpPr/>
                <p:nvPr/>
              </p:nvGrpSpPr>
              <p:grpSpPr>
                <a:xfrm>
                  <a:off x="7922160" y="1296720"/>
                  <a:ext cx="455760" cy="350280"/>
                  <a:chOff x="7922160" y="1296720"/>
                  <a:chExt cx="455760" cy="350280"/>
                </a:xfrm>
              </p:grpSpPr>
              <p:grpSp>
                <p:nvGrpSpPr>
                  <p:cNvPr id="884" name="Freeform 149"/>
                  <p:cNvGrpSpPr/>
                  <p:nvPr/>
                </p:nvGrpSpPr>
                <p:grpSpPr>
                  <a:xfrm>
                    <a:off x="8182440" y="1545120"/>
                    <a:ext cx="195480" cy="101880"/>
                    <a:chOff x="8182440" y="1545120"/>
                    <a:chExt cx="195480" cy="101880"/>
                  </a:xfrm>
                </p:grpSpPr>
                <p:pic>
                  <p:nvPicPr>
                    <p:cNvPr id="88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8182440" y="1545120"/>
                      <a:ext cx="1954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86" name="Freeform 885"/>
                    <p:cNvSpPr/>
                    <p:nvPr/>
                  </p:nvSpPr>
                  <p:spPr>
                    <a:xfrm>
                      <a:off x="8200440" y="1563120"/>
                      <a:ext cx="15876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87" name="Freeform 191"/>
                  <p:cNvSpPr/>
                  <p:nvPr/>
                </p:nvSpPr>
                <p:spPr>
                  <a:xfrm>
                    <a:off x="7922160" y="1296720"/>
                    <a:ext cx="44028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88" name="Gruppe 141"/>
                <p:cNvGrpSpPr/>
                <p:nvPr/>
              </p:nvGrpSpPr>
              <p:grpSpPr>
                <a:xfrm>
                  <a:off x="7598520" y="1296720"/>
                  <a:ext cx="455760" cy="350280"/>
                  <a:chOff x="7598520" y="1296720"/>
                  <a:chExt cx="455760" cy="350280"/>
                </a:xfrm>
              </p:grpSpPr>
              <p:grpSp>
                <p:nvGrpSpPr>
                  <p:cNvPr id="889" name="Freeform 149"/>
                  <p:cNvGrpSpPr/>
                  <p:nvPr/>
                </p:nvGrpSpPr>
                <p:grpSpPr>
                  <a:xfrm>
                    <a:off x="7850160" y="1545120"/>
                    <a:ext cx="183960" cy="101880"/>
                    <a:chOff x="7850160" y="1545120"/>
                    <a:chExt cx="183960" cy="101880"/>
                  </a:xfrm>
                </p:grpSpPr>
                <p:pic>
                  <p:nvPicPr>
                    <p:cNvPr id="89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850160" y="1545120"/>
                      <a:ext cx="18396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1" name="Freeform 890"/>
                    <p:cNvSpPr/>
                    <p:nvPr/>
                  </p:nvSpPr>
                  <p:spPr>
                    <a:xfrm>
                      <a:off x="7864920" y="1563120"/>
                      <a:ext cx="1540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2" name="Freeform 191"/>
                  <p:cNvSpPr/>
                  <p:nvPr/>
                </p:nvSpPr>
                <p:spPr>
                  <a:xfrm>
                    <a:off x="7598520" y="1296720"/>
                    <a:ext cx="455760" cy="31428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3" name="Gruppe 144"/>
                <p:cNvGrpSpPr/>
                <p:nvPr/>
              </p:nvGrpSpPr>
              <p:grpSpPr>
                <a:xfrm>
                  <a:off x="7265520" y="1293840"/>
                  <a:ext cx="455760" cy="352800"/>
                  <a:chOff x="7265520" y="1293840"/>
                  <a:chExt cx="455760" cy="352800"/>
                </a:xfrm>
              </p:grpSpPr>
              <p:grpSp>
                <p:nvGrpSpPr>
                  <p:cNvPr id="894" name="Freeform 149"/>
                  <p:cNvGrpSpPr/>
                  <p:nvPr/>
                </p:nvGrpSpPr>
                <p:grpSpPr>
                  <a:xfrm>
                    <a:off x="7511400" y="1544760"/>
                    <a:ext cx="209880" cy="101880"/>
                    <a:chOff x="7511400" y="1544760"/>
                    <a:chExt cx="209880" cy="101880"/>
                  </a:xfrm>
                </p:grpSpPr>
                <p:pic>
                  <p:nvPicPr>
                    <p:cNvPr id="89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7511400" y="1544760"/>
                      <a:ext cx="209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896" name="Freeform 895"/>
                    <p:cNvSpPr/>
                    <p:nvPr/>
                  </p:nvSpPr>
                  <p:spPr>
                    <a:xfrm>
                      <a:off x="7530480" y="1562760"/>
                      <a:ext cx="170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897" name="Freeform 191"/>
                  <p:cNvSpPr/>
                  <p:nvPr/>
                </p:nvSpPr>
                <p:spPr>
                  <a:xfrm>
                    <a:off x="7265520" y="1293840"/>
                    <a:ext cx="4179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898" name="Gruppe 147"/>
                <p:cNvGrpSpPr/>
                <p:nvPr/>
              </p:nvGrpSpPr>
              <p:grpSpPr>
                <a:xfrm>
                  <a:off x="6938640" y="1293840"/>
                  <a:ext cx="455760" cy="352800"/>
                  <a:chOff x="6938640" y="1293840"/>
                  <a:chExt cx="455760" cy="352800"/>
                </a:xfrm>
              </p:grpSpPr>
              <p:grpSp>
                <p:nvGrpSpPr>
                  <p:cNvPr id="899" name="Freeform 149"/>
                  <p:cNvGrpSpPr/>
                  <p:nvPr/>
                </p:nvGrpSpPr>
                <p:grpSpPr>
                  <a:xfrm>
                    <a:off x="7195320" y="1544760"/>
                    <a:ext cx="169920" cy="101880"/>
                    <a:chOff x="7195320" y="1544760"/>
                    <a:chExt cx="169920" cy="101880"/>
                  </a:xfrm>
                </p:grpSpPr>
                <p:pic>
                  <p:nvPicPr>
                    <p:cNvPr id="90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7195320" y="1544760"/>
                      <a:ext cx="1699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1" name="Freeform 900"/>
                    <p:cNvSpPr/>
                    <p:nvPr/>
                  </p:nvSpPr>
                  <p:spPr>
                    <a:xfrm>
                      <a:off x="7208640" y="1562760"/>
                      <a:ext cx="1422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2" name="Freeform 191"/>
                  <p:cNvSpPr/>
                  <p:nvPr/>
                </p:nvSpPr>
                <p:spPr>
                  <a:xfrm>
                    <a:off x="6938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3" name="Gruppe 150"/>
                <p:cNvGrpSpPr/>
                <p:nvPr/>
              </p:nvGrpSpPr>
              <p:grpSpPr>
                <a:xfrm>
                  <a:off x="6614640" y="1293840"/>
                  <a:ext cx="455760" cy="352800"/>
                  <a:chOff x="6614640" y="1293840"/>
                  <a:chExt cx="455760" cy="352800"/>
                </a:xfrm>
              </p:grpSpPr>
              <p:grpSp>
                <p:nvGrpSpPr>
                  <p:cNvPr id="904" name="Freeform 149"/>
                  <p:cNvGrpSpPr/>
                  <p:nvPr/>
                </p:nvGrpSpPr>
                <p:grpSpPr>
                  <a:xfrm>
                    <a:off x="6850440" y="1544760"/>
                    <a:ext cx="166320" cy="101880"/>
                    <a:chOff x="6850440" y="1544760"/>
                    <a:chExt cx="166320" cy="101880"/>
                  </a:xfrm>
                </p:grpSpPr>
                <p:pic>
                  <p:nvPicPr>
                    <p:cNvPr id="90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850440" y="1544760"/>
                      <a:ext cx="16632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06" name="Freeform 905"/>
                    <p:cNvSpPr/>
                    <p:nvPr/>
                  </p:nvSpPr>
                  <p:spPr>
                    <a:xfrm>
                      <a:off x="6865560" y="1562760"/>
                      <a:ext cx="13500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07" name="Freeform 191"/>
                  <p:cNvSpPr/>
                  <p:nvPr/>
                </p:nvSpPr>
                <p:spPr>
                  <a:xfrm>
                    <a:off x="6614640" y="1293840"/>
                    <a:ext cx="4557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08" name="Gruppe 153"/>
                <p:cNvGrpSpPr/>
                <p:nvPr/>
              </p:nvGrpSpPr>
              <p:grpSpPr>
                <a:xfrm>
                  <a:off x="6287760" y="1293840"/>
                  <a:ext cx="455760" cy="352800"/>
                  <a:chOff x="6287760" y="1293840"/>
                  <a:chExt cx="455760" cy="352800"/>
                </a:xfrm>
              </p:grpSpPr>
              <p:grpSp>
                <p:nvGrpSpPr>
                  <p:cNvPr id="909" name="Freeform 149"/>
                  <p:cNvGrpSpPr/>
                  <p:nvPr/>
                </p:nvGrpSpPr>
                <p:grpSpPr>
                  <a:xfrm>
                    <a:off x="6544440" y="1544760"/>
                    <a:ext cx="199080" cy="101880"/>
                    <a:chOff x="6544440" y="1544760"/>
                    <a:chExt cx="199080" cy="101880"/>
                  </a:xfrm>
                </p:grpSpPr>
                <p:pic>
                  <p:nvPicPr>
                    <p:cNvPr id="91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6544440" y="1544760"/>
                      <a:ext cx="1990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1" name="Freeform 910"/>
                    <p:cNvSpPr/>
                    <p:nvPr/>
                  </p:nvSpPr>
                  <p:spPr>
                    <a:xfrm>
                      <a:off x="6559920" y="1562760"/>
                      <a:ext cx="1666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2" name="Freeform 191"/>
                  <p:cNvSpPr/>
                  <p:nvPr/>
                </p:nvSpPr>
                <p:spPr>
                  <a:xfrm>
                    <a:off x="6287760" y="1293840"/>
                    <a:ext cx="432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3" name="Gruppe 156"/>
                <p:cNvGrpSpPr/>
                <p:nvPr/>
              </p:nvGrpSpPr>
              <p:grpSpPr>
                <a:xfrm>
                  <a:off x="5963760" y="1293840"/>
                  <a:ext cx="455760" cy="352800"/>
                  <a:chOff x="5963760" y="1293840"/>
                  <a:chExt cx="455760" cy="352800"/>
                </a:xfrm>
              </p:grpSpPr>
              <p:grpSp>
                <p:nvGrpSpPr>
                  <p:cNvPr id="914" name="Freeform 149"/>
                  <p:cNvGrpSpPr/>
                  <p:nvPr/>
                </p:nvGrpSpPr>
                <p:grpSpPr>
                  <a:xfrm>
                    <a:off x="6200640" y="1544760"/>
                    <a:ext cx="218880" cy="101880"/>
                    <a:chOff x="6200640" y="1544760"/>
                    <a:chExt cx="218880" cy="101880"/>
                  </a:xfrm>
                </p:grpSpPr>
                <p:pic>
                  <p:nvPicPr>
                    <p:cNvPr id="915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6200640" y="1544760"/>
                      <a:ext cx="21888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16" name="Freeform 915"/>
                    <p:cNvSpPr/>
                    <p:nvPr/>
                  </p:nvSpPr>
                  <p:spPr>
                    <a:xfrm>
                      <a:off x="6220080" y="1562760"/>
                      <a:ext cx="17784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17" name="Freeform 191"/>
                  <p:cNvSpPr/>
                  <p:nvPr/>
                </p:nvSpPr>
                <p:spPr>
                  <a:xfrm>
                    <a:off x="5963760" y="1293840"/>
                    <a:ext cx="43956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18" name="Gruppe 159"/>
                <p:cNvGrpSpPr/>
                <p:nvPr/>
              </p:nvGrpSpPr>
              <p:grpSpPr>
                <a:xfrm>
                  <a:off x="5636880" y="1293840"/>
                  <a:ext cx="455760" cy="352800"/>
                  <a:chOff x="5636880" y="1293840"/>
                  <a:chExt cx="455760" cy="352800"/>
                </a:xfrm>
              </p:grpSpPr>
              <p:grpSp>
                <p:nvGrpSpPr>
                  <p:cNvPr id="919" name="Freeform 149"/>
                  <p:cNvGrpSpPr/>
                  <p:nvPr/>
                </p:nvGrpSpPr>
                <p:grpSpPr>
                  <a:xfrm>
                    <a:off x="5878440" y="1544760"/>
                    <a:ext cx="214200" cy="101880"/>
                    <a:chOff x="5878440" y="1544760"/>
                    <a:chExt cx="214200" cy="101880"/>
                  </a:xfrm>
                </p:grpSpPr>
                <p:pic>
                  <p:nvPicPr>
                    <p:cNvPr id="920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878440" y="1544760"/>
                      <a:ext cx="214200" cy="10188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1" name="Freeform 920"/>
                    <p:cNvSpPr/>
                    <p:nvPr/>
                  </p:nvSpPr>
                  <p:spPr>
                    <a:xfrm>
                      <a:off x="5895000" y="1562760"/>
                      <a:ext cx="179280" cy="6768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2" name="Freeform 191"/>
                  <p:cNvSpPr/>
                  <p:nvPr/>
                </p:nvSpPr>
                <p:spPr>
                  <a:xfrm>
                    <a:off x="5636880" y="1293840"/>
                    <a:ext cx="4060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  <p:grpSp>
            <p:nvGrpSpPr>
              <p:cNvPr id="923" name="Gruppe 165"/>
              <p:cNvGrpSpPr/>
              <p:nvPr/>
            </p:nvGrpSpPr>
            <p:grpSpPr>
              <a:xfrm>
                <a:off x="2094840" y="1293840"/>
                <a:ext cx="3722040" cy="352440"/>
                <a:chOff x="2094840" y="1293840"/>
                <a:chExt cx="3722040" cy="352440"/>
              </a:xfrm>
            </p:grpSpPr>
            <p:grpSp>
              <p:nvGrpSpPr>
                <p:cNvPr id="924" name="Gruppe 131"/>
                <p:cNvGrpSpPr/>
                <p:nvPr/>
              </p:nvGrpSpPr>
              <p:grpSpPr>
                <a:xfrm>
                  <a:off x="5361120" y="1296360"/>
                  <a:ext cx="455760" cy="349920"/>
                  <a:chOff x="5361120" y="1296360"/>
                  <a:chExt cx="455760" cy="349920"/>
                </a:xfrm>
              </p:grpSpPr>
              <p:grpSp>
                <p:nvGrpSpPr>
                  <p:cNvPr id="925" name="Freeform 149"/>
                  <p:cNvGrpSpPr/>
                  <p:nvPr/>
                </p:nvGrpSpPr>
                <p:grpSpPr>
                  <a:xfrm>
                    <a:off x="5598720" y="1543680"/>
                    <a:ext cx="218160" cy="102600"/>
                    <a:chOff x="5598720" y="1543680"/>
                    <a:chExt cx="218160" cy="102600"/>
                  </a:xfrm>
                </p:grpSpPr>
                <p:pic>
                  <p:nvPicPr>
                    <p:cNvPr id="92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5598720" y="1543680"/>
                      <a:ext cx="21816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27" name="Freeform 926"/>
                    <p:cNvSpPr/>
                    <p:nvPr/>
                  </p:nvSpPr>
                  <p:spPr>
                    <a:xfrm>
                      <a:off x="5619240" y="1561320"/>
                      <a:ext cx="1771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28" name="Freeform 191"/>
                  <p:cNvSpPr/>
                  <p:nvPr/>
                </p:nvSpPr>
                <p:spPr>
                  <a:xfrm>
                    <a:off x="5361120" y="1296360"/>
                    <a:ext cx="43632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29" name="Gruppe 132"/>
                <p:cNvGrpSpPr/>
                <p:nvPr/>
              </p:nvGrpSpPr>
              <p:grpSpPr>
                <a:xfrm>
                  <a:off x="5037120" y="1296360"/>
                  <a:ext cx="458640" cy="349920"/>
                  <a:chOff x="5037120" y="1296360"/>
                  <a:chExt cx="458640" cy="349920"/>
                </a:xfrm>
              </p:grpSpPr>
              <p:grpSp>
                <p:nvGrpSpPr>
                  <p:cNvPr id="930" name="Freeform 149"/>
                  <p:cNvGrpSpPr/>
                  <p:nvPr/>
                </p:nvGrpSpPr>
                <p:grpSpPr>
                  <a:xfrm>
                    <a:off x="5297040" y="1543680"/>
                    <a:ext cx="198720" cy="102600"/>
                    <a:chOff x="5297040" y="1543680"/>
                    <a:chExt cx="198720" cy="102600"/>
                  </a:xfrm>
                </p:grpSpPr>
                <p:pic>
                  <p:nvPicPr>
                    <p:cNvPr id="93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5297040" y="1543680"/>
                      <a:ext cx="1987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2" name="Freeform 931"/>
                    <p:cNvSpPr/>
                    <p:nvPr/>
                  </p:nvSpPr>
                  <p:spPr>
                    <a:xfrm>
                      <a:off x="5313240" y="1561320"/>
                      <a:ext cx="1663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3" name="Freeform 191"/>
                  <p:cNvSpPr/>
                  <p:nvPr/>
                </p:nvSpPr>
                <p:spPr>
                  <a:xfrm>
                    <a:off x="5037120" y="1296360"/>
                    <a:ext cx="3780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4" name="Gruppe 135"/>
                <p:cNvGrpSpPr/>
                <p:nvPr/>
              </p:nvGrpSpPr>
              <p:grpSpPr>
                <a:xfrm>
                  <a:off x="4707360" y="1296360"/>
                  <a:ext cx="455760" cy="349920"/>
                  <a:chOff x="4707360" y="1296360"/>
                  <a:chExt cx="455760" cy="349920"/>
                </a:xfrm>
              </p:grpSpPr>
              <p:grpSp>
                <p:nvGrpSpPr>
                  <p:cNvPr id="935" name="Freeform 149"/>
                  <p:cNvGrpSpPr/>
                  <p:nvPr/>
                </p:nvGrpSpPr>
                <p:grpSpPr>
                  <a:xfrm>
                    <a:off x="4978800" y="1543680"/>
                    <a:ext cx="184320" cy="102600"/>
                    <a:chOff x="4978800" y="1543680"/>
                    <a:chExt cx="184320" cy="102600"/>
                  </a:xfrm>
                </p:grpSpPr>
                <p:pic>
                  <p:nvPicPr>
                    <p:cNvPr id="93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978800" y="1543680"/>
                      <a:ext cx="1843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37" name="Freeform 936"/>
                    <p:cNvSpPr/>
                    <p:nvPr/>
                  </p:nvSpPr>
                  <p:spPr>
                    <a:xfrm>
                      <a:off x="4996080" y="1561320"/>
                      <a:ext cx="1497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38" name="Freeform 191"/>
                  <p:cNvSpPr/>
                  <p:nvPr/>
                </p:nvSpPr>
                <p:spPr>
                  <a:xfrm>
                    <a:off x="4707360" y="1296360"/>
                    <a:ext cx="45180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39" name="Gruppe 138"/>
                <p:cNvGrpSpPr/>
                <p:nvPr/>
              </p:nvGrpSpPr>
              <p:grpSpPr>
                <a:xfrm>
                  <a:off x="4380120" y="1296360"/>
                  <a:ext cx="455760" cy="349920"/>
                  <a:chOff x="4380120" y="1296360"/>
                  <a:chExt cx="455760" cy="349920"/>
                </a:xfrm>
              </p:grpSpPr>
              <p:grpSp>
                <p:nvGrpSpPr>
                  <p:cNvPr id="940" name="Freeform 149"/>
                  <p:cNvGrpSpPr/>
                  <p:nvPr/>
                </p:nvGrpSpPr>
                <p:grpSpPr>
                  <a:xfrm>
                    <a:off x="4644360" y="1543680"/>
                    <a:ext cx="191520" cy="102600"/>
                    <a:chOff x="4644360" y="1543680"/>
                    <a:chExt cx="191520" cy="102600"/>
                  </a:xfrm>
                </p:grpSpPr>
                <p:pic>
                  <p:nvPicPr>
                    <p:cNvPr id="94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644360" y="1543680"/>
                      <a:ext cx="19152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2" name="Freeform 941"/>
                    <p:cNvSpPr/>
                    <p:nvPr/>
                  </p:nvSpPr>
                  <p:spPr>
                    <a:xfrm>
                      <a:off x="4659840" y="1561320"/>
                      <a:ext cx="1602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3" name="Freeform 191"/>
                  <p:cNvSpPr/>
                  <p:nvPr/>
                </p:nvSpPr>
                <p:spPr>
                  <a:xfrm>
                    <a:off x="4380120" y="1296360"/>
                    <a:ext cx="40824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4" name="Gruppe 141"/>
                <p:cNvGrpSpPr/>
                <p:nvPr/>
              </p:nvGrpSpPr>
              <p:grpSpPr>
                <a:xfrm>
                  <a:off x="4056480" y="1296360"/>
                  <a:ext cx="455760" cy="349920"/>
                  <a:chOff x="4056480" y="1296360"/>
                  <a:chExt cx="455760" cy="349920"/>
                </a:xfrm>
              </p:grpSpPr>
              <p:grpSp>
                <p:nvGrpSpPr>
                  <p:cNvPr id="945" name="Freeform 149"/>
                  <p:cNvGrpSpPr/>
                  <p:nvPr/>
                </p:nvGrpSpPr>
                <p:grpSpPr>
                  <a:xfrm>
                    <a:off x="4313160" y="1543680"/>
                    <a:ext cx="199080" cy="102600"/>
                    <a:chOff x="4313160" y="1543680"/>
                    <a:chExt cx="199080" cy="102600"/>
                  </a:xfrm>
                </p:grpSpPr>
                <p:pic>
                  <p:nvPicPr>
                    <p:cNvPr id="94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4313160" y="1543680"/>
                      <a:ext cx="199080" cy="10260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47" name="Freeform 946"/>
                    <p:cNvSpPr/>
                    <p:nvPr/>
                  </p:nvSpPr>
                  <p:spPr>
                    <a:xfrm>
                      <a:off x="4331520" y="1561320"/>
                      <a:ext cx="1616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48" name="Freeform 191"/>
                  <p:cNvSpPr/>
                  <p:nvPr/>
                </p:nvSpPr>
                <p:spPr>
                  <a:xfrm>
                    <a:off x="4056480" y="1296360"/>
                    <a:ext cx="413280" cy="31536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49" name="Gruppe 144"/>
                <p:cNvGrpSpPr/>
                <p:nvPr/>
              </p:nvGrpSpPr>
              <p:grpSpPr>
                <a:xfrm>
                  <a:off x="3723480" y="1293840"/>
                  <a:ext cx="455760" cy="352440"/>
                  <a:chOff x="3723480" y="1293840"/>
                  <a:chExt cx="455760" cy="352440"/>
                </a:xfrm>
              </p:grpSpPr>
              <p:grpSp>
                <p:nvGrpSpPr>
                  <p:cNvPr id="950" name="Freeform 149"/>
                  <p:cNvGrpSpPr/>
                  <p:nvPr/>
                </p:nvGrpSpPr>
                <p:grpSpPr>
                  <a:xfrm>
                    <a:off x="4001400" y="1543320"/>
                    <a:ext cx="177840" cy="102960"/>
                    <a:chOff x="4001400" y="1543320"/>
                    <a:chExt cx="177840" cy="102960"/>
                  </a:xfrm>
                </p:grpSpPr>
                <p:pic>
                  <p:nvPicPr>
                    <p:cNvPr id="95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4001400" y="1543320"/>
                      <a:ext cx="17784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2" name="Freeform 951"/>
                    <p:cNvSpPr/>
                    <p:nvPr/>
                  </p:nvSpPr>
                  <p:spPr>
                    <a:xfrm>
                      <a:off x="4015440" y="1560960"/>
                      <a:ext cx="1486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3" name="Freeform 191"/>
                  <p:cNvSpPr/>
                  <p:nvPr/>
                </p:nvSpPr>
                <p:spPr>
                  <a:xfrm>
                    <a:off x="3723480" y="1293840"/>
                    <a:ext cx="36648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4" name="Gruppe 147"/>
                <p:cNvGrpSpPr/>
                <p:nvPr/>
              </p:nvGrpSpPr>
              <p:grpSpPr>
                <a:xfrm>
                  <a:off x="3396600" y="1293840"/>
                  <a:ext cx="455760" cy="352440"/>
                  <a:chOff x="3396600" y="1293840"/>
                  <a:chExt cx="455760" cy="352440"/>
                </a:xfrm>
              </p:grpSpPr>
              <p:grpSp>
                <p:nvGrpSpPr>
                  <p:cNvPr id="955" name="Freeform 149"/>
                  <p:cNvGrpSpPr/>
                  <p:nvPr/>
                </p:nvGrpSpPr>
                <p:grpSpPr>
                  <a:xfrm>
                    <a:off x="3650760" y="1543320"/>
                    <a:ext cx="201600" cy="102960"/>
                    <a:chOff x="3650760" y="1543320"/>
                    <a:chExt cx="201600" cy="102960"/>
                  </a:xfrm>
                </p:grpSpPr>
                <p:pic>
                  <p:nvPicPr>
                    <p:cNvPr id="95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650760" y="1543320"/>
                      <a:ext cx="2016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57" name="Freeform 956"/>
                    <p:cNvSpPr/>
                    <p:nvPr/>
                  </p:nvSpPr>
                  <p:spPr>
                    <a:xfrm>
                      <a:off x="3669120" y="1560960"/>
                      <a:ext cx="16380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58" name="Freeform 191"/>
                  <p:cNvSpPr/>
                  <p:nvPr/>
                </p:nvSpPr>
                <p:spPr>
                  <a:xfrm>
                    <a:off x="3396600" y="1293840"/>
                    <a:ext cx="3924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59" name="Gruppe 150"/>
                <p:cNvGrpSpPr/>
                <p:nvPr/>
              </p:nvGrpSpPr>
              <p:grpSpPr>
                <a:xfrm>
                  <a:off x="3072600" y="1293840"/>
                  <a:ext cx="455760" cy="352440"/>
                  <a:chOff x="3072600" y="1293840"/>
                  <a:chExt cx="455760" cy="352440"/>
                </a:xfrm>
              </p:grpSpPr>
              <p:grpSp>
                <p:nvGrpSpPr>
                  <p:cNvPr id="960" name="Freeform 149"/>
                  <p:cNvGrpSpPr/>
                  <p:nvPr/>
                </p:nvGrpSpPr>
                <p:grpSpPr>
                  <a:xfrm>
                    <a:off x="3331800" y="1543320"/>
                    <a:ext cx="196560" cy="102960"/>
                    <a:chOff x="3331800" y="1543320"/>
                    <a:chExt cx="196560" cy="102960"/>
                  </a:xfrm>
                </p:grpSpPr>
                <p:pic>
                  <p:nvPicPr>
                    <p:cNvPr id="96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3331800" y="1543320"/>
                      <a:ext cx="196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2" name="Freeform 961"/>
                    <p:cNvSpPr/>
                    <p:nvPr/>
                  </p:nvSpPr>
                  <p:spPr>
                    <a:xfrm>
                      <a:off x="3347280" y="1560960"/>
                      <a:ext cx="16452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3" name="Freeform 191"/>
                  <p:cNvSpPr/>
                  <p:nvPr/>
                </p:nvSpPr>
                <p:spPr>
                  <a:xfrm>
                    <a:off x="3072600" y="1293840"/>
                    <a:ext cx="40176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4" name="Gruppe 153"/>
                <p:cNvGrpSpPr/>
                <p:nvPr/>
              </p:nvGrpSpPr>
              <p:grpSpPr>
                <a:xfrm>
                  <a:off x="2745720" y="1293840"/>
                  <a:ext cx="455760" cy="352440"/>
                  <a:chOff x="2745720" y="1293840"/>
                  <a:chExt cx="455760" cy="352440"/>
                </a:xfrm>
              </p:grpSpPr>
              <p:grpSp>
                <p:nvGrpSpPr>
                  <p:cNvPr id="965" name="Freeform 149"/>
                  <p:cNvGrpSpPr/>
                  <p:nvPr/>
                </p:nvGrpSpPr>
                <p:grpSpPr>
                  <a:xfrm>
                    <a:off x="3021480" y="1543320"/>
                    <a:ext cx="180000" cy="102960"/>
                    <a:chOff x="3021480" y="1543320"/>
                    <a:chExt cx="180000" cy="102960"/>
                  </a:xfrm>
                </p:grpSpPr>
                <p:pic>
                  <p:nvPicPr>
                    <p:cNvPr id="96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3021480" y="1543320"/>
                      <a:ext cx="18000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67" name="Freeform 966"/>
                    <p:cNvSpPr/>
                    <p:nvPr/>
                  </p:nvSpPr>
                  <p:spPr>
                    <a:xfrm>
                      <a:off x="3037680" y="1560960"/>
                      <a:ext cx="14616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68" name="Freeform 191"/>
                  <p:cNvSpPr/>
                  <p:nvPr/>
                </p:nvSpPr>
                <p:spPr>
                  <a:xfrm>
                    <a:off x="2745720" y="1293840"/>
                    <a:ext cx="4320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69" name="Gruppe 156"/>
                <p:cNvGrpSpPr/>
                <p:nvPr/>
              </p:nvGrpSpPr>
              <p:grpSpPr>
                <a:xfrm>
                  <a:off x="2421720" y="1293840"/>
                  <a:ext cx="455760" cy="352440"/>
                  <a:chOff x="2421720" y="1293840"/>
                  <a:chExt cx="455760" cy="352440"/>
                </a:xfrm>
              </p:grpSpPr>
              <p:grpSp>
                <p:nvGrpSpPr>
                  <p:cNvPr id="970" name="Freeform 149"/>
                  <p:cNvGrpSpPr/>
                  <p:nvPr/>
                </p:nvGrpSpPr>
                <p:grpSpPr>
                  <a:xfrm>
                    <a:off x="2703600" y="1543320"/>
                    <a:ext cx="173880" cy="102960"/>
                    <a:chOff x="2703600" y="1543320"/>
                    <a:chExt cx="173880" cy="102960"/>
                  </a:xfrm>
                </p:grpSpPr>
                <p:pic>
                  <p:nvPicPr>
                    <p:cNvPr id="971" name="Freeform 149"/>
                    <p:cNvPicPr/>
                    <p:nvPr/>
                  </p:nvPicPr>
                  <p:blipFill>
                    <a:blip r:embed="rId7"/>
                    <a:stretch/>
                  </p:blipFill>
                  <p:spPr>
                    <a:xfrm>
                      <a:off x="2703600" y="1543320"/>
                      <a:ext cx="17388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2" name="Freeform 971"/>
                    <p:cNvSpPr/>
                    <p:nvPr/>
                  </p:nvSpPr>
                  <p:spPr>
                    <a:xfrm>
                      <a:off x="2716920" y="1560960"/>
                      <a:ext cx="14544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3" name="Freeform 191"/>
                  <p:cNvSpPr/>
                  <p:nvPr/>
                </p:nvSpPr>
                <p:spPr>
                  <a:xfrm>
                    <a:off x="2421720" y="1293840"/>
                    <a:ext cx="43560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  <p:grpSp>
              <p:nvGrpSpPr>
                <p:cNvPr id="974" name="Gruppe 159"/>
                <p:cNvGrpSpPr/>
                <p:nvPr/>
              </p:nvGrpSpPr>
              <p:grpSpPr>
                <a:xfrm>
                  <a:off x="2094840" y="1293840"/>
                  <a:ext cx="455760" cy="352440"/>
                  <a:chOff x="2094840" y="1293840"/>
                  <a:chExt cx="455760" cy="352440"/>
                </a:xfrm>
              </p:grpSpPr>
              <p:grpSp>
                <p:nvGrpSpPr>
                  <p:cNvPr id="975" name="Freeform 149"/>
                  <p:cNvGrpSpPr/>
                  <p:nvPr/>
                </p:nvGrpSpPr>
                <p:grpSpPr>
                  <a:xfrm>
                    <a:off x="2363040" y="1543320"/>
                    <a:ext cx="187560" cy="102960"/>
                    <a:chOff x="2363040" y="1543320"/>
                    <a:chExt cx="187560" cy="102960"/>
                  </a:xfrm>
                </p:grpSpPr>
                <p:pic>
                  <p:nvPicPr>
                    <p:cNvPr id="976" name="Freeform 149"/>
                    <p:cNvPicPr/>
                    <p:nvPr/>
                  </p:nvPicPr>
                  <p:blipFill>
                    <a:blip r:embed="rId8"/>
                    <a:stretch/>
                  </p:blipFill>
                  <p:spPr>
                    <a:xfrm>
                      <a:off x="2363040" y="1543320"/>
                      <a:ext cx="187560" cy="102960"/>
                    </a:xfrm>
                    <a:prstGeom prst="rect">
                      <a:avLst/>
                    </a:prstGeom>
                    <a:ln w="0">
                      <a:noFill/>
                    </a:ln>
                  </p:spPr>
                </p:pic>
                <p:sp>
                  <p:nvSpPr>
                    <p:cNvPr id="977" name="Freeform 976"/>
                    <p:cNvSpPr/>
                    <p:nvPr/>
                  </p:nvSpPr>
                  <p:spPr>
                    <a:xfrm>
                      <a:off x="2379600" y="1560960"/>
                      <a:ext cx="152280" cy="684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21600" h="21600">
                          <a:moveTo>
                            <a:pt x="0" y="0"/>
                          </a:moveTo>
                          <a:lnTo>
                            <a:pt x="21600" y="0"/>
                          </a:lnTo>
                          <a:lnTo>
                            <a:pt x="21600" y="21600"/>
                          </a:lnTo>
                          <a:lnTo>
                            <a:pt x="0" y="21600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noFill/>
                    <a:ln w="0">
                      <a:noFill/>
                    </a:ln>
                  </p:spPr>
                  <p:style>
                    <a:lnRef idx="0">
                      <a:scrgbClr r="0" g="0" b="0"/>
                    </a:lnRef>
                    <a:fillRef idx="0">
                      <a:scrgbClr r="0" g="0" b="0"/>
                    </a:fillRef>
                    <a:effectRef idx="0">
                      <a:scrgbClr r="0" g="0" b="0"/>
                    </a:effectRef>
                    <a:fontRef idx="minor"/>
                  </p:style>
                </p:sp>
              </p:grpSp>
              <p:sp>
                <p:nvSpPr>
                  <p:cNvPr id="978" name="Freeform 191"/>
                  <p:cNvSpPr/>
                  <p:nvPr/>
                </p:nvSpPr>
                <p:spPr>
                  <a:xfrm>
                    <a:off x="2094840" y="1293840"/>
                    <a:ext cx="416520" cy="31644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8" h="268">
                        <a:moveTo>
                          <a:pt x="232" y="238"/>
                        </a:moveTo>
                        <a:lnTo>
                          <a:pt x="234" y="234"/>
                        </a:lnTo>
                        <a:lnTo>
                          <a:pt x="238" y="230"/>
                        </a:lnTo>
                        <a:lnTo>
                          <a:pt x="240" y="226"/>
                        </a:lnTo>
                        <a:lnTo>
                          <a:pt x="244" y="224"/>
                        </a:lnTo>
                        <a:lnTo>
                          <a:pt x="245" y="219"/>
                        </a:lnTo>
                        <a:lnTo>
                          <a:pt x="249" y="215"/>
                        </a:lnTo>
                        <a:lnTo>
                          <a:pt x="253" y="207"/>
                        </a:lnTo>
                        <a:lnTo>
                          <a:pt x="257" y="202"/>
                        </a:lnTo>
                        <a:lnTo>
                          <a:pt x="261" y="196"/>
                        </a:lnTo>
                        <a:lnTo>
                          <a:pt x="264" y="188"/>
                        </a:lnTo>
                        <a:lnTo>
                          <a:pt x="266" y="181"/>
                        </a:lnTo>
                        <a:lnTo>
                          <a:pt x="270" y="173"/>
                        </a:lnTo>
                        <a:lnTo>
                          <a:pt x="272" y="169"/>
                        </a:lnTo>
                        <a:lnTo>
                          <a:pt x="272" y="165"/>
                        </a:lnTo>
                        <a:lnTo>
                          <a:pt x="274" y="162"/>
                        </a:lnTo>
                        <a:lnTo>
                          <a:pt x="276" y="158"/>
                        </a:lnTo>
                        <a:lnTo>
                          <a:pt x="276" y="152"/>
                        </a:lnTo>
                        <a:lnTo>
                          <a:pt x="276" y="148"/>
                        </a:lnTo>
                        <a:lnTo>
                          <a:pt x="278" y="143"/>
                        </a:lnTo>
                        <a:lnTo>
                          <a:pt x="278" y="139"/>
                        </a:lnTo>
                        <a:lnTo>
                          <a:pt x="278" y="133"/>
                        </a:lnTo>
                        <a:lnTo>
                          <a:pt x="278" y="129"/>
                        </a:lnTo>
                        <a:lnTo>
                          <a:pt x="278" y="125"/>
                        </a:lnTo>
                        <a:lnTo>
                          <a:pt x="278" y="122"/>
                        </a:lnTo>
                        <a:lnTo>
                          <a:pt x="276" y="116"/>
                        </a:lnTo>
                        <a:lnTo>
                          <a:pt x="276" y="112"/>
                        </a:lnTo>
                        <a:lnTo>
                          <a:pt x="274" y="106"/>
                        </a:lnTo>
                        <a:lnTo>
                          <a:pt x="274" y="103"/>
                        </a:lnTo>
                        <a:lnTo>
                          <a:pt x="272" y="97"/>
                        </a:lnTo>
                        <a:lnTo>
                          <a:pt x="270" y="93"/>
                        </a:lnTo>
                        <a:lnTo>
                          <a:pt x="268" y="87"/>
                        </a:lnTo>
                        <a:lnTo>
                          <a:pt x="266" y="84"/>
                        </a:lnTo>
                        <a:lnTo>
                          <a:pt x="263" y="78"/>
                        </a:lnTo>
                        <a:lnTo>
                          <a:pt x="261" y="72"/>
                        </a:lnTo>
                        <a:lnTo>
                          <a:pt x="257" y="67"/>
                        </a:lnTo>
                        <a:lnTo>
                          <a:pt x="253" y="63"/>
                        </a:lnTo>
                        <a:lnTo>
                          <a:pt x="249" y="59"/>
                        </a:lnTo>
                        <a:lnTo>
                          <a:pt x="245" y="53"/>
                        </a:lnTo>
                        <a:lnTo>
                          <a:pt x="242" y="48"/>
                        </a:lnTo>
                        <a:lnTo>
                          <a:pt x="236" y="44"/>
                        </a:lnTo>
                        <a:lnTo>
                          <a:pt x="230" y="40"/>
                        </a:lnTo>
                        <a:lnTo>
                          <a:pt x="225" y="34"/>
                        </a:lnTo>
                        <a:lnTo>
                          <a:pt x="219" y="29"/>
                        </a:lnTo>
                        <a:lnTo>
                          <a:pt x="213" y="25"/>
                        </a:lnTo>
                        <a:lnTo>
                          <a:pt x="205" y="21"/>
                        </a:lnTo>
                        <a:lnTo>
                          <a:pt x="198" y="17"/>
                        </a:lnTo>
                        <a:lnTo>
                          <a:pt x="190" y="11"/>
                        </a:lnTo>
                        <a:lnTo>
                          <a:pt x="183" y="8"/>
                        </a:lnTo>
                        <a:lnTo>
                          <a:pt x="181" y="8"/>
                        </a:lnTo>
                        <a:lnTo>
                          <a:pt x="181" y="6"/>
                        </a:lnTo>
                        <a:lnTo>
                          <a:pt x="177" y="6"/>
                        </a:lnTo>
                        <a:lnTo>
                          <a:pt x="173" y="6"/>
                        </a:lnTo>
                        <a:lnTo>
                          <a:pt x="169" y="4"/>
                        </a:lnTo>
                        <a:lnTo>
                          <a:pt x="164" y="4"/>
                        </a:lnTo>
                        <a:lnTo>
                          <a:pt x="158" y="4"/>
                        </a:lnTo>
                        <a:lnTo>
                          <a:pt x="152" y="4"/>
                        </a:lnTo>
                        <a:lnTo>
                          <a:pt x="143" y="2"/>
                        </a:lnTo>
                        <a:lnTo>
                          <a:pt x="137" y="0"/>
                        </a:lnTo>
                        <a:lnTo>
                          <a:pt x="133" y="0"/>
                        </a:lnTo>
                        <a:lnTo>
                          <a:pt x="129" y="0"/>
                        </a:lnTo>
                        <a:lnTo>
                          <a:pt x="124" y="0"/>
                        </a:lnTo>
                        <a:lnTo>
                          <a:pt x="122" y="2"/>
                        </a:lnTo>
                        <a:lnTo>
                          <a:pt x="116" y="2"/>
                        </a:lnTo>
                        <a:lnTo>
                          <a:pt x="112" y="2"/>
                        </a:lnTo>
                        <a:lnTo>
                          <a:pt x="107" y="2"/>
                        </a:lnTo>
                        <a:lnTo>
                          <a:pt x="103" y="4"/>
                        </a:lnTo>
                        <a:lnTo>
                          <a:pt x="99" y="4"/>
                        </a:lnTo>
                        <a:lnTo>
                          <a:pt x="95" y="4"/>
                        </a:lnTo>
                        <a:lnTo>
                          <a:pt x="91" y="6"/>
                        </a:lnTo>
                        <a:lnTo>
                          <a:pt x="86" y="8"/>
                        </a:lnTo>
                        <a:lnTo>
                          <a:pt x="82" y="8"/>
                        </a:lnTo>
                        <a:lnTo>
                          <a:pt x="76" y="10"/>
                        </a:lnTo>
                        <a:lnTo>
                          <a:pt x="72" y="10"/>
                        </a:lnTo>
                        <a:lnTo>
                          <a:pt x="69" y="11"/>
                        </a:lnTo>
                        <a:lnTo>
                          <a:pt x="63" y="13"/>
                        </a:lnTo>
                        <a:lnTo>
                          <a:pt x="59" y="15"/>
                        </a:lnTo>
                        <a:lnTo>
                          <a:pt x="55" y="17"/>
                        </a:lnTo>
                        <a:lnTo>
                          <a:pt x="51" y="21"/>
                        </a:lnTo>
                        <a:lnTo>
                          <a:pt x="46" y="23"/>
                        </a:lnTo>
                        <a:lnTo>
                          <a:pt x="42" y="25"/>
                        </a:lnTo>
                        <a:lnTo>
                          <a:pt x="38" y="29"/>
                        </a:lnTo>
                        <a:lnTo>
                          <a:pt x="36" y="32"/>
                        </a:lnTo>
                        <a:lnTo>
                          <a:pt x="31" y="36"/>
                        </a:lnTo>
                        <a:lnTo>
                          <a:pt x="29" y="40"/>
                        </a:lnTo>
                        <a:lnTo>
                          <a:pt x="25" y="44"/>
                        </a:lnTo>
                        <a:lnTo>
                          <a:pt x="23" y="48"/>
                        </a:lnTo>
                        <a:lnTo>
                          <a:pt x="19" y="53"/>
                        </a:lnTo>
                        <a:lnTo>
                          <a:pt x="15" y="57"/>
                        </a:lnTo>
                        <a:lnTo>
                          <a:pt x="13" y="61"/>
                        </a:lnTo>
                        <a:lnTo>
                          <a:pt x="12" y="67"/>
                        </a:lnTo>
                        <a:lnTo>
                          <a:pt x="10" y="72"/>
                        </a:lnTo>
                        <a:lnTo>
                          <a:pt x="8" y="78"/>
                        </a:lnTo>
                        <a:lnTo>
                          <a:pt x="4" y="84"/>
                        </a:lnTo>
                        <a:lnTo>
                          <a:pt x="4" y="91"/>
                        </a:lnTo>
                        <a:lnTo>
                          <a:pt x="2" y="97"/>
                        </a:lnTo>
                        <a:lnTo>
                          <a:pt x="2" y="105"/>
                        </a:lnTo>
                        <a:lnTo>
                          <a:pt x="0" y="112"/>
                        </a:lnTo>
                        <a:lnTo>
                          <a:pt x="0" y="120"/>
                        </a:lnTo>
                        <a:lnTo>
                          <a:pt x="0" y="127"/>
                        </a:lnTo>
                        <a:lnTo>
                          <a:pt x="0" y="137"/>
                        </a:lnTo>
                        <a:lnTo>
                          <a:pt x="0" y="145"/>
                        </a:lnTo>
                        <a:lnTo>
                          <a:pt x="2" y="154"/>
                        </a:lnTo>
                        <a:lnTo>
                          <a:pt x="31" y="152"/>
                        </a:lnTo>
                        <a:lnTo>
                          <a:pt x="31" y="150"/>
                        </a:lnTo>
                        <a:lnTo>
                          <a:pt x="31" y="146"/>
                        </a:lnTo>
                        <a:lnTo>
                          <a:pt x="32" y="141"/>
                        </a:lnTo>
                        <a:lnTo>
                          <a:pt x="32" y="137"/>
                        </a:lnTo>
                        <a:lnTo>
                          <a:pt x="34" y="133"/>
                        </a:lnTo>
                        <a:lnTo>
                          <a:pt x="36" y="129"/>
                        </a:lnTo>
                        <a:lnTo>
                          <a:pt x="38" y="124"/>
                        </a:lnTo>
                        <a:lnTo>
                          <a:pt x="40" y="118"/>
                        </a:lnTo>
                        <a:lnTo>
                          <a:pt x="42" y="112"/>
                        </a:lnTo>
                        <a:lnTo>
                          <a:pt x="46" y="106"/>
                        </a:lnTo>
                        <a:lnTo>
                          <a:pt x="48" y="101"/>
                        </a:lnTo>
                        <a:lnTo>
                          <a:pt x="51" y="95"/>
                        </a:lnTo>
                        <a:lnTo>
                          <a:pt x="55" y="89"/>
                        </a:lnTo>
                        <a:lnTo>
                          <a:pt x="59" y="84"/>
                        </a:lnTo>
                        <a:lnTo>
                          <a:pt x="63" y="76"/>
                        </a:lnTo>
                        <a:lnTo>
                          <a:pt x="67" y="70"/>
                        </a:lnTo>
                        <a:lnTo>
                          <a:pt x="72" y="65"/>
                        </a:lnTo>
                        <a:lnTo>
                          <a:pt x="78" y="61"/>
                        </a:lnTo>
                        <a:lnTo>
                          <a:pt x="82" y="55"/>
                        </a:lnTo>
                        <a:lnTo>
                          <a:pt x="89" y="51"/>
                        </a:lnTo>
                        <a:lnTo>
                          <a:pt x="95" y="48"/>
                        </a:lnTo>
                        <a:lnTo>
                          <a:pt x="103" y="44"/>
                        </a:lnTo>
                        <a:lnTo>
                          <a:pt x="105" y="42"/>
                        </a:lnTo>
                        <a:lnTo>
                          <a:pt x="109" y="42"/>
                        </a:lnTo>
                        <a:lnTo>
                          <a:pt x="112" y="40"/>
                        </a:lnTo>
                        <a:lnTo>
                          <a:pt x="118" y="40"/>
                        </a:lnTo>
                        <a:lnTo>
                          <a:pt x="122" y="38"/>
                        </a:lnTo>
                        <a:lnTo>
                          <a:pt x="126" y="38"/>
                        </a:lnTo>
                        <a:lnTo>
                          <a:pt x="129" y="38"/>
                        </a:lnTo>
                        <a:lnTo>
                          <a:pt x="135" y="38"/>
                        </a:lnTo>
                        <a:lnTo>
                          <a:pt x="139" y="38"/>
                        </a:lnTo>
                        <a:lnTo>
                          <a:pt x="143" y="38"/>
                        </a:lnTo>
                        <a:lnTo>
                          <a:pt x="148" y="38"/>
                        </a:lnTo>
                        <a:lnTo>
                          <a:pt x="152" y="40"/>
                        </a:lnTo>
                        <a:lnTo>
                          <a:pt x="158" y="40"/>
                        </a:lnTo>
                        <a:lnTo>
                          <a:pt x="164" y="42"/>
                        </a:lnTo>
                        <a:lnTo>
                          <a:pt x="167" y="44"/>
                        </a:lnTo>
                        <a:lnTo>
                          <a:pt x="173" y="46"/>
                        </a:lnTo>
                        <a:lnTo>
                          <a:pt x="179" y="48"/>
                        </a:lnTo>
                        <a:lnTo>
                          <a:pt x="185" y="49"/>
                        </a:lnTo>
                        <a:lnTo>
                          <a:pt x="188" y="51"/>
                        </a:lnTo>
                        <a:lnTo>
                          <a:pt x="194" y="55"/>
                        </a:lnTo>
                        <a:lnTo>
                          <a:pt x="196" y="57"/>
                        </a:lnTo>
                        <a:lnTo>
                          <a:pt x="202" y="59"/>
                        </a:lnTo>
                        <a:lnTo>
                          <a:pt x="205" y="63"/>
                        </a:lnTo>
                        <a:lnTo>
                          <a:pt x="207" y="65"/>
                        </a:lnTo>
                        <a:lnTo>
                          <a:pt x="213" y="70"/>
                        </a:lnTo>
                        <a:lnTo>
                          <a:pt x="219" y="78"/>
                        </a:lnTo>
                        <a:lnTo>
                          <a:pt x="225" y="84"/>
                        </a:lnTo>
                        <a:lnTo>
                          <a:pt x="228" y="91"/>
                        </a:lnTo>
                        <a:lnTo>
                          <a:pt x="230" y="97"/>
                        </a:lnTo>
                        <a:lnTo>
                          <a:pt x="232" y="106"/>
                        </a:lnTo>
                        <a:lnTo>
                          <a:pt x="234" y="112"/>
                        </a:lnTo>
                        <a:lnTo>
                          <a:pt x="234" y="120"/>
                        </a:lnTo>
                        <a:lnTo>
                          <a:pt x="234" y="124"/>
                        </a:lnTo>
                        <a:lnTo>
                          <a:pt x="234" y="127"/>
                        </a:lnTo>
                        <a:lnTo>
                          <a:pt x="234" y="131"/>
                        </a:lnTo>
                        <a:lnTo>
                          <a:pt x="234" y="137"/>
                        </a:lnTo>
                        <a:lnTo>
                          <a:pt x="232" y="139"/>
                        </a:lnTo>
                        <a:lnTo>
                          <a:pt x="232" y="143"/>
                        </a:lnTo>
                        <a:lnTo>
                          <a:pt x="232" y="148"/>
                        </a:lnTo>
                        <a:lnTo>
                          <a:pt x="232" y="152"/>
                        </a:lnTo>
                        <a:lnTo>
                          <a:pt x="228" y="160"/>
                        </a:lnTo>
                        <a:lnTo>
                          <a:pt x="226" y="165"/>
                        </a:lnTo>
                        <a:lnTo>
                          <a:pt x="223" y="173"/>
                        </a:lnTo>
                        <a:lnTo>
                          <a:pt x="221" y="181"/>
                        </a:lnTo>
                        <a:lnTo>
                          <a:pt x="217" y="188"/>
                        </a:lnTo>
                        <a:lnTo>
                          <a:pt x="213" y="194"/>
                        </a:lnTo>
                        <a:lnTo>
                          <a:pt x="207" y="202"/>
                        </a:lnTo>
                        <a:lnTo>
                          <a:pt x="205" y="207"/>
                        </a:lnTo>
                        <a:lnTo>
                          <a:pt x="200" y="213"/>
                        </a:lnTo>
                        <a:lnTo>
                          <a:pt x="196" y="219"/>
                        </a:lnTo>
                        <a:lnTo>
                          <a:pt x="190" y="224"/>
                        </a:lnTo>
                        <a:lnTo>
                          <a:pt x="186" y="228"/>
                        </a:lnTo>
                        <a:lnTo>
                          <a:pt x="181" y="232"/>
                        </a:lnTo>
                        <a:lnTo>
                          <a:pt x="177" y="236"/>
                        </a:lnTo>
                        <a:lnTo>
                          <a:pt x="173" y="240"/>
                        </a:lnTo>
                        <a:lnTo>
                          <a:pt x="169" y="243"/>
                        </a:lnTo>
                        <a:lnTo>
                          <a:pt x="169" y="245"/>
                        </a:lnTo>
                        <a:lnTo>
                          <a:pt x="169" y="251"/>
                        </a:lnTo>
                        <a:lnTo>
                          <a:pt x="169" y="255"/>
                        </a:lnTo>
                        <a:lnTo>
                          <a:pt x="171" y="257"/>
                        </a:lnTo>
                        <a:lnTo>
                          <a:pt x="173" y="260"/>
                        </a:lnTo>
                        <a:lnTo>
                          <a:pt x="177" y="264"/>
                        </a:lnTo>
                        <a:lnTo>
                          <a:pt x="181" y="266"/>
                        </a:lnTo>
                        <a:lnTo>
                          <a:pt x="185" y="268"/>
                        </a:lnTo>
                        <a:lnTo>
                          <a:pt x="188" y="268"/>
                        </a:lnTo>
                        <a:lnTo>
                          <a:pt x="196" y="264"/>
                        </a:lnTo>
                        <a:lnTo>
                          <a:pt x="200" y="262"/>
                        </a:lnTo>
                        <a:lnTo>
                          <a:pt x="204" y="260"/>
                        </a:lnTo>
                        <a:lnTo>
                          <a:pt x="207" y="259"/>
                        </a:lnTo>
                        <a:lnTo>
                          <a:pt x="211" y="255"/>
                        </a:lnTo>
                        <a:lnTo>
                          <a:pt x="217" y="251"/>
                        </a:lnTo>
                        <a:lnTo>
                          <a:pt x="223" y="247"/>
                        </a:lnTo>
                        <a:lnTo>
                          <a:pt x="226" y="241"/>
                        </a:lnTo>
                        <a:lnTo>
                          <a:pt x="232" y="238"/>
                        </a:lnTo>
                        <a:close/>
                      </a:path>
                    </a:pathLst>
                  </a:custGeom>
                  <a:gradFill rotWithShape="0">
                    <a:gsLst>
                      <a:gs pos="0">
                        <a:srgbClr val="000000"/>
                      </a:gs>
                      <a:gs pos="100000">
                        <a:srgbClr val="595959"/>
                      </a:gs>
                    </a:gsLst>
                    <a:lin ang="0"/>
                  </a:gradFill>
                  <a:ln w="0">
                    <a:noFill/>
                  </a:ln>
                  <a:effectLst>
                    <a:outerShdw dist="38183" dir="2700000">
                      <a:srgbClr val="000000">
                        <a:alpha val="40000"/>
                      </a:srgbClr>
                    </a:outerShdw>
                  </a:effectLst>
                </p:spPr>
                <p:style>
                  <a:lnRef idx="0">
                    <a:scrgbClr r="0" g="0" b="0"/>
                  </a:lnRef>
                  <a:fillRef idx="0">
                    <a:scrgbClr r="0" g="0" b="0"/>
                  </a:fillRef>
                  <a:effectRef idx="0">
                    <a:scrgbClr r="0" g="0" b="0"/>
                  </a:effectRef>
                  <a:fontRef idx="minor"/>
                </p:style>
              </p:sp>
            </p:grpSp>
          </p:grpSp>
        </p:grpSp>
      </p:grpSp>
      <p:pic>
        <p:nvPicPr>
          <p:cNvPr id="979" name="Picture 13" descr="5"/>
          <p:cNvPicPr/>
          <p:nvPr/>
        </p:nvPicPr>
        <p:blipFill>
          <a:blip r:embed="rId9"/>
          <a:stretch/>
        </p:blipFill>
        <p:spPr>
          <a:xfrm>
            <a:off x="115920" y="5643720"/>
            <a:ext cx="1368360" cy="1125360"/>
          </a:xfrm>
          <a:prstGeom prst="rect">
            <a:avLst/>
          </a:prstGeom>
          <a:ln w="0">
            <a:noFill/>
          </a:ln>
        </p:spPr>
      </p:pic>
      <p:pic>
        <p:nvPicPr>
          <p:cNvPr id="980" name="Picture 12" descr="5"/>
          <p:cNvPicPr/>
          <p:nvPr/>
        </p:nvPicPr>
        <p:blipFill>
          <a:blip r:embed="rId10"/>
          <a:stretch/>
        </p:blipFill>
        <p:spPr>
          <a:xfrm>
            <a:off x="9429840" y="5332320"/>
            <a:ext cx="1477800" cy="1436760"/>
          </a:xfrm>
          <a:prstGeom prst="rect">
            <a:avLst/>
          </a:prstGeom>
          <a:ln w="0">
            <a:noFill/>
          </a:ln>
        </p:spPr>
      </p:pic>
      <p:pic>
        <p:nvPicPr>
          <p:cNvPr id="981" name="Picture 12" descr="5"/>
          <p:cNvPicPr/>
          <p:nvPr/>
        </p:nvPicPr>
        <p:blipFill>
          <a:blip r:embed="rId11"/>
          <a:stretch/>
        </p:blipFill>
        <p:spPr>
          <a:xfrm>
            <a:off x="77760" y="100080"/>
            <a:ext cx="1465200" cy="1420920"/>
          </a:xfrm>
          <a:prstGeom prst="rect">
            <a:avLst/>
          </a:prstGeom>
          <a:ln w="0">
            <a:noFill/>
          </a:ln>
        </p:spPr>
      </p:pic>
      <p:pic>
        <p:nvPicPr>
          <p:cNvPr id="982" name="Picture 13" descr="5"/>
          <p:cNvPicPr/>
          <p:nvPr/>
        </p:nvPicPr>
        <p:blipFill>
          <a:blip r:embed="rId12"/>
          <a:stretch/>
        </p:blipFill>
        <p:spPr>
          <a:xfrm>
            <a:off x="9944280" y="117360"/>
            <a:ext cx="942840" cy="747720"/>
          </a:xfrm>
          <a:prstGeom prst="rect">
            <a:avLst/>
          </a:prstGeom>
          <a:ln w="0">
            <a:noFill/>
          </a:ln>
        </p:spPr>
      </p:pic>
      <p:pic>
        <p:nvPicPr>
          <p:cNvPr id="983" name="Picture 8" descr="000o"/>
          <p:cNvPicPr/>
          <p:nvPr/>
        </p:nvPicPr>
        <p:blipFill>
          <a:blip r:embed="rId1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984" name="Picture 9" descr="000o"/>
          <p:cNvPicPr/>
          <p:nvPr/>
        </p:nvPicPr>
        <p:blipFill>
          <a:blip r:embed="rId1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985" name="Picture 10" descr="000o"/>
          <p:cNvPicPr/>
          <p:nvPr/>
        </p:nvPicPr>
        <p:blipFill>
          <a:blip r:embed="rId1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986" name="Picture 11" descr="000o"/>
          <p:cNvPicPr/>
          <p:nvPr/>
        </p:nvPicPr>
        <p:blipFill>
          <a:blip r:embed="rId1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987" name="AutoShape 151"/>
          <p:cNvSpPr/>
          <p:nvPr/>
        </p:nvSpPr>
        <p:spPr>
          <a:xfrm>
            <a:off x="5450040" y="-144360"/>
            <a:ext cx="366480" cy="304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988" name="Group 27"/>
          <p:cNvGrpSpPr/>
          <p:nvPr/>
        </p:nvGrpSpPr>
        <p:grpSpPr>
          <a:xfrm>
            <a:off x="6553080" y="5927760"/>
            <a:ext cx="1190880" cy="929880"/>
            <a:chOff x="6553080" y="5927760"/>
            <a:chExt cx="1190880" cy="929880"/>
          </a:xfrm>
        </p:grpSpPr>
        <p:sp>
          <p:nvSpPr>
            <p:cNvPr id="989" name="AutoShape 28"/>
            <p:cNvSpPr/>
            <p:nvPr/>
          </p:nvSpPr>
          <p:spPr>
            <a:xfrm rot="16200000">
              <a:off x="6535440" y="6369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54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0" name="AutoShape 29"/>
            <p:cNvSpPr/>
            <p:nvPr/>
          </p:nvSpPr>
          <p:spPr>
            <a:xfrm rot="5400000">
              <a:off x="7603920" y="6351120"/>
              <a:ext cx="157320" cy="122400"/>
            </a:xfrm>
            <a:custGeom>
              <a:avLst/>
              <a:gdLst/>
              <a:ahLst/>
              <a:cxnLst/>
              <a:rect l="0" t="0" r="r" b="b"/>
              <a:pathLst>
                <a:path w="439" h="342">
                  <a:moveTo>
                    <a:pt x="333" y="341"/>
                  </a:moveTo>
                  <a:lnTo>
                    <a:pt x="333" y="341"/>
                  </a:lnTo>
                  <a:lnTo>
                    <a:pt x="438" y="341"/>
                  </a:lnTo>
                  <a:lnTo>
                    <a:pt x="219" y="0"/>
                  </a:lnTo>
                  <a:lnTo>
                    <a:pt x="0" y="341"/>
                  </a:lnTo>
                  <a:lnTo>
                    <a:pt x="106" y="341"/>
                  </a:lnTo>
                  <a:lnTo>
                    <a:pt x="106" y="341"/>
                  </a:lnTo>
                  <a:lnTo>
                    <a:pt x="333" y="34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6206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1" name="AutoShape 30"/>
            <p:cNvSpPr/>
            <p:nvPr/>
          </p:nvSpPr>
          <p:spPr>
            <a:xfrm rot="10800000">
              <a:off x="7058160" y="6753240"/>
              <a:ext cx="180720" cy="104400"/>
            </a:xfrm>
            <a:custGeom>
              <a:avLst/>
              <a:gdLst/>
              <a:ahLst/>
              <a:cxnLst/>
              <a:rect l="0" t="0" r="r" b="b"/>
              <a:pathLst>
                <a:path w="504" h="292">
                  <a:moveTo>
                    <a:pt x="382" y="291"/>
                  </a:moveTo>
                  <a:lnTo>
                    <a:pt x="382" y="291"/>
                  </a:lnTo>
                  <a:lnTo>
                    <a:pt x="503" y="291"/>
                  </a:lnTo>
                  <a:lnTo>
                    <a:pt x="252" y="0"/>
                  </a:lnTo>
                  <a:lnTo>
                    <a:pt x="0" y="291"/>
                  </a:lnTo>
                  <a:lnTo>
                    <a:pt x="122" y="291"/>
                  </a:lnTo>
                  <a:lnTo>
                    <a:pt x="122" y="291"/>
                  </a:lnTo>
                  <a:lnTo>
                    <a:pt x="382" y="291"/>
                  </a:lnTo>
                </a:path>
              </a:pathLst>
            </a:custGeom>
            <a:gradFill rotWithShape="0">
              <a:gsLst>
                <a:gs pos="0">
                  <a:srgbClr val="000000"/>
                </a:gs>
                <a:gs pos="100000">
                  <a:srgbClr val="9B9B9B"/>
                </a:gs>
              </a:gsLst>
              <a:lin ang="108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2" name="Oval 31"/>
            <p:cNvSpPr/>
            <p:nvPr/>
          </p:nvSpPr>
          <p:spPr>
            <a:xfrm>
              <a:off x="6674760" y="5927760"/>
              <a:ext cx="955080" cy="825120"/>
            </a:xfrm>
            <a:prstGeom prst="ellipse">
              <a:avLst/>
            </a:prstGeom>
            <a:gradFill rotWithShape="0">
              <a:gsLst>
                <a:gs pos="0">
                  <a:srgbClr val="767676"/>
                </a:gs>
                <a:gs pos="50000">
                  <a:srgbClr val="FFFFFF"/>
                </a:gs>
                <a:gs pos="100000">
                  <a:srgbClr val="767676"/>
                </a:gs>
              </a:gsLst>
              <a:lin ang="5400000"/>
            </a:gradFill>
            <a:ln w="5724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3" name="Oval 32"/>
            <p:cNvSpPr/>
            <p:nvPr/>
          </p:nvSpPr>
          <p:spPr>
            <a:xfrm>
              <a:off x="6729120" y="5974200"/>
              <a:ext cx="845640" cy="730440"/>
            </a:xfrm>
            <a:prstGeom prst="ellipse">
              <a:avLst/>
            </a:prstGeom>
            <a:gradFill rotWithShape="0">
              <a:gsLst>
                <a:gs pos="0">
                  <a:srgbClr val="A2A2A2"/>
                </a:gs>
                <a:gs pos="50000">
                  <a:srgbClr val="FFFFFF"/>
                </a:gs>
                <a:gs pos="100000">
                  <a:srgbClr val="A2A2A2"/>
                </a:gs>
              </a:gsLst>
              <a:lin ang="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4" name="Oval 33"/>
            <p:cNvSpPr/>
            <p:nvPr/>
          </p:nvSpPr>
          <p:spPr>
            <a:xfrm>
              <a:off x="6752880" y="6018120"/>
              <a:ext cx="260280" cy="519120"/>
            </a:xfrm>
            <a:prstGeom prst="ellipse">
              <a:avLst/>
            </a:prstGeom>
            <a:gradFill rotWithShape="0">
              <a:gsLst>
                <a:gs pos="0">
                  <a:srgbClr val="FFFFFF"/>
                </a:gs>
                <a:gs pos="50000">
                  <a:srgbClr val="009999"/>
                </a:gs>
                <a:gs pos="100000">
                  <a:srgbClr val="FFFFFF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5" name="Oval 34"/>
            <p:cNvSpPr/>
            <p:nvPr/>
          </p:nvSpPr>
          <p:spPr>
            <a:xfrm>
              <a:off x="6752880" y="6017400"/>
              <a:ext cx="259560" cy="519480"/>
            </a:xfrm>
            <a:prstGeom prst="ellipse">
              <a:avLst/>
            </a:prstGeom>
            <a:gradFill rotWithShape="0">
              <a:gsLst>
                <a:gs pos="0">
                  <a:srgbClr val="000000"/>
                </a:gs>
                <a:gs pos="100000">
                  <a:srgbClr val="FFCC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6" name="Oval 35"/>
            <p:cNvSpPr/>
            <p:nvPr/>
          </p:nvSpPr>
          <p:spPr>
            <a:xfrm>
              <a:off x="6828120" y="6059520"/>
              <a:ext cx="648000" cy="519120"/>
            </a:xfrm>
            <a:prstGeom prst="ellipse">
              <a:avLst/>
            </a:prstGeom>
            <a:gradFill rotWithShape="0">
              <a:gsLst>
                <a:gs pos="0">
                  <a:srgbClr val="005353"/>
                </a:gs>
                <a:gs pos="50000">
                  <a:srgbClr val="009999"/>
                </a:gs>
                <a:gs pos="100000">
                  <a:srgbClr val="005353"/>
                </a:gs>
              </a:gsLst>
              <a:lin ang="189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97" name="Oval 36"/>
            <p:cNvSpPr/>
            <p:nvPr/>
          </p:nvSpPr>
          <p:spPr>
            <a:xfrm>
              <a:off x="6828120" y="6059880"/>
              <a:ext cx="648000" cy="519480"/>
            </a:xfrm>
            <a:prstGeom prst="ellipse">
              <a:avLst/>
            </a:prstGeom>
            <a:gradFill rotWithShape="0">
              <a:gsLst>
                <a:gs pos="0">
                  <a:srgbClr val="FFCC00"/>
                </a:gs>
                <a:gs pos="100000">
                  <a:srgbClr val="7C6300"/>
                </a:gs>
              </a:gsLst>
              <a:lin ang="2700000"/>
            </a:gra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998" name="Rectangle 112"/>
          <p:cNvSpPr/>
          <p:nvPr/>
        </p:nvSpPr>
        <p:spPr>
          <a:xfrm>
            <a:off x="6400800" y="2133720"/>
            <a:ext cx="2011320" cy="26236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166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166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999" name="Rectangle 113"/>
          <p:cNvSpPr/>
          <p:nvPr/>
        </p:nvSpPr>
        <p:spPr>
          <a:xfrm>
            <a:off x="2651040" y="5904000"/>
            <a:ext cx="2011320" cy="91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buClr>
                <a:srgbClr val="00B050"/>
              </a:buClr>
              <a:buFont typeface="Wingdings" charset="2"/>
              <a:buChar char="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400" b="1" strike="noStrike" spc="-1">
                <a:solidFill>
                  <a:srgbClr val="00B050"/>
                </a:solidFill>
                <a:latin typeface="Times New Roman"/>
                <a:ea typeface="Times New Roman"/>
              </a:rPr>
              <a:t> </a:t>
            </a:r>
            <a:endParaRPr lang="en-US" sz="54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0" name="Rectangle 114"/>
          <p:cNvSpPr/>
          <p:nvPr/>
        </p:nvSpPr>
        <p:spPr>
          <a:xfrm>
            <a:off x="6172200" y="5934240"/>
            <a:ext cx="2011320" cy="7642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6800" rIns="90000" bIns="4680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400" b="1" strike="noStrike" spc="-1">
                <a:solidFill>
                  <a:srgbClr val="FF0000"/>
                </a:solidFill>
                <a:latin typeface="Times New Roman"/>
                <a:ea typeface="Times New Roman"/>
              </a:rPr>
              <a:t>X</a:t>
            </a:r>
            <a:endParaRPr lang="en-US" sz="44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01" name="Picture 2" descr="D:\GIÁO ÁN 1 2020-2021\HÌNH SOẠN GIÁO ÁN\Đọc nhạc\DO RE MI - Copy (3).jpg"/>
          <p:cNvPicPr/>
          <p:nvPr/>
        </p:nvPicPr>
        <p:blipFill>
          <a:blip r:embed="rId14"/>
          <a:srcRect b="36206"/>
          <a:stretch/>
        </p:blipFill>
        <p:spPr>
          <a:xfrm>
            <a:off x="2971800" y="1735200"/>
            <a:ext cx="2209680" cy="2303280"/>
          </a:xfrm>
          <a:prstGeom prst="rect">
            <a:avLst/>
          </a:prstGeom>
          <a:ln w="0">
            <a:noFill/>
          </a:ln>
        </p:spPr>
      </p:pic>
      <p:pic>
        <p:nvPicPr>
          <p:cNvPr id="1002" name="Picture 2" descr="D:\GIÁO ÁN 1 2020-2021\HÌNH SOẠN GIÁO ÁN\Đọc nhạc\DO RE MI - Copy (3).jpg"/>
          <p:cNvPicPr/>
          <p:nvPr/>
        </p:nvPicPr>
        <p:blipFill>
          <a:blip r:embed="rId14">
            <a:lum contrast="40000"/>
          </a:blip>
          <a:srcRect t="63823"/>
          <a:stretch/>
        </p:blipFill>
        <p:spPr>
          <a:xfrm>
            <a:off x="2971800" y="4191120"/>
            <a:ext cx="2046240" cy="121104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1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1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2" dur="500" fill="hold"/>
                                        <p:tgtEl>
                                          <p:spTgt spid="1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udio>
                                      <p:cMediaNode>
                                        <p:cTn id="16"/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8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9" dur="500" fill="hold"/>
                                        <p:tgtEl>
                                          <p:spTgt spid="9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3" name="Picture 11" descr="14"/>
          <p:cNvPicPr/>
          <p:nvPr/>
        </p:nvPicPr>
        <p:blipFill>
          <a:blip r:embed="rId2"/>
          <a:srcRect l="11783" t="3337" r="31020" b="8888"/>
          <a:stretch/>
        </p:blipFill>
        <p:spPr>
          <a:xfrm>
            <a:off x="0" y="0"/>
            <a:ext cx="10972800" cy="6858000"/>
          </a:xfrm>
          <a:prstGeom prst="rect">
            <a:avLst/>
          </a:prstGeom>
          <a:ln w="0">
            <a:noFill/>
          </a:ln>
        </p:spPr>
      </p:pic>
      <p:pic>
        <p:nvPicPr>
          <p:cNvPr id="1004" name="Picture 8" descr="000o"/>
          <p:cNvPicPr/>
          <p:nvPr/>
        </p:nvPicPr>
        <p:blipFill>
          <a:blip r:embed="rId3"/>
          <a:stretch/>
        </p:blipFill>
        <p:spPr>
          <a:xfrm>
            <a:off x="-396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1005" name="Picture 9" descr="000o"/>
          <p:cNvPicPr/>
          <p:nvPr/>
        </p:nvPicPr>
        <p:blipFill>
          <a:blip r:embed="rId3"/>
          <a:stretch/>
        </p:blipFill>
        <p:spPr>
          <a:xfrm>
            <a:off x="-396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1006" name="Picture 10" descr="000o"/>
          <p:cNvPicPr/>
          <p:nvPr/>
        </p:nvPicPr>
        <p:blipFill>
          <a:blip r:embed="rId3"/>
          <a:stretch/>
        </p:blipFill>
        <p:spPr>
          <a:xfrm rot="16200000">
            <a:off x="-33310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1007" name="Picture 11" descr="000o"/>
          <p:cNvPicPr/>
          <p:nvPr/>
        </p:nvPicPr>
        <p:blipFill>
          <a:blip r:embed="rId3"/>
          <a:stretch/>
        </p:blipFill>
        <p:spPr>
          <a:xfrm rot="16200000">
            <a:off x="7557120" y="3378600"/>
            <a:ext cx="6707160" cy="123840"/>
          </a:xfrm>
          <a:prstGeom prst="rect">
            <a:avLst/>
          </a:prstGeom>
          <a:ln w="0">
            <a:noFill/>
          </a:ln>
        </p:spPr>
      </p:pic>
      <p:sp>
        <p:nvSpPr>
          <p:cNvPr id="1008" name="Text Box 9"/>
          <p:cNvSpPr/>
          <p:nvPr/>
        </p:nvSpPr>
        <p:spPr>
          <a:xfrm>
            <a:off x="3414600" y="1106640"/>
            <a:ext cx="4000680" cy="60228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1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200" b="1" strike="noStrike" spc="-1">
                <a:solidFill>
                  <a:srgbClr val="1713CB"/>
                </a:solidFill>
                <a:latin typeface="Times New Roman"/>
                <a:ea typeface="Times New Roman"/>
              </a:rPr>
              <a:t>Ôn tập Đọc nhạc</a:t>
            </a:r>
            <a:endParaRPr lang="en-US" sz="3200" b="0" strike="noStrike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009" name="Text Box 10"/>
          <p:cNvSpPr/>
          <p:nvPr/>
        </p:nvSpPr>
        <p:spPr>
          <a:xfrm>
            <a:off x="771480" y="1774800"/>
            <a:ext cx="9786960" cy="648360"/>
          </a:xfrm>
          <a:custGeom>
            <a:avLst/>
            <a:gdLst/>
            <a:ahLst/>
            <a:cxnLst/>
            <a:rect l="l" t="t" r="r" b="b"/>
            <a:pathLst>
              <a:path w="21600" h="21600">
                <a:moveTo>
                  <a:pt x="0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1600"/>
                </a:lnTo>
                <a:lnTo>
                  <a:pt x="0" y="0"/>
                </a:lnTo>
                <a:close/>
              </a:path>
            </a:pathLst>
          </a:cu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114120" tIns="57240" rIns="114120" bIns="57240">
            <a:spAutoFit/>
          </a:bodyPr>
          <a:lstStyle/>
          <a:p>
            <a:pPr algn="ctr">
              <a:spcBef>
                <a:spcPts val="2186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3500" b="1" strike="noStrike" spc="-1">
                <a:solidFill>
                  <a:srgbClr val="FF0000"/>
                </a:solidFill>
                <a:latin typeface="Times New Roman"/>
              </a:rPr>
              <a:t>NHỮNG NGƯỜI BẠN CỦA ĐÔ – RÊ - MI</a:t>
            </a:r>
            <a:endParaRPr lang="en-US" sz="3500" b="0" strike="noStrike" spc="-1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1010" name="Picture 2" descr="D:\GIÁO ÁN 1 2020-2021\HÌNH SOẠN GIÁO ÁN\Đọc nhạc\Những người bạn của Đô - Rê - Mi - Copy.jpg"/>
          <p:cNvPicPr/>
          <p:nvPr/>
        </p:nvPicPr>
        <p:blipFill>
          <a:blip r:embed="rId4"/>
          <a:stretch/>
        </p:blipFill>
        <p:spPr>
          <a:xfrm>
            <a:off x="2271600" y="2357280"/>
            <a:ext cx="6294600" cy="3129120"/>
          </a:xfrm>
          <a:prstGeom prst="rect">
            <a:avLst/>
          </a:prstGeom>
          <a:ln w="0">
            <a:noFill/>
          </a:ln>
        </p:spPr>
      </p:pic>
    </p:spTree>
  </p:cSld>
  <p:clrMapOvr>
    <a:masterClrMapping/>
  </p:clrMapOvr>
  <p:transition>
    <p:split orient="vert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7068</TotalTime>
  <Words>196</Words>
  <Application>Microsoft Office PowerPoint</Application>
  <PresentationFormat>Custom</PresentationFormat>
  <Paragraphs>58</Paragraphs>
  <Slides>30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4" baseType="lpstr">
      <vt:lpstr>Arial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/>
  <dc:creator>Minh Hien</dc:creator>
  <dc:description/>
  <cp:lastModifiedBy>PC</cp:lastModifiedBy>
  <cp:revision>610</cp:revision>
  <dcterms:created xsi:type="dcterms:W3CDTF">2010-04-30T20:19:48Z</dcterms:created>
  <dcterms:modified xsi:type="dcterms:W3CDTF">2025-04-10T10:38:29Z</dcterms:modified>
  <dc:language>en-US</dc:language>
</cp:coreProperties>
</file>