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509" r:id="rId2"/>
    <p:sldId id="507" r:id="rId3"/>
    <p:sldId id="483" r:id="rId4"/>
    <p:sldId id="420" r:id="rId5"/>
    <p:sldId id="442" r:id="rId6"/>
    <p:sldId id="345" r:id="rId7"/>
    <p:sldId id="500" r:id="rId8"/>
    <p:sldId id="501" r:id="rId9"/>
    <p:sldId id="502" r:id="rId10"/>
    <p:sldId id="503" r:id="rId11"/>
    <p:sldId id="504" r:id="rId12"/>
    <p:sldId id="451" r:id="rId13"/>
    <p:sldId id="498" r:id="rId14"/>
    <p:sldId id="491" r:id="rId15"/>
    <p:sldId id="497" r:id="rId16"/>
    <p:sldId id="452" r:id="rId17"/>
    <p:sldId id="505" r:id="rId18"/>
    <p:sldId id="506" r:id="rId19"/>
    <p:sldId id="508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 varScale="1">
        <p:scale>
          <a:sx n="85" d="100"/>
          <a:sy n="85" d="100"/>
        </p:scale>
        <p:origin x="372" y="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1B17F58-B688-48C5-BA81-9FF085E6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3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44CEF-EBBE-4DFE-AD99-B74EEF662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BC4DE-2340-4A88-BB31-794454B94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1A523-B626-4471-BD52-768A171B9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25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49E9-7D49-46EB-9B13-0360766A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76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8AB32-8C9F-4B8E-A4F2-82EDE4DDC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EBE9-B859-4056-87EA-C7B41BA82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3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C93BA-F64B-4AA6-951B-0A10ABD25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DB124-67EB-414C-A8F2-6A6594FB7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8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F2A0-B839-4E89-AAD2-BC94374F6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CC362-013B-4F2D-A941-C260C0D52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4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9AEC1-2195-45DC-B442-312522C5B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EAE52-E5FB-40AF-854B-6E03B3F96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9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FE71-8AE0-4C9F-B8D9-0F5F8DD5E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5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E2309C3E-C010-4632-A790-CEE531B91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678155" y="5567638"/>
            <a:ext cx="4514292" cy="64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19" tIns="42859" rIns="85719" bIns="42859"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: Nguyễn Thị Hồng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Lĩnh</a:t>
            </a:r>
            <a:endParaRPr lang="en-US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Trường :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Tiểu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 An Hồng</a:t>
            </a: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5817781" y="754381"/>
            <a:ext cx="4448320" cy="80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19" tIns="42859" rIns="85719" bIns="42859">
            <a:spAutoFit/>
          </a:bodyPr>
          <a:lstStyle/>
          <a:p>
            <a:pPr algn="ctr" eaLnBrk="1" hangingPunct="1"/>
            <a:r>
              <a:rPr lang="en-US" sz="2520" b="1" dirty="0">
                <a:solidFill>
                  <a:srgbClr val="1713CB"/>
                </a:solidFill>
                <a:cs typeface="Times New Roman" panose="02020603050405020304" pitchFamily="18" charset="0"/>
              </a:rPr>
              <a:t>    </a:t>
            </a:r>
            <a:r>
              <a:rPr lang="en-US" sz="2160" b="1" dirty="0" err="1">
                <a:solidFill>
                  <a:srgbClr val="1713CB"/>
                </a:solidFill>
                <a:cs typeface="Times New Roman" panose="02020603050405020304" pitchFamily="18" charset="0"/>
              </a:rPr>
              <a:t>Tiết</a:t>
            </a:r>
            <a:r>
              <a:rPr lang="en-US" sz="2160" b="1" dirty="0">
                <a:solidFill>
                  <a:srgbClr val="1713CB"/>
                </a:solidFill>
                <a:cs typeface="Times New Roman" panose="02020603050405020304" pitchFamily="18" charset="0"/>
              </a:rPr>
              <a:t> 1 – </a:t>
            </a:r>
            <a:r>
              <a:rPr lang="en-US" sz="2160" b="1" dirty="0" err="1">
                <a:solidFill>
                  <a:srgbClr val="1713CB"/>
                </a:solidFill>
                <a:cs typeface="Times New Roman" panose="02020603050405020304" pitchFamily="18" charset="0"/>
              </a:rPr>
              <a:t>Chủ</a:t>
            </a:r>
            <a:r>
              <a:rPr lang="en-US" sz="2160" b="1" dirty="0">
                <a:solidFill>
                  <a:srgbClr val="1713CB"/>
                </a:solidFill>
                <a:cs typeface="Times New Roman" panose="02020603050405020304" pitchFamily="18" charset="0"/>
              </a:rPr>
              <a:t> </a:t>
            </a:r>
            <a:r>
              <a:rPr lang="en-US" sz="2160" b="1" dirty="0" err="1">
                <a:solidFill>
                  <a:srgbClr val="1713CB"/>
                </a:solidFill>
                <a:cs typeface="Times New Roman" panose="02020603050405020304" pitchFamily="18" charset="0"/>
              </a:rPr>
              <a:t>đề</a:t>
            </a:r>
            <a:r>
              <a:rPr lang="en-US" sz="2160" b="1" dirty="0">
                <a:solidFill>
                  <a:srgbClr val="1713CB"/>
                </a:solidFill>
                <a:cs typeface="Times New Roman" panose="02020603050405020304" pitchFamily="18" charset="0"/>
              </a:rPr>
              <a:t> 8</a:t>
            </a:r>
          </a:p>
          <a:p>
            <a:pPr algn="ctr" eaLnBrk="1" hangingPunct="1"/>
            <a:r>
              <a:rPr lang="en-US" sz="2160" b="1">
                <a:solidFill>
                  <a:srgbClr val="1713CB"/>
                </a:solidFill>
                <a:cs typeface="Times New Roman" panose="02020603050405020304" pitchFamily="18" charset="0"/>
              </a:rPr>
              <a:t>     Học </a:t>
            </a:r>
            <a:r>
              <a:rPr lang="en-US" sz="2160" b="1" dirty="0" err="1">
                <a:solidFill>
                  <a:srgbClr val="1713CB"/>
                </a:solidFill>
                <a:cs typeface="Times New Roman" panose="02020603050405020304" pitchFamily="18" charset="0"/>
              </a:rPr>
              <a:t>hát</a:t>
            </a:r>
            <a:r>
              <a:rPr lang="en-US" sz="2160" b="1" dirty="0">
                <a:solidFill>
                  <a:srgbClr val="1713CB"/>
                </a:solidFill>
                <a:cs typeface="Times New Roman" panose="02020603050405020304" pitchFamily="18" charset="0"/>
              </a:rPr>
              <a:t> : </a:t>
            </a:r>
            <a:r>
              <a:rPr lang="en-US" sz="2160" b="1" dirty="0" err="1">
                <a:solidFill>
                  <a:srgbClr val="1713CB"/>
                </a:solidFill>
                <a:cs typeface="Times New Roman" panose="02020603050405020304" pitchFamily="18" charset="0"/>
              </a:rPr>
              <a:t>Ngày</a:t>
            </a:r>
            <a:r>
              <a:rPr lang="en-US" sz="2160" b="1" dirty="0">
                <a:solidFill>
                  <a:srgbClr val="1713CB"/>
                </a:solidFill>
                <a:cs typeface="Times New Roman" panose="02020603050405020304" pitchFamily="18" charset="0"/>
              </a:rPr>
              <a:t> </a:t>
            </a:r>
            <a:r>
              <a:rPr lang="en-US" sz="2160" b="1" dirty="0" err="1">
                <a:solidFill>
                  <a:srgbClr val="1713CB"/>
                </a:solidFill>
                <a:cs typeface="Times New Roman" panose="02020603050405020304" pitchFamily="18" charset="0"/>
              </a:rPr>
              <a:t>hè</a:t>
            </a:r>
            <a:r>
              <a:rPr lang="en-US" sz="2160" b="1" dirty="0">
                <a:solidFill>
                  <a:srgbClr val="1713CB"/>
                </a:solidFill>
                <a:cs typeface="Times New Roman" panose="02020603050405020304" pitchFamily="18" charset="0"/>
              </a:rPr>
              <a:t> </a:t>
            </a:r>
            <a:r>
              <a:rPr lang="en-US" sz="2160" b="1" dirty="0" err="1">
                <a:solidFill>
                  <a:srgbClr val="1713CB"/>
                </a:solidFill>
                <a:cs typeface="Times New Roman" panose="02020603050405020304" pitchFamily="18" charset="0"/>
              </a:rPr>
              <a:t>vui</a:t>
            </a:r>
            <a:r>
              <a:rPr lang="en-US" sz="2160" b="1" dirty="0">
                <a:solidFill>
                  <a:srgbClr val="1713CB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4514292" cy="617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EE1C6-4141-45DB-9773-AA5A37215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0" y="1893127"/>
            <a:ext cx="4621973" cy="3186578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A0D6592F-2B31-AE95-6DDB-E10F2A5A4B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0273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hòng Giáo Dục Và Đào Tạo quận Thanh Xuân">
            <a:extLst>
              <a:ext uri="{FF2B5EF4-FFF2-40B4-BE49-F238E27FC236}">
                <a16:creationId xmlns:a16="http://schemas.microsoft.com/office/drawing/2014/main" id="{8E587DA5-9522-5160-271D-DF1E6291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5678155" y="1922968"/>
            <a:ext cx="4293057" cy="330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543175"/>
            <a:ext cx="948690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73238"/>
            <a:ext cx="8512175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0038" y="4149725"/>
            <a:ext cx="1716087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3165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Hát 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434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434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476250"/>
            <a:ext cx="2279650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866900" y="2435225"/>
            <a:ext cx="72517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6350"/>
            <a:ext cx="7991475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476250"/>
            <a:ext cx="20478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67020" b="6747"/>
          <a:stretch>
            <a:fillRect/>
          </a:stretch>
        </p:blipFill>
        <p:spPr bwMode="auto">
          <a:xfrm>
            <a:off x="9231313" y="5013325"/>
            <a:ext cx="1725612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111250" y="2732088"/>
            <a:ext cx="87630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- HÒA GIỌNG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- NỮ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0638"/>
            <a:ext cx="7921625" cy="657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2128838"/>
            <a:ext cx="3698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130425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3429000"/>
            <a:ext cx="3714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4759325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246813"/>
            <a:ext cx="37147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6254750"/>
            <a:ext cx="2254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278563" y="6242050"/>
            <a:ext cx="923925" cy="5064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9466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476250"/>
            <a:ext cx="20478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7" name="Picture 1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67020" b="6747"/>
          <a:stretch>
            <a:fillRect/>
          </a:stretch>
        </p:blipFill>
        <p:spPr bwMode="auto">
          <a:xfrm>
            <a:off x="9231313" y="5013325"/>
            <a:ext cx="1725612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95425" y="27813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pic>
        <p:nvPicPr>
          <p:cNvPr id="20485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1146175" y="3729038"/>
            <a:ext cx="207645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r="33519" b="6747"/>
          <a:stretch>
            <a:fillRect/>
          </a:stretch>
        </p:blipFill>
        <p:spPr bwMode="auto">
          <a:xfrm>
            <a:off x="4910138" y="3716338"/>
            <a:ext cx="208915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1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634288" y="2686050"/>
            <a:ext cx="28670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725738"/>
            <a:ext cx="178435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9" name="Rectangle 3"/>
          <p:cNvSpPr>
            <a:spLocks noChangeArrowheads="1"/>
          </p:cNvSpPr>
          <p:nvPr/>
        </p:nvSpPr>
        <p:spPr bwMode="auto">
          <a:xfrm>
            <a:off x="1868488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22575" y="3284538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latin typeface="Cambria" pitchFamily="18" charset="0"/>
              </a:rPr>
              <a:t>Nhạc và lời: Lê Bùi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gray">
          <a:xfrm>
            <a:off x="1179513" y="1281113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ĐÂY LÀ NHỮNG HOẠT ĐỘNG GÌ?</a:t>
            </a:r>
          </a:p>
        </p:txBody>
      </p:sp>
      <p:pic>
        <p:nvPicPr>
          <p:cNvPr id="1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446088" y="2255838"/>
            <a:ext cx="3248025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r="33519" b="6747"/>
          <a:stretch>
            <a:fillRect/>
          </a:stretch>
        </p:blipFill>
        <p:spPr bwMode="auto">
          <a:xfrm>
            <a:off x="3881438" y="2224088"/>
            <a:ext cx="3209925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0" r="1447" b="6747"/>
          <a:stretch>
            <a:fillRect/>
          </a:stretch>
        </p:blipFill>
        <p:spPr bwMode="auto">
          <a:xfrm>
            <a:off x="7286625" y="2255838"/>
            <a:ext cx="3155950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95425" y="27813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pic>
        <p:nvPicPr>
          <p:cNvPr id="4101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985838" y="3141663"/>
            <a:ext cx="27559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r="33519" b="6747"/>
          <a:stretch>
            <a:fillRect/>
          </a:stretch>
        </p:blipFill>
        <p:spPr bwMode="auto">
          <a:xfrm>
            <a:off x="4910138" y="3716338"/>
            <a:ext cx="208915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634288" y="2686050"/>
            <a:ext cx="28670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228850"/>
            <a:ext cx="1785938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822575" y="3284538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latin typeface="Cambria" pitchFamily="18" charset="0"/>
              </a:rPr>
              <a:t>Nhạc và lời: Lê Bùi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9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5556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512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686175" y="908050"/>
            <a:ext cx="35591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NGÀY HÈ VUI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6149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805738" y="773113"/>
            <a:ext cx="2360612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547688" y="773113"/>
            <a:ext cx="2801937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3725" y="1860550"/>
            <a:ext cx="978376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Hè ơi sao vui thế. 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Chim hót em nghe.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Trông kìa phượng vẫy áo hoa,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theo bước chân em nhịp nhàng.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A! Hè vui, hè vui mà vẫn chăm ngoan.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Các bạn ơi, nào ta cùng múa liên hoan.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2324100"/>
            <a:ext cx="885666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19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2420938"/>
            <a:ext cx="8713787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773238"/>
            <a:ext cx="8905875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492375"/>
            <a:ext cx="9166225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9302</TotalTime>
  <Words>185</Words>
  <Application>Microsoft Office PowerPoint</Application>
  <PresentationFormat>Custom</PresentationFormat>
  <Paragraphs>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PC</cp:lastModifiedBy>
  <cp:revision>625</cp:revision>
  <dcterms:created xsi:type="dcterms:W3CDTF">2010-04-30T18:19:48Z</dcterms:created>
  <dcterms:modified xsi:type="dcterms:W3CDTF">2025-04-10T10:42:10Z</dcterms:modified>
</cp:coreProperties>
</file>