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8"/>
  </p:notesMasterIdLst>
  <p:sldIdLst>
    <p:sldId id="482" r:id="rId2"/>
    <p:sldId id="543" r:id="rId3"/>
    <p:sldId id="563" r:id="rId4"/>
    <p:sldId id="542" r:id="rId5"/>
    <p:sldId id="496" r:id="rId6"/>
    <p:sldId id="546" r:id="rId7"/>
    <p:sldId id="545" r:id="rId8"/>
    <p:sldId id="548" r:id="rId9"/>
    <p:sldId id="584" r:id="rId10"/>
    <p:sldId id="585" r:id="rId11"/>
    <p:sldId id="586" r:id="rId12"/>
    <p:sldId id="587" r:id="rId13"/>
    <p:sldId id="549" r:id="rId14"/>
    <p:sldId id="550" r:id="rId15"/>
    <p:sldId id="580" r:id="rId16"/>
    <p:sldId id="581" r:id="rId17"/>
    <p:sldId id="582" r:id="rId18"/>
    <p:sldId id="544" r:id="rId19"/>
    <p:sldId id="589" r:id="rId20"/>
    <p:sldId id="555" r:id="rId21"/>
    <p:sldId id="575" r:id="rId22"/>
    <p:sldId id="557" r:id="rId23"/>
    <p:sldId id="576" r:id="rId24"/>
    <p:sldId id="561" r:id="rId25"/>
    <p:sldId id="578" r:id="rId26"/>
    <p:sldId id="583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85" d="100"/>
          <a:sy n="85" d="100"/>
        </p:scale>
        <p:origin x="150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85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microsoft.com/office/2007/relationships/hdphoto" Target="../media/hdphoto8.wdp"/><Relationship Id="rId9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microsoft.com/office/2007/relationships/hdphoto" Target="../media/hdphoto8.wdp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microsoft.com/office/2007/relationships/hdphoto" Target="../media/hdphoto8.wdp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png"/><Relationship Id="rId7" Type="http://schemas.microsoft.com/office/2007/relationships/hdphoto" Target="../media/hdphoto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10" Type="http://schemas.microsoft.com/office/2007/relationships/hdphoto" Target="../media/hdphoto9.wdp"/><Relationship Id="rId4" Type="http://schemas.microsoft.com/office/2007/relationships/hdphoto" Target="../media/hdphoto8.wdp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8.png"/><Relationship Id="rId5" Type="http://schemas.microsoft.com/office/2007/relationships/hdphoto" Target="../media/hdphoto8.wdp"/><Relationship Id="rId10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microsoft.com/office/2007/relationships/hdphoto" Target="../media/hdphoto8.wdp"/><Relationship Id="rId9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8.wdp"/><Relationship Id="rId4" Type="http://schemas.openxmlformats.org/officeDocument/2006/relationships/image" Target="../media/image13.pn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microsoft.com/office/2007/relationships/hdphoto" Target="../media/hdphoto8.wdp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microsoft.com/office/2007/relationships/hdphoto" Target="../media/hdphoto8.wdp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309061" y="5805264"/>
            <a:ext cx="5015880" cy="7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Hồng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: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Hồng</a:t>
            </a: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89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pPr algn="ctr" eaLnBrk="1" hangingPunct="1"/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94" y="3101255"/>
            <a:ext cx="3228262" cy="2559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872CF-F448-4BF9-BB24-D7AE6D54E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45" y="-17043"/>
            <a:ext cx="7134037" cy="2099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1+2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700320-F5D1-4EF3-A94B-DE1A1AF80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797152"/>
            <a:ext cx="11362306" cy="14521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7F9FD4-6C18-4E4B-8ABB-6F85BD14D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424" y="1846356"/>
            <a:ext cx="10153128" cy="254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4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538959-7FB1-4F0C-8D18-698DC1993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797152"/>
            <a:ext cx="11362306" cy="1452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949AAB-7F42-9ECF-4B10-7424F72D22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534" y="1931088"/>
            <a:ext cx="10002931" cy="22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7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538959-7FB1-4F0C-8D18-698DC1993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797152"/>
            <a:ext cx="11362306" cy="1452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49088C-18C3-7173-1C33-7DE5088A36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019" y="2027292"/>
            <a:ext cx="10234919" cy="25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0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3+4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538959-7FB1-4F0C-8D18-698DC1993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797152"/>
            <a:ext cx="11362306" cy="1452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EFFB5-655A-43DA-B12F-2D3224D682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5333" y="1628800"/>
            <a:ext cx="9463195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LỜI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AC013-ED57-429D-A4A0-65FD5775D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432" y="1507644"/>
            <a:ext cx="10081120" cy="47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Ờ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1+2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700320-F5D1-4EF3-A94B-DE1A1AF80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797152"/>
            <a:ext cx="11362306" cy="1452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4CF1C9-092A-4FEE-8A27-B6FEC02CA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026" y="2024844"/>
            <a:ext cx="10057948" cy="23762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7B3D7B-F1F4-BEDC-0690-E572FA0F4B75}"/>
              </a:ext>
            </a:extLst>
          </p:cNvPr>
          <p:cNvSpPr/>
          <p:nvPr/>
        </p:nvSpPr>
        <p:spPr>
          <a:xfrm>
            <a:off x="119336" y="344443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LỜI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AB LỜ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3+4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538959-7FB1-4F0C-8D18-698DC1993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797152"/>
            <a:ext cx="11362306" cy="1452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EFFB5-655A-43DA-B12F-2D3224D682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5333" y="1628800"/>
            <a:ext cx="9463195" cy="31683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747B4B-938A-45FD-EE97-03FC660DE830}"/>
              </a:ext>
            </a:extLst>
          </p:cNvPr>
          <p:cNvSpPr/>
          <p:nvPr/>
        </p:nvSpPr>
        <p:spPr>
          <a:xfrm>
            <a:off x="119336" y="344443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LỜI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87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AB LỜ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LỜI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D85DED-6418-4EB1-98A6-AEEB9E4A2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456" y="1507644"/>
            <a:ext cx="9865096" cy="461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Ờ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5E3AD5-BD5D-43C3-86D6-14F3393425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/>
          <a:stretch/>
        </p:blipFill>
        <p:spPr>
          <a:xfrm>
            <a:off x="3724984" y="230877"/>
            <a:ext cx="7915632" cy="6006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5C3371-2C07-4ED3-994D-DE8A7BC42C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5750" r="24945" b="1701"/>
          <a:stretch/>
        </p:blipFill>
        <p:spPr>
          <a:xfrm>
            <a:off x="400608" y="3634391"/>
            <a:ext cx="3324376" cy="258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5E3AD5-BD5D-43C3-86D6-14F3393425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/>
          <a:stretch/>
        </p:blipFill>
        <p:spPr>
          <a:xfrm>
            <a:off x="3724984" y="230877"/>
            <a:ext cx="7915632" cy="6006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5C3371-2C07-4ED3-994D-DE8A7BC42C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5750" r="24945" b="1701"/>
          <a:stretch/>
        </p:blipFill>
        <p:spPr>
          <a:xfrm>
            <a:off x="400608" y="3634391"/>
            <a:ext cx="3324376" cy="258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1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ẸP MÃI TUỔI THƠ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550F6F-5D45-4E27-9EE2-86F2C405B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824" y="273918"/>
            <a:ext cx="6969325" cy="579814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34062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225077-8958-4DA3-B9BC-4ED436B802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5514954" y="2097684"/>
            <a:ext cx="306929" cy="288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C92DE5-1A14-4A3C-A1AC-90750BD1BA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046265" y="2089285"/>
            <a:ext cx="306929" cy="288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D36626-BD5C-4AC6-891B-E30B0EBCDD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857609" y="2080069"/>
            <a:ext cx="306929" cy="288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8F2B7E-2C40-4C3E-BD11-BF1C0062CC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658258" y="2097684"/>
            <a:ext cx="306929" cy="2880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401126-AFD4-4847-A6E8-FD65D51915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5244781" y="3301890"/>
            <a:ext cx="306929" cy="2880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580E46-A893-4400-8BA2-4F2E94342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6649306" y="3301890"/>
            <a:ext cx="306929" cy="288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F0A4DC-9A3D-43CB-B24D-110E384A86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392144" y="3301890"/>
            <a:ext cx="306929" cy="2880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DB948A-B37A-42E9-BC5A-38A32F58A2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197865" y="3308159"/>
            <a:ext cx="306929" cy="2880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405187-30E7-4BE8-A993-EC3E3C4A04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4993564" y="4533448"/>
            <a:ext cx="306929" cy="288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32797B-B9AD-42A7-837A-B985451575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6439947" y="4542962"/>
            <a:ext cx="306929" cy="2880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AB4A26-805A-498B-90C5-C957BF5530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612400" y="4542962"/>
            <a:ext cx="306929" cy="2880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7B607F-1B3D-41CA-97D7-745F5A480A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219131" y="4544081"/>
            <a:ext cx="306929" cy="288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A48215-D17A-4FF4-8B9B-408BA0A0F1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5074745" y="5878734"/>
            <a:ext cx="306929" cy="2880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9FA9E6-1C46-4016-AD2D-5473784759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6794563" y="5878734"/>
            <a:ext cx="306929" cy="288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E6BBFBB-80C0-4DFF-972B-E37CB43B01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8548548" y="5890367"/>
            <a:ext cx="306929" cy="2880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BBEB9E-E706-4306-A6A2-E85512CECC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820765" y="5895089"/>
            <a:ext cx="306929" cy="2880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9265327-18F9-44DA-AFA0-A7B5ECE1DC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5750" r="24945" b="1701"/>
          <a:stretch/>
        </p:blipFill>
        <p:spPr>
          <a:xfrm>
            <a:off x="400608" y="3301889"/>
            <a:ext cx="3906118" cy="29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ẸP MÃI TUỔI THƠ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AFA7A4C-186E-4F4A-AFEC-CECFD9ECA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824" y="273918"/>
            <a:ext cx="6969325" cy="579814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5D10C97-7E3D-49EC-9E89-7DAB8AE6CE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960" y="2063578"/>
            <a:ext cx="430765" cy="3821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984A8C-53FD-4DEA-8D9E-E383A24DAF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518" y="2083427"/>
            <a:ext cx="430765" cy="3821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048C28-90D8-479D-BEF2-5582847579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47" y="3301889"/>
            <a:ext cx="430765" cy="3821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76A55DE-377B-43C6-9A14-A657ADD8E9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486" y="3296916"/>
            <a:ext cx="430765" cy="3821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BBF07BD-0B31-4F0D-9D1A-CBDCAD503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20" y="3284864"/>
            <a:ext cx="430765" cy="3821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61DA0B-0620-4BF9-B096-BAD2BB254F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55" y="4519395"/>
            <a:ext cx="430765" cy="3821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A301C3-8D22-4399-8A55-D84B9C169C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66" y="4514422"/>
            <a:ext cx="430765" cy="3821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1FEBF5-66E9-4DB7-AD52-25C8346E00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230" y="4514422"/>
            <a:ext cx="430765" cy="3821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54C16E6-3F31-4E6F-81B7-65AB53CD6F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436" y="5852574"/>
            <a:ext cx="430765" cy="3821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7B9E29F-8ACF-4A51-9055-84C961DA5A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15" y="5827627"/>
            <a:ext cx="430765" cy="3821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E1DBFC-670D-406F-A14F-14DFB03EE2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02" y="5881000"/>
            <a:ext cx="430765" cy="38213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501CDA4-5CF7-464F-9DAD-E964F74225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68" y="5827627"/>
            <a:ext cx="405059" cy="3821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744D62B-6B04-4C81-B1A2-5F085DBD1E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099" y="5838225"/>
            <a:ext cx="405059" cy="38213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B2300C6-0D86-44B0-9C9C-616A670591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992" y="5837561"/>
            <a:ext cx="405059" cy="3821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F8119EE-9B8C-4A58-AC92-4BA3662E77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68" y="4498682"/>
            <a:ext cx="405059" cy="3821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FD06669-DC1F-4750-9626-A1605CC74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33" y="4519395"/>
            <a:ext cx="405059" cy="3821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862349B-EF05-4EBC-978F-1706BCDC6A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288" y="4519395"/>
            <a:ext cx="405059" cy="3821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07BD090-FD75-40C0-8AFC-08669CC2FA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69" y="3263781"/>
            <a:ext cx="405059" cy="3821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56A514-C440-422A-A9CF-0E08F10786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2" y="3274914"/>
            <a:ext cx="405059" cy="3821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34A47F9-8FC3-4DE4-9481-944327A6AE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385" y="3275833"/>
            <a:ext cx="405059" cy="3821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75ABC48-3907-4563-824F-9EEEEC7292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46" y="2063577"/>
            <a:ext cx="405059" cy="38213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2E6E5C1-6C11-4909-8CCA-C6C34614CB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139" y="2039189"/>
            <a:ext cx="405059" cy="38213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B76CBE0-C795-42B9-B4C1-468212C56A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675" y="2060966"/>
            <a:ext cx="405059" cy="3821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3821BD1-10A1-4BCB-8C67-BB0B310E01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5750" r="24945" b="1701"/>
          <a:stretch/>
        </p:blipFill>
        <p:spPr>
          <a:xfrm>
            <a:off x="400608" y="3301889"/>
            <a:ext cx="3906118" cy="291335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73034A6-93E6-45D8-BA94-E8808166C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795" y="2060966"/>
            <a:ext cx="430765" cy="38213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DFE41A0-3B5B-4C25-92E0-491CDCC715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03" y="2039188"/>
            <a:ext cx="405059" cy="38213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454DE9E-11A3-470B-B723-8125D84140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294" y="2057869"/>
            <a:ext cx="405059" cy="3821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D565348-7B49-4B40-8721-748BD4D6E9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567" y="3262863"/>
            <a:ext cx="405059" cy="38213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8AB3ED4-FA87-420A-AB29-F022BBBB77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437" y="3263782"/>
            <a:ext cx="405059" cy="38213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7DFBE2C-D7E1-42C1-9D91-C61809B5C1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4515129"/>
            <a:ext cx="405059" cy="38213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79018B6-1930-40AA-951D-B19719B6B6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240" y="4498682"/>
            <a:ext cx="405059" cy="38213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F672CDE-0E02-4E82-98BF-934414F3C6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309" y="5838924"/>
            <a:ext cx="405059" cy="38213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C88D0D6-53E9-420F-8004-42D3D75C09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073" y="5827626"/>
            <a:ext cx="405059" cy="3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1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ĐẸP MÃI TUỔI THƠ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6" y="-993471"/>
              <a:ext cx="4352484" cy="1413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VÀ VẬN ĐỘNG THEO Ý THÍCH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0FADA5-DD03-49C9-B452-7C5CDA0BC0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/>
          <a:stretch/>
        </p:blipFill>
        <p:spPr>
          <a:xfrm>
            <a:off x="3423807" y="230877"/>
            <a:ext cx="8216809" cy="6006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88B1D3-CD32-4413-BEC3-A45F1043B3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5750" r="24945" b="1701"/>
          <a:stretch/>
        </p:blipFill>
        <p:spPr>
          <a:xfrm>
            <a:off x="400608" y="3634391"/>
            <a:ext cx="2997125" cy="258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1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ẸP MÃI TUỔI THƠ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872CF-F448-4BF9-BB24-D7AE6D54E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45" y="-17043"/>
            <a:ext cx="7134037" cy="209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7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29CBD4-6953-420D-BD80-0658DCD1E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196752"/>
            <a:ext cx="11089232" cy="5328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2C73D9-3EA1-4983-B2B2-000C46C45F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5128"/>
          <a:stretch/>
        </p:blipFill>
        <p:spPr>
          <a:xfrm>
            <a:off x="1127448" y="3284984"/>
            <a:ext cx="9793088" cy="2808311"/>
          </a:xfrm>
          <a:prstGeom prst="rect">
            <a:avLst/>
          </a:prstGeom>
        </p:spPr>
      </p:pic>
      <p:pic>
        <p:nvPicPr>
          <p:cNvPr id="4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33E46E0B-4181-9C9A-5BB3-A40D06B15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636060" y="298575"/>
            <a:ext cx="2376264" cy="113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EEE553-6D70-FD36-C6F0-F6FA91F321BE}"/>
              </a:ext>
            </a:extLst>
          </p:cNvPr>
          <p:cNvSpPr/>
          <p:nvPr/>
        </p:nvSpPr>
        <p:spPr>
          <a:xfrm>
            <a:off x="6884328" y="735779"/>
            <a:ext cx="187972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ởi động chủ đề 6 tiết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9B9D00C-C9D4-4E87-9BEB-23E9AF0D1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8" y="3108546"/>
            <a:ext cx="1296144" cy="1512168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170" y="4741493"/>
            <a:ext cx="5218476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Bùi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Anh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Tôn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556" y="4048130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ĐẸP MÃI TUỔI THƠ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60648"/>
            <a:ext cx="8064896" cy="60675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479376" y="2807688"/>
            <a:ext cx="73448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30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0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30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ùi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Anh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1962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Sơn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quán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Phố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3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30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dirty="0">
              <a:solidFill>
                <a:srgbClr val="20212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bài hát có sắc thái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7896200" y="-4524"/>
            <a:ext cx="3600400" cy="1944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8561548" y="791302"/>
            <a:ext cx="2345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TÁC GIẢ</a:t>
            </a:r>
            <a:endParaRPr lang="vi-VN" sz="3600" b="1" dirty="0"/>
          </a:p>
        </p:txBody>
      </p:sp>
      <p:pic>
        <p:nvPicPr>
          <p:cNvPr id="1026" name="Picture 2" descr="Bùi Anh Tôn | Hội Nhạc Sĩ Việt Nam">
            <a:extLst>
              <a:ext uri="{FF2B5EF4-FFF2-40B4-BE49-F238E27FC236}">
                <a16:creationId xmlns:a16="http://schemas.microsoft.com/office/drawing/2014/main" id="{9D5AC079-C79D-2CD9-72B8-13FBAE80C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463" y="1985875"/>
            <a:ext cx="3002290" cy="39510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10689"/>
          <a:stretch/>
        </p:blipFill>
        <p:spPr>
          <a:xfrm>
            <a:off x="623392" y="214928"/>
            <a:ext cx="2880320" cy="25808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993726" y="63211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93726" y="147182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89C8F0-D2B2-4CEC-B5A9-E1B9A7F892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/>
          <a:stretch/>
        </p:blipFill>
        <p:spPr>
          <a:xfrm>
            <a:off x="3423807" y="230877"/>
            <a:ext cx="8216809" cy="60064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885AB8-61DD-4A84-94C6-DA67DFCDF1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5750" r="24945" b="1701"/>
          <a:stretch/>
        </p:blipFill>
        <p:spPr>
          <a:xfrm>
            <a:off x="400608" y="3634391"/>
            <a:ext cx="2997125" cy="258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ĐẸP MÃI TUỔI TH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ĐẸP MÃI TUỔI THƠ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685741"/>
            <a:ext cx="11233248" cy="4516453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227241" y="226536"/>
            <a:ext cx="3384376" cy="113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81F1D43D-6973-48E2-AF94-03818C1F1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241" y="548680"/>
            <a:ext cx="3312368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ĐỌC LỜI CA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9AA5E96-8C71-4331-9A3D-5C47131E2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809" y="1916832"/>
            <a:ext cx="11161240" cy="398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Nắng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rồi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em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hồng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môi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xinh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Gió</a:t>
            </a:r>
            <a:r>
              <a:rPr lang="en-US" sz="2800" dirty="0">
                <a:latin typeface="Cambria" pitchFamily="18" charset="0"/>
              </a:rPr>
              <a:t> rung </a:t>
            </a:r>
            <a:r>
              <a:rPr lang="en-US" sz="2800" dirty="0" err="1">
                <a:latin typeface="Cambria" pitchFamily="18" charset="0"/>
              </a:rPr>
              <a:t>cây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nhịp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nhàng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theo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điệu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múa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Tuổi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thơ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ơi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thật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vui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sao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hồn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nhiên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muôn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khúc</a:t>
            </a:r>
            <a:r>
              <a:rPr lang="en-US" sz="2800" dirty="0">
                <a:latin typeface="Cambria" pitchFamily="18" charset="0"/>
              </a:rPr>
              <a:t> ca.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Còn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mãi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mãi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niềm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vui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nhau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tình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bạn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thiết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tha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Rất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diệu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hiền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cô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như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là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cô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tiên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Đến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em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vòng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tay</a:t>
            </a:r>
            <a:r>
              <a:rPr lang="en-US" sz="2800" dirty="0">
                <a:latin typeface="Cambria" pitchFamily="18" charset="0"/>
              </a:rPr>
              <a:t> bao </a:t>
            </a:r>
            <a:r>
              <a:rPr lang="en-US" sz="2800" dirty="0" err="1">
                <a:latin typeface="Cambria" pitchFamily="18" charset="0"/>
              </a:rPr>
              <a:t>trìu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mến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Tuổi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thơ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ơi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thật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vui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sao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hồn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nhiên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muôn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khúc</a:t>
            </a:r>
            <a:r>
              <a:rPr lang="en-US" sz="2800" dirty="0">
                <a:latin typeface="Cambria" pitchFamily="18" charset="0"/>
              </a:rPr>
              <a:t> ca.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Còn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mãi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mãi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niềm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vui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nhau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tình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bạn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thiết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tha</a:t>
            </a:r>
            <a:r>
              <a:rPr lang="en-US" sz="2800" dirty="0">
                <a:latin typeface="Cambria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28206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700320-F5D1-4EF3-A94B-DE1A1AF80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498282"/>
            <a:ext cx="11362306" cy="1751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7F9FD4-6C18-4E4B-8ABB-6F85BD14DA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9009"/>
          <a:stretch/>
        </p:blipFill>
        <p:spPr>
          <a:xfrm>
            <a:off x="767408" y="2276872"/>
            <a:ext cx="10280571" cy="14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700320-F5D1-4EF3-A94B-DE1A1AF80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26" y="4509120"/>
            <a:ext cx="11362306" cy="17402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7F9FD4-6C18-4E4B-8ABB-6F85BD14DA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1782"/>
          <a:stretch/>
        </p:blipFill>
        <p:spPr>
          <a:xfrm>
            <a:off x="1019436" y="2348880"/>
            <a:ext cx="10153128" cy="14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2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I 1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8253</TotalTime>
  <Words>267</Words>
  <Application>Microsoft Office PowerPoint</Application>
  <PresentationFormat>Widescreen</PresentationFormat>
  <Paragraphs>47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PC</cp:lastModifiedBy>
  <cp:revision>641</cp:revision>
  <dcterms:created xsi:type="dcterms:W3CDTF">2010-04-30T18:19:48Z</dcterms:created>
  <dcterms:modified xsi:type="dcterms:W3CDTF">2025-04-03T11:34:36Z</dcterms:modified>
</cp:coreProperties>
</file>