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  <p:sldMasterId id="2147483710" r:id="rId5"/>
  </p:sldMasterIdLst>
  <p:notesMasterIdLst>
    <p:notesMasterId r:id="rId17"/>
  </p:notesMasterIdLst>
  <p:sldIdLst>
    <p:sldId id="483" r:id="rId6"/>
    <p:sldId id="273" r:id="rId7"/>
    <p:sldId id="266" r:id="rId8"/>
    <p:sldId id="268" r:id="rId9"/>
    <p:sldId id="258" r:id="rId10"/>
    <p:sldId id="270" r:id="rId11"/>
    <p:sldId id="262" r:id="rId12"/>
    <p:sldId id="271" r:id="rId13"/>
    <p:sldId id="272" r:id="rId14"/>
    <p:sldId id="26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11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3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394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97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2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9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56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13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48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3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309061" y="5805264"/>
            <a:ext cx="5015880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Hồng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0" y="457200"/>
            <a:ext cx="4423539" cy="138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–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/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846034"/>
            <a:ext cx="5135526" cy="3417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69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6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9783" y="565103"/>
            <a:ext cx="16722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7891" cy="1255850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025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885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" y="792889"/>
            <a:ext cx="12182026" cy="3311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385" y="431291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giai điệu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2747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2001508"/>
            <a:ext cx="11818430" cy="23114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89257"/>
            <a:ext cx="9597482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1 vận động nhanh – chậm.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2 vỗ tay, gõ đệm nhanh – chậm theo giai điệu.</a:t>
            </a:r>
            <a:b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Nhóm 3 chuyển động theo hình làn sóng nhanh – chậm cùng giai điệu.</a:t>
            </a:r>
            <a:endParaRPr lang="en-US" sz="2400" dirty="0"/>
          </a:p>
        </p:txBody>
      </p:sp>
      <p:pic>
        <p:nvPicPr>
          <p:cNvPr id="6" name="Nghe và vận động nhanh - chậm theo giai điệu (Lớp 3 - Chủ đề 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2185" y="5177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9499" y="4401385"/>
            <a:ext cx="6311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Hát đối đáp, hoà giọng theo màu chữ và phân vai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3" y="0"/>
            <a:ext cx="9456236" cy="429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063" y="563137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67026" y="378471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8C8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2224" y="3685477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636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nữ và </a:t>
            </a:r>
            <a:r>
              <a:rPr lang="en-US" dirty="0">
                <a:solidFill>
                  <a:srgbClr val="46BB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</a:t>
            </a:r>
          </a:p>
        </p:txBody>
      </p:sp>
      <p:pic>
        <p:nvPicPr>
          <p:cNvPr id="8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298" y="5328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pic>
        <p:nvPicPr>
          <p:cNvPr id="3" name="Ru em Dân Ca Xơ đăng Tây Nguyê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4709" y="391988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4719" cy="1159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3919" y="1567667"/>
            <a:ext cx="655179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thể hiện động tác ru em theo giai điệu bài hát.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742" y="1929162"/>
            <a:ext cx="5196258" cy="49288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0685"/>
            <a:ext cx="7009518" cy="4807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009864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“Sắm vai”.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một câu hát khi ru em, hoặc dỗ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bằng một từ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“À ơi…!/ Ầu ơ…!”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ý thích của cá nhân/ nhóm và thể hiện được sự nhẹ nhàng, âu yếm, trìu mến khi hát ru em.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08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222</Words>
  <Application>Microsoft Office PowerPoint</Application>
  <PresentationFormat>Widescreen</PresentationFormat>
  <Paragraphs>20</Paragraphs>
  <Slides>11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34</cp:revision>
  <dcterms:created xsi:type="dcterms:W3CDTF">2022-04-04T07:27:39Z</dcterms:created>
  <dcterms:modified xsi:type="dcterms:W3CDTF">2025-04-03T11:57:52Z</dcterms:modified>
</cp:coreProperties>
</file>