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66" r:id="rId2"/>
    <p:sldMasterId id="2147483780" r:id="rId3"/>
    <p:sldMasterId id="2147483792" r:id="rId4"/>
  </p:sldMasterIdLst>
  <p:notesMasterIdLst>
    <p:notesMasterId r:id="rId29"/>
  </p:notesMasterIdLst>
  <p:sldIdLst>
    <p:sldId id="312" r:id="rId5"/>
    <p:sldId id="405" r:id="rId6"/>
    <p:sldId id="582" r:id="rId7"/>
    <p:sldId id="587" r:id="rId8"/>
    <p:sldId id="590" r:id="rId9"/>
    <p:sldId id="316" r:id="rId10"/>
    <p:sldId id="543" r:id="rId11"/>
    <p:sldId id="583" r:id="rId12"/>
    <p:sldId id="537" r:id="rId13"/>
    <p:sldId id="561" r:id="rId14"/>
    <p:sldId id="562" r:id="rId15"/>
    <p:sldId id="563" r:id="rId16"/>
    <p:sldId id="564" r:id="rId17"/>
    <p:sldId id="565" r:id="rId18"/>
    <p:sldId id="566" r:id="rId19"/>
    <p:sldId id="567" r:id="rId20"/>
    <p:sldId id="568" r:id="rId21"/>
    <p:sldId id="569" r:id="rId22"/>
    <p:sldId id="570" r:id="rId23"/>
    <p:sldId id="571" r:id="rId24"/>
    <p:sldId id="584" r:id="rId25"/>
    <p:sldId id="406" r:id="rId26"/>
    <p:sldId id="585" r:id="rId27"/>
    <p:sldId id="586" r:id="rId28"/>
  </p:sldIdLst>
  <p:sldSz cx="18288000" cy="10287000"/>
  <p:notesSz cx="6858000" cy="9144000"/>
  <p:embeddedFontLst>
    <p:embeddedFont>
      <p:font typeface="Open Sans" panose="020B0606030504020204" pitchFamily="3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varScale="1">
        <p:scale>
          <a:sx n="58" d="100"/>
          <a:sy n="58" d="100"/>
        </p:scale>
        <p:origin x="9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03/04/2025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3807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34775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9195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0587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8074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42864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7538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5156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676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873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12217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479745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398679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20727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450628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45519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0216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410246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291648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252103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3696474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609336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286273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4472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4.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5.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6.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6.mp3"/><Relationship Id="rId1" Type="http://schemas.openxmlformats.org/officeDocument/2006/relationships/tags" Target="../tags/tag5.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7.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7.mp3"/><Relationship Id="rId1" Type="http://schemas.openxmlformats.org/officeDocument/2006/relationships/tags" Target="../tags/tag6.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8.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8.mp3"/><Relationship Id="rId1" Type="http://schemas.openxmlformats.org/officeDocument/2006/relationships/tags" Target="../tags/tag7.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audio" Target="../media/media9.mp3"/><Relationship Id="rId7" Type="http://schemas.openxmlformats.org/officeDocument/2006/relationships/image" Target="../media/image29.gif"/><Relationship Id="rId12" Type="http://schemas.openxmlformats.org/officeDocument/2006/relationships/image" Target="../media/image12.png"/><Relationship Id="rId2" Type="http://schemas.microsoft.com/office/2007/relationships/media" Target="../media/media9.mp3"/><Relationship Id="rId1" Type="http://schemas.openxmlformats.org/officeDocument/2006/relationships/tags" Target="../tags/tag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8.png"/><Relationship Id="rId15" Type="http://schemas.openxmlformats.org/officeDocument/2006/relationships/image" Target="../media/image31.png"/><Relationship Id="rId10" Type="http://schemas.openxmlformats.org/officeDocument/2006/relationships/image" Target="../media/image30.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10.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10.mp3"/><Relationship Id="rId1" Type="http://schemas.openxmlformats.org/officeDocument/2006/relationships/tags" Target="../tags/tag9.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11.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11.mp3"/><Relationship Id="rId1" Type="http://schemas.openxmlformats.org/officeDocument/2006/relationships/tags" Target="../tags/tag10.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audio" Target="../media/media12.mp3"/><Relationship Id="rId7" Type="http://schemas.openxmlformats.org/officeDocument/2006/relationships/image" Target="../media/image29.gif"/><Relationship Id="rId12" Type="http://schemas.openxmlformats.org/officeDocument/2006/relationships/image" Target="../media/image12.png"/><Relationship Id="rId2" Type="http://schemas.microsoft.com/office/2007/relationships/media" Target="../media/media12.mp3"/><Relationship Id="rId1" Type="http://schemas.openxmlformats.org/officeDocument/2006/relationships/tags" Target="../tags/tag1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41.png"/><Relationship Id="rId15" Type="http://schemas.openxmlformats.org/officeDocument/2006/relationships/image" Target="../media/image31.png"/><Relationship Id="rId10" Type="http://schemas.openxmlformats.org/officeDocument/2006/relationships/image" Target="../media/image30.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gif"/><Relationship Id="rId5" Type="http://schemas.openxmlformats.org/officeDocument/2006/relationships/image" Target="../media/image10.gif"/><Relationship Id="rId10" Type="http://schemas.openxmlformats.org/officeDocument/2006/relationships/image" Target="../media/image14.svg"/><Relationship Id="rId4" Type="http://schemas.openxmlformats.org/officeDocument/2006/relationships/image" Target="../media/image9.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audio" Target="../media/media13.mp3"/><Relationship Id="rId7" Type="http://schemas.openxmlformats.org/officeDocument/2006/relationships/image" Target="../media/image29.gif"/><Relationship Id="rId12" Type="http://schemas.openxmlformats.org/officeDocument/2006/relationships/image" Target="../media/image12.png"/><Relationship Id="rId2" Type="http://schemas.microsoft.com/office/2007/relationships/media" Target="../media/media13.mp3"/><Relationship Id="rId1" Type="http://schemas.openxmlformats.org/officeDocument/2006/relationships/tags" Target="../tags/tag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30.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audio" Target="../media/media14.mp3"/><Relationship Id="rId7" Type="http://schemas.openxmlformats.org/officeDocument/2006/relationships/image" Target="../media/image29.gif"/><Relationship Id="rId12" Type="http://schemas.openxmlformats.org/officeDocument/2006/relationships/image" Target="../media/image12.png"/><Relationship Id="rId2" Type="http://schemas.microsoft.com/office/2007/relationships/media" Target="../media/media14.mp3"/><Relationship Id="rId1" Type="http://schemas.openxmlformats.org/officeDocument/2006/relationships/tags" Target="../tags/tag1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30.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gif"/><Relationship Id="rId7" Type="http://schemas.openxmlformats.org/officeDocument/2006/relationships/image" Target="../media/image11.png"/><Relationship Id="rId12"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30.GIF"/><Relationship Id="rId10" Type="http://schemas.openxmlformats.org/officeDocument/2006/relationships/image" Target="../media/image14.svg"/><Relationship Id="rId4" Type="http://schemas.openxmlformats.org/officeDocument/2006/relationships/image" Target="../media/image42.gif"/><Relationship Id="rId9" Type="http://schemas.openxmlformats.org/officeDocument/2006/relationships/image" Target="../media/image13.sv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audio" Target="../media/media14.mp3"/><Relationship Id="rId7" Type="http://schemas.openxmlformats.org/officeDocument/2006/relationships/image" Target="../media/image29.gif"/><Relationship Id="rId12" Type="http://schemas.openxmlformats.org/officeDocument/2006/relationships/image" Target="../media/image12.png"/><Relationship Id="rId2" Type="http://schemas.microsoft.com/office/2007/relationships/media" Target="../media/media14.mp3"/><Relationship Id="rId1" Type="http://schemas.openxmlformats.org/officeDocument/2006/relationships/tags" Target="../tags/tag15.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30.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svg"/><Relationship Id="rId3" Type="http://schemas.openxmlformats.org/officeDocument/2006/relationships/audio" Target="../media/media14.mp3"/><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14.mp3"/><Relationship Id="rId16" Type="http://schemas.openxmlformats.org/officeDocument/2006/relationships/image" Target="../media/image31.png"/><Relationship Id="rId1" Type="http://schemas.openxmlformats.org/officeDocument/2006/relationships/tags" Target="../tags/tag16.xml"/><Relationship Id="rId6" Type="http://schemas.openxmlformats.org/officeDocument/2006/relationships/image" Target="../media/image29.gif"/><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45.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30.GIF"/><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slideLayout" Target="../slideLayouts/slideLayout40.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23.sv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audio" Target="../media/media2.mp3"/><Relationship Id="rId7" Type="http://schemas.openxmlformats.org/officeDocument/2006/relationships/image" Target="../media/image29.gif"/><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30.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4.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29.gif"/><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2"/>
          <a:srcRect/>
          <a:stretch>
            <a:fillRect/>
          </a:stretch>
        </p:blipFill>
        <p:spPr>
          <a:xfrm>
            <a:off x="1521821" y="2"/>
            <a:ext cx="2626551" cy="1811547"/>
          </a:xfrm>
          <a:prstGeom prst="rect">
            <a:avLst/>
          </a:prstGeom>
        </p:spPr>
      </p:pic>
      <p:pic>
        <p:nvPicPr>
          <p:cNvPr id="2" name="Picture 6">
            <a:extLst>
              <a:ext uri="{FF2B5EF4-FFF2-40B4-BE49-F238E27FC236}">
                <a16:creationId xmlns:a16="http://schemas.microsoft.com/office/drawing/2014/main" id="{3F364BBF-9048-B08A-865F-D9F4211B5BC7}"/>
              </a:ext>
            </a:extLst>
          </p:cNvPr>
          <p:cNvPicPr>
            <a:picLocks noChangeAspect="1"/>
          </p:cNvPicPr>
          <p:nvPr/>
        </p:nvPicPr>
        <p:blipFill>
          <a:blip r:embed="rId3"/>
          <a:srcRect/>
          <a:stretch>
            <a:fillRect/>
          </a:stretch>
        </p:blipFill>
        <p:spPr>
          <a:xfrm>
            <a:off x="15480102" y="5698877"/>
            <a:ext cx="2807898" cy="3489281"/>
          </a:xfrm>
          <a:prstGeom prst="rect">
            <a:avLst/>
          </a:prstGeom>
        </p:spPr>
      </p:pic>
      <p:pic>
        <p:nvPicPr>
          <p:cNvPr id="3" name="Picture 3">
            <a:extLst>
              <a:ext uri="{FF2B5EF4-FFF2-40B4-BE49-F238E27FC236}">
                <a16:creationId xmlns:a16="http://schemas.microsoft.com/office/drawing/2014/main" id="{F183CD05-246B-8D70-9D57-329840075AA7}"/>
              </a:ext>
            </a:extLst>
          </p:cNvPr>
          <p:cNvPicPr>
            <a:picLocks noChangeAspect="1"/>
          </p:cNvPicPr>
          <p:nvPr/>
        </p:nvPicPr>
        <p:blipFill>
          <a:blip r:embed="rId4"/>
          <a:srcRect/>
          <a:stretch>
            <a:fillRect/>
          </a:stretch>
        </p:blipFill>
        <p:spPr>
          <a:xfrm flipH="1">
            <a:off x="-635619" y="-145648"/>
            <a:ext cx="5075643" cy="9547451"/>
          </a:xfrm>
          <a:prstGeom prst="rect">
            <a:avLst/>
          </a:prstGeom>
        </p:spPr>
      </p:pic>
      <p:sp>
        <p:nvSpPr>
          <p:cNvPr id="7" name="Freeform 2">
            <a:extLst>
              <a:ext uri="{FF2B5EF4-FFF2-40B4-BE49-F238E27FC236}">
                <a16:creationId xmlns:a16="http://schemas.microsoft.com/office/drawing/2014/main" id="{7A3666BA-8E74-73AE-7890-BB89ECF6EE4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vi-VN" sz="2700">
              <a:solidFill>
                <a:prstClr val="black"/>
              </a:solidFill>
              <a:latin typeface="Arial" panose="020B0604020202020204" pitchFamily="34" charset="0"/>
            </a:endParaRPr>
          </a:p>
        </p:txBody>
      </p:sp>
      <p:sp>
        <p:nvSpPr>
          <p:cNvPr id="8" name="Rectangle 5">
            <a:extLst>
              <a:ext uri="{FF2B5EF4-FFF2-40B4-BE49-F238E27FC236}">
                <a16:creationId xmlns:a16="http://schemas.microsoft.com/office/drawing/2014/main" id="{2032B0B9-9E95-0DD3-75AB-392F1A09F995}"/>
              </a:ext>
            </a:extLst>
          </p:cNvPr>
          <p:cNvSpPr/>
          <p:nvPr/>
        </p:nvSpPr>
        <p:spPr>
          <a:xfrm>
            <a:off x="4776552" y="4508939"/>
            <a:ext cx="10289355" cy="1154162"/>
          </a:xfrm>
          <a:prstGeom prst="rect">
            <a:avLst/>
          </a:prstGeom>
          <a:noFill/>
        </p:spPr>
        <p:txBody>
          <a:bodyPr wrap="non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69">
              <a:defRPr/>
            </a:pPr>
            <a:r>
              <a:rPr lang="en-US" sz="6600" b="1" kern="0"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MÔN ÂM NHẠC LỚP 5A1</a:t>
            </a:r>
          </a:p>
        </p:txBody>
      </p:sp>
      <p:sp>
        <p:nvSpPr>
          <p:cNvPr id="9" name="Rectangles 7">
            <a:extLst>
              <a:ext uri="{FF2B5EF4-FFF2-40B4-BE49-F238E27FC236}">
                <a16:creationId xmlns:a16="http://schemas.microsoft.com/office/drawing/2014/main" id="{8D18968E-F125-C45C-283B-E4AC98EB8E26}"/>
              </a:ext>
            </a:extLst>
          </p:cNvPr>
          <p:cNvSpPr/>
          <p:nvPr/>
        </p:nvSpPr>
        <p:spPr>
          <a:xfrm>
            <a:off x="2415614" y="1668750"/>
            <a:ext cx="15443199" cy="1661993"/>
          </a:xfrm>
          <a:prstGeom prst="rect">
            <a:avLst/>
          </a:prstGeom>
          <a:noFill/>
          <a:ln>
            <a:noFill/>
          </a:ln>
        </p:spPr>
        <p:txBody>
          <a:bodyPr wrap="square" rtlCol="0" anchor="t">
            <a:spAutoFit/>
          </a:bodyPr>
          <a:lstStyle/>
          <a:p>
            <a:pPr algn="ctr" defTabSz="1371738" eaLnBrk="0" fontAlgn="base" hangingPunct="0">
              <a:spcBef>
                <a:spcPct val="0"/>
              </a:spcBef>
              <a:spcAft>
                <a:spcPct val="0"/>
              </a:spcAft>
              <a:defRPr/>
            </a:pPr>
            <a:endParaRPr lang="vi-VN" altLang="en-US" sz="48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defTabSz="1371738" eaLnBrk="0" fontAlgn="base" hangingPunct="0">
              <a:spcBef>
                <a:spcPct val="0"/>
              </a:spcBef>
              <a:spcAft>
                <a:spcPct val="0"/>
              </a:spcAft>
              <a:defRPr/>
            </a:pPr>
            <a:r>
              <a:rPr lang="vi-VN" altLang="en-US" sz="5400" b="1" dirty="0">
                <a:solidFill>
                  <a:prstClr val="black">
                    <a:lumMod val="95000"/>
                    <a:lumOff val="5000"/>
                  </a:prst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CHÀO MỪNG THẦY CÔ VỀ DỰ GIỜ </a:t>
            </a:r>
            <a:endParaRPr lang="en-US" altLang="vi-VN" sz="5400" b="1" dirty="0">
              <a:solidFill>
                <a:prstClr val="black">
                  <a:lumMod val="95000"/>
                  <a:lumOff val="5000"/>
                </a:prst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1" name="TextBox 13">
            <a:extLst>
              <a:ext uri="{FF2B5EF4-FFF2-40B4-BE49-F238E27FC236}">
                <a16:creationId xmlns:a16="http://schemas.microsoft.com/office/drawing/2014/main" id="{489D8E44-50C2-4691-2A5F-C94E0DA8C0B8}"/>
              </a:ext>
            </a:extLst>
          </p:cNvPr>
          <p:cNvSpPr txBox="1"/>
          <p:nvPr/>
        </p:nvSpPr>
        <p:spPr>
          <a:xfrm>
            <a:off x="3260270" y="7949294"/>
            <a:ext cx="12902465" cy="692497"/>
          </a:xfrm>
          <a:prstGeom prst="rect">
            <a:avLst/>
          </a:prstGeom>
          <a:noFill/>
        </p:spPr>
        <p:txBody>
          <a:bodyPr wrap="square" rtlCol="0">
            <a:spAutoFit/>
          </a:bodyPr>
          <a:lstStyle/>
          <a:p>
            <a:pPr algn="ctr" defTabSz="1371669" eaLnBrk="0" fontAlgn="base" hangingPunct="0">
              <a:spcBef>
                <a:spcPct val="0"/>
              </a:spcBef>
              <a:spcAft>
                <a:spcPct val="0"/>
              </a:spcAft>
              <a:defRPr/>
            </a:pPr>
            <a:r>
              <a:rPr lang="vi-VN" altLang="vi-VN" sz="39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Giáo viên:</a:t>
            </a:r>
            <a:r>
              <a:rPr lang="en-US" altLang="vi-VN" sz="39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Nguyễn Thị Hồng </a:t>
            </a:r>
            <a:r>
              <a:rPr lang="en-US" altLang="vi-VN" sz="39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Lĩnh</a:t>
            </a:r>
            <a:r>
              <a:rPr lang="en-US" altLang="vi-VN" sz="39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endPar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12" name="Picture 5">
            <a:extLst>
              <a:ext uri="{FF2B5EF4-FFF2-40B4-BE49-F238E27FC236}">
                <a16:creationId xmlns:a16="http://schemas.microsoft.com/office/drawing/2014/main" id="{4E35388D-1374-1EAD-A4D1-D087FE4DC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701858" y="-54504"/>
            <a:ext cx="2536278" cy="2109890"/>
          </a:xfrm>
          <a:prstGeom prst="rect">
            <a:avLst/>
          </a:prstGeom>
        </p:spPr>
      </p:pic>
      <p:sp>
        <p:nvSpPr>
          <p:cNvPr id="13" name="Freeform 3">
            <a:extLst>
              <a:ext uri="{FF2B5EF4-FFF2-40B4-BE49-F238E27FC236}">
                <a16:creationId xmlns:a16="http://schemas.microsoft.com/office/drawing/2014/main" id="{E5877595-666A-D7C1-4C04-70C1CDD02FB0}"/>
              </a:ext>
            </a:extLst>
          </p:cNvPr>
          <p:cNvSpPr/>
          <p:nvPr/>
        </p:nvSpPr>
        <p:spPr>
          <a:xfrm>
            <a:off x="17104232" y="-103075"/>
            <a:ext cx="3048002" cy="2403836"/>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446271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1:</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C83571D-068B-4E74-9934-2ECE3EA68BA5}"/>
              </a:ext>
            </a:extLst>
          </p:cNvPr>
          <p:cNvPicPr>
            <a:picLocks noChangeAspect="1"/>
          </p:cNvPicPr>
          <p:nvPr/>
        </p:nvPicPr>
        <p:blipFill>
          <a:blip r:embed="rId14"/>
          <a:stretch>
            <a:fillRect/>
          </a:stretch>
        </p:blipFill>
        <p:spPr>
          <a:xfrm>
            <a:off x="685800" y="2717418"/>
            <a:ext cx="16188071" cy="2209800"/>
          </a:xfrm>
          <a:prstGeom prst="rect">
            <a:avLst/>
          </a:prstGeom>
        </p:spPr>
      </p:pic>
      <p:sp>
        <p:nvSpPr>
          <p:cNvPr id="15" name="TextBox 14">
            <a:extLst>
              <a:ext uri="{FF2B5EF4-FFF2-40B4-BE49-F238E27FC236}">
                <a16:creationId xmlns:a16="http://schemas.microsoft.com/office/drawing/2014/main" id="{78B98F29-D6CE-49F0-B2CB-8C4FDE2C583F}"/>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2" name="1">
            <a:hlinkClick r:id="" action="ppaction://media"/>
            <a:extLst>
              <a:ext uri="{FF2B5EF4-FFF2-40B4-BE49-F238E27FC236}">
                <a16:creationId xmlns:a16="http://schemas.microsoft.com/office/drawing/2014/main" id="{25288EB5-FB0A-460A-99E3-B52EA98BE22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03988" y="5763064"/>
            <a:ext cx="904436" cy="904436"/>
          </a:xfrm>
          <a:prstGeom prst="rect">
            <a:avLst/>
          </a:prstGeom>
        </p:spPr>
      </p:pic>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066478"/>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576B52-B887-4464-BA72-F4F486EA77CB}"/>
              </a:ext>
            </a:extLst>
          </p:cNvPr>
          <p:cNvPicPr>
            <a:picLocks noChangeAspect="1"/>
          </p:cNvPicPr>
          <p:nvPr/>
        </p:nvPicPr>
        <p:blipFill>
          <a:blip r:embed="rId14"/>
          <a:stretch>
            <a:fillRect/>
          </a:stretch>
        </p:blipFill>
        <p:spPr>
          <a:xfrm>
            <a:off x="1361766" y="1734729"/>
            <a:ext cx="15537235" cy="2832545"/>
          </a:xfrm>
          <a:prstGeom prst="rect">
            <a:avLst/>
          </a:prstGeom>
        </p:spPr>
      </p:pic>
      <p:sp>
        <p:nvSpPr>
          <p:cNvPr id="15" name="TextBox 14">
            <a:extLst>
              <a:ext uri="{FF2B5EF4-FFF2-40B4-BE49-F238E27FC236}">
                <a16:creationId xmlns:a16="http://schemas.microsoft.com/office/drawing/2014/main" id="{CB33F217-98D6-4EE7-B594-B661FE6E66B6}"/>
              </a:ext>
            </a:extLst>
          </p:cNvPr>
          <p:cNvSpPr txBox="1"/>
          <p:nvPr/>
        </p:nvSpPr>
        <p:spPr>
          <a:xfrm>
            <a:off x="4114801" y="2869404"/>
            <a:ext cx="13283932" cy="523220"/>
          </a:xfrm>
          <a:prstGeom prst="rect">
            <a:avLst/>
          </a:prstGeom>
          <a:noFill/>
        </p:spPr>
        <p:txBody>
          <a:bodyPr wrap="square">
            <a:spAutoFit/>
          </a:bodyPr>
          <a:lstStyle/>
          <a:p>
            <a:r>
              <a:rPr lang="vi-VN" sz="2800">
                <a:solidFill>
                  <a:srgbClr val="0070C0"/>
                </a:solidFill>
                <a:latin typeface="+mj-lt"/>
              </a:rPr>
              <a:t>Hương lúa                   chín                  thoang       thoảng            bay        làm      lung</a:t>
            </a:r>
          </a:p>
        </p:txBody>
      </p:sp>
      <p:sp>
        <p:nvSpPr>
          <p:cNvPr id="16" name="TextBox 15">
            <a:extLst>
              <a:ext uri="{FF2B5EF4-FFF2-40B4-BE49-F238E27FC236}">
                <a16:creationId xmlns:a16="http://schemas.microsoft.com/office/drawing/2014/main" id="{84C9F9B5-F857-469A-AC86-60A990C549E0}"/>
              </a:ext>
            </a:extLst>
          </p:cNvPr>
          <p:cNvSpPr txBox="1"/>
          <p:nvPr/>
        </p:nvSpPr>
        <p:spPr>
          <a:xfrm>
            <a:off x="2438400" y="4631379"/>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2">
            <a:hlinkClick r:id="" action="ppaction://media"/>
            <a:extLst>
              <a:ext uri="{FF2B5EF4-FFF2-40B4-BE49-F238E27FC236}">
                <a16:creationId xmlns:a16="http://schemas.microsoft.com/office/drawing/2014/main" id="{52DFD8B5-4639-4486-A930-8D171EC315F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6070361"/>
            <a:ext cx="981225" cy="981225"/>
          </a:xfrm>
          <a:prstGeom prst="rect">
            <a:avLst/>
          </a:prstGeom>
        </p:spPr>
      </p:pic>
    </p:spTree>
    <p:extLst>
      <p:ext uri="{BB962C8B-B14F-4D97-AF65-F5344CB8AC3E}">
        <p14:creationId xmlns:p14="http://schemas.microsoft.com/office/powerpoint/2010/main" val="132600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5282692"/>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165092" y="923711"/>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56C971-725A-4CE9-80DC-654EF23C485D}"/>
              </a:ext>
            </a:extLst>
          </p:cNvPr>
          <p:cNvPicPr>
            <a:picLocks noChangeAspect="1"/>
          </p:cNvPicPr>
          <p:nvPr/>
        </p:nvPicPr>
        <p:blipFill>
          <a:blip r:embed="rId14"/>
          <a:stretch>
            <a:fillRect/>
          </a:stretch>
        </p:blipFill>
        <p:spPr>
          <a:xfrm>
            <a:off x="776392" y="1570042"/>
            <a:ext cx="16102473" cy="3954458"/>
          </a:xfrm>
          <a:prstGeom prst="rect">
            <a:avLst/>
          </a:prstGeom>
        </p:spPr>
      </p:pic>
      <p:sp>
        <p:nvSpPr>
          <p:cNvPr id="14" name="TextBox 13">
            <a:extLst>
              <a:ext uri="{FF2B5EF4-FFF2-40B4-BE49-F238E27FC236}">
                <a16:creationId xmlns:a16="http://schemas.microsoft.com/office/drawing/2014/main" id="{EBACBBC0-F49A-444C-90F1-EB8088A57150}"/>
              </a:ext>
            </a:extLst>
          </p:cNvPr>
          <p:cNvSpPr txBox="1"/>
          <p:nvPr/>
        </p:nvSpPr>
        <p:spPr>
          <a:xfrm>
            <a:off x="3162300" y="2723050"/>
            <a:ext cx="145542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5945549F-E891-4E3B-AD10-8D7D03835649}"/>
              </a:ext>
            </a:extLst>
          </p:cNvPr>
          <p:cNvSpPr txBox="1"/>
          <p:nvPr/>
        </p:nvSpPr>
        <p:spPr>
          <a:xfrm>
            <a:off x="2362200" y="3894650"/>
            <a:ext cx="14173200"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16" name="TextBox 15">
            <a:extLst>
              <a:ext uri="{FF2B5EF4-FFF2-40B4-BE49-F238E27FC236}">
                <a16:creationId xmlns:a16="http://schemas.microsoft.com/office/drawing/2014/main" id="{6D00BC9F-E742-441F-A441-573CD28CB01E}"/>
              </a:ext>
            </a:extLst>
          </p:cNvPr>
          <p:cNvSpPr txBox="1"/>
          <p:nvPr/>
        </p:nvSpPr>
        <p:spPr>
          <a:xfrm>
            <a:off x="1981200" y="5531858"/>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12">
            <a:hlinkClick r:id="" action="ppaction://media"/>
            <a:extLst>
              <a:ext uri="{FF2B5EF4-FFF2-40B4-BE49-F238E27FC236}">
                <a16:creationId xmlns:a16="http://schemas.microsoft.com/office/drawing/2014/main" id="{600602E4-AF8F-4423-A041-60B3ECE8F70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789092" y="6738211"/>
            <a:ext cx="1027402" cy="1027402"/>
          </a:xfrm>
          <a:prstGeom prst="rect">
            <a:avLst/>
          </a:prstGeom>
        </p:spPr>
      </p:pic>
    </p:spTree>
    <p:extLst>
      <p:ext uri="{BB962C8B-B14F-4D97-AF65-F5344CB8AC3E}">
        <p14:creationId xmlns:p14="http://schemas.microsoft.com/office/powerpoint/2010/main" val="390160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3:</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D062D25-D896-4A1C-92A1-D07854F1E8F7}"/>
              </a:ext>
            </a:extLst>
          </p:cNvPr>
          <p:cNvPicPr>
            <a:picLocks noChangeAspect="1"/>
          </p:cNvPicPr>
          <p:nvPr/>
        </p:nvPicPr>
        <p:blipFill>
          <a:blip r:embed="rId14"/>
          <a:stretch>
            <a:fillRect/>
          </a:stretch>
        </p:blipFill>
        <p:spPr>
          <a:xfrm>
            <a:off x="1608788" y="2589165"/>
            <a:ext cx="15460012" cy="1605910"/>
          </a:xfrm>
          <a:prstGeom prst="rect">
            <a:avLst/>
          </a:prstGeom>
        </p:spPr>
      </p:pic>
      <p:sp>
        <p:nvSpPr>
          <p:cNvPr id="14" name="TextBox 13">
            <a:extLst>
              <a:ext uri="{FF2B5EF4-FFF2-40B4-BE49-F238E27FC236}">
                <a16:creationId xmlns:a16="http://schemas.microsoft.com/office/drawing/2014/main" id="{ADC84990-4438-44F2-B939-650319C7C752}"/>
              </a:ext>
            </a:extLst>
          </p:cNvPr>
          <p:cNvSpPr txBox="1"/>
          <p:nvPr/>
        </p:nvSpPr>
        <p:spPr>
          <a:xfrm>
            <a:off x="4339344" y="402428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      hát. </a:t>
            </a:r>
          </a:p>
        </p:txBody>
      </p:sp>
      <p:pic>
        <p:nvPicPr>
          <p:cNvPr id="2" name="3">
            <a:hlinkClick r:id="" action="ppaction://media"/>
            <a:extLst>
              <a:ext uri="{FF2B5EF4-FFF2-40B4-BE49-F238E27FC236}">
                <a16:creationId xmlns:a16="http://schemas.microsoft.com/office/drawing/2014/main" id="{8923A77F-EF84-470A-A5B3-7E3942924A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4646877"/>
            <a:ext cx="1143927" cy="1143927"/>
          </a:xfrm>
          <a:prstGeom prst="rect">
            <a:avLst/>
          </a:prstGeom>
        </p:spPr>
      </p:pic>
    </p:spTree>
    <p:extLst>
      <p:ext uri="{BB962C8B-B14F-4D97-AF65-F5344CB8AC3E}">
        <p14:creationId xmlns:p14="http://schemas.microsoft.com/office/powerpoint/2010/main" val="168288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BC04427-A6FC-4F3A-9175-CA5CDC438B5A}"/>
              </a:ext>
            </a:extLst>
          </p:cNvPr>
          <p:cNvPicPr>
            <a:picLocks noChangeAspect="1"/>
          </p:cNvPicPr>
          <p:nvPr/>
        </p:nvPicPr>
        <p:blipFill>
          <a:blip r:embed="rId14"/>
          <a:stretch>
            <a:fillRect/>
          </a:stretch>
        </p:blipFill>
        <p:spPr>
          <a:xfrm>
            <a:off x="533400" y="2844577"/>
            <a:ext cx="17145000" cy="1406285"/>
          </a:xfrm>
          <a:prstGeom prst="rect">
            <a:avLst/>
          </a:prstGeom>
        </p:spPr>
      </p:pic>
      <p:sp>
        <p:nvSpPr>
          <p:cNvPr id="14" name="TextBox 13">
            <a:extLst>
              <a:ext uri="{FF2B5EF4-FFF2-40B4-BE49-F238E27FC236}">
                <a16:creationId xmlns:a16="http://schemas.microsoft.com/office/drawing/2014/main" id="{74625B9C-4909-420D-86E4-5DCBB4733B21}"/>
              </a:ext>
            </a:extLst>
          </p:cNvPr>
          <p:cNvSpPr txBox="1"/>
          <p:nvPr/>
        </p:nvSpPr>
        <p:spPr>
          <a:xfrm>
            <a:off x="3114328" y="4154705"/>
            <a:ext cx="14792672" cy="954107"/>
          </a:xfrm>
          <a:prstGeom prst="rect">
            <a:avLst/>
          </a:prstGeom>
          <a:noFill/>
        </p:spPr>
        <p:txBody>
          <a:bodyPr wrap="square">
            <a:spAutoFit/>
          </a:bodyPr>
          <a:lstStyle/>
          <a:p>
            <a:r>
              <a:rPr lang="vi-VN" sz="2800">
                <a:solidFill>
                  <a:srgbClr val="0070C0"/>
                </a:solidFill>
                <a:latin typeface="+mj-lt"/>
              </a:rPr>
              <a:t>Bông lúa       trĩu       i     trong lòng    tay        như  đựng   đầy  mưa      gió       nắng, </a:t>
            </a:r>
          </a:p>
          <a:p>
            <a:endParaRPr lang="vi-VN" sz="2800">
              <a:solidFill>
                <a:srgbClr val="0070C0"/>
              </a:solidFill>
              <a:latin typeface="+mj-lt"/>
            </a:endParaRPr>
          </a:p>
        </p:txBody>
      </p:sp>
      <p:pic>
        <p:nvPicPr>
          <p:cNvPr id="2" name="4">
            <a:hlinkClick r:id="" action="ppaction://media"/>
            <a:extLst>
              <a:ext uri="{FF2B5EF4-FFF2-40B4-BE49-F238E27FC236}">
                <a16:creationId xmlns:a16="http://schemas.microsoft.com/office/drawing/2014/main" id="{699635C9-5B2E-4273-A6FB-E9BEDBE7CFD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84988" y="5700644"/>
            <a:ext cx="1119256" cy="1119256"/>
          </a:xfrm>
          <a:prstGeom prst="rect">
            <a:avLst/>
          </a:prstGeom>
        </p:spPr>
      </p:pic>
    </p:spTree>
    <p:extLst>
      <p:ext uri="{BB962C8B-B14F-4D97-AF65-F5344CB8AC3E}">
        <p14:creationId xmlns:p14="http://schemas.microsoft.com/office/powerpoint/2010/main" val="3429582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AAE9-C6FD-4798-B620-296DE2E50EB5}"/>
              </a:ext>
            </a:extLst>
          </p:cNvPr>
          <p:cNvPicPr>
            <a:picLocks noChangeAspect="1"/>
          </p:cNvPicPr>
          <p:nvPr/>
        </p:nvPicPr>
        <p:blipFill>
          <a:blip r:embed="rId5"/>
          <a:stretch>
            <a:fillRect/>
          </a:stretch>
        </p:blipFill>
        <p:spPr>
          <a:xfrm>
            <a:off x="0" y="1992093"/>
            <a:ext cx="17478800" cy="270510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05000" y="441679"/>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15453AA-B4EB-48BF-90F2-4442EDFBA3E3}"/>
              </a:ext>
            </a:extLst>
          </p:cNvPr>
          <p:cNvSpPr txBox="1"/>
          <p:nvPr/>
        </p:nvSpPr>
        <p:spPr>
          <a:xfrm>
            <a:off x="3581400" y="303573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60840F01-A250-44AD-A1FF-A4FC75FA8307}"/>
              </a:ext>
            </a:extLst>
          </p:cNvPr>
          <p:cNvSpPr txBox="1"/>
          <p:nvPr/>
        </p:nvSpPr>
        <p:spPr>
          <a:xfrm>
            <a:off x="1734048" y="4622395"/>
            <a:ext cx="14792672" cy="954107"/>
          </a:xfrm>
          <a:prstGeom prst="rect">
            <a:avLst/>
          </a:prstGeom>
          <a:noFill/>
        </p:spPr>
        <p:txBody>
          <a:bodyPr wrap="square">
            <a:spAutoFit/>
          </a:bodyPr>
          <a:lstStyle/>
          <a:p>
            <a:r>
              <a:rPr lang="vi-VN" sz="2800">
                <a:solidFill>
                  <a:srgbClr val="0070C0"/>
                </a:solidFill>
                <a:latin typeface="+mj-lt"/>
              </a:rPr>
              <a:t>hát.     Bông lúa       trĩu       i     trong  lòng    tay        như  đựng    đầy  mưa       gió       nắng, </a:t>
            </a:r>
          </a:p>
          <a:p>
            <a:endParaRPr lang="vi-VN" sz="2800">
              <a:solidFill>
                <a:srgbClr val="0070C0"/>
              </a:solidFill>
              <a:latin typeface="+mj-lt"/>
            </a:endParaRPr>
          </a:p>
        </p:txBody>
      </p:sp>
      <p:pic>
        <p:nvPicPr>
          <p:cNvPr id="2" name="34">
            <a:hlinkClick r:id="" action="ppaction://media"/>
            <a:extLst>
              <a:ext uri="{FF2B5EF4-FFF2-40B4-BE49-F238E27FC236}">
                <a16:creationId xmlns:a16="http://schemas.microsoft.com/office/drawing/2014/main" id="{236C1144-CE75-49DB-B228-B638F40124F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884188" y="5943600"/>
            <a:ext cx="1066800" cy="1066800"/>
          </a:xfrm>
          <a:prstGeom prst="rect">
            <a:avLst/>
          </a:prstGeom>
        </p:spPr>
      </p:pic>
    </p:spTree>
    <p:extLst>
      <p:ext uri="{BB962C8B-B14F-4D97-AF65-F5344CB8AC3E}">
        <p14:creationId xmlns:p14="http://schemas.microsoft.com/office/powerpoint/2010/main" val="33185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5:</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436DB90-F7E3-44DC-8B39-207113C380C6}"/>
              </a:ext>
            </a:extLst>
          </p:cNvPr>
          <p:cNvPicPr>
            <a:picLocks noChangeAspect="1"/>
          </p:cNvPicPr>
          <p:nvPr/>
        </p:nvPicPr>
        <p:blipFill>
          <a:blip r:embed="rId14"/>
          <a:stretch>
            <a:fillRect/>
          </a:stretch>
        </p:blipFill>
        <p:spPr>
          <a:xfrm>
            <a:off x="328420" y="2616852"/>
            <a:ext cx="17631160" cy="1293438"/>
          </a:xfrm>
          <a:prstGeom prst="rect">
            <a:avLst/>
          </a:prstGeom>
        </p:spPr>
      </p:pic>
      <p:sp>
        <p:nvSpPr>
          <p:cNvPr id="14" name="TextBox 13">
            <a:extLst>
              <a:ext uri="{FF2B5EF4-FFF2-40B4-BE49-F238E27FC236}">
                <a16:creationId xmlns:a16="http://schemas.microsoft.com/office/drawing/2014/main" id="{F9F203A3-2E3D-4CCC-90B8-8BD8CA72A707}"/>
              </a:ext>
            </a:extLst>
          </p:cNvPr>
          <p:cNvSpPr txBox="1"/>
          <p:nvPr/>
        </p:nvSpPr>
        <p:spPr>
          <a:xfrm>
            <a:off x="2667000" y="3881893"/>
            <a:ext cx="1478280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       ơi!</a:t>
            </a:r>
          </a:p>
        </p:txBody>
      </p:sp>
      <p:pic>
        <p:nvPicPr>
          <p:cNvPr id="2" name="5">
            <a:hlinkClick r:id="" action="ppaction://media"/>
            <a:extLst>
              <a:ext uri="{FF2B5EF4-FFF2-40B4-BE49-F238E27FC236}">
                <a16:creationId xmlns:a16="http://schemas.microsoft.com/office/drawing/2014/main" id="{E94D041E-973B-4A7E-9438-98AB2A2D5CC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15706" y="4838701"/>
            <a:ext cx="929102" cy="929102"/>
          </a:xfrm>
          <a:prstGeom prst="rect">
            <a:avLst/>
          </a:prstGeom>
        </p:spPr>
      </p:pic>
    </p:spTree>
    <p:extLst>
      <p:ext uri="{BB962C8B-B14F-4D97-AF65-F5344CB8AC3E}">
        <p14:creationId xmlns:p14="http://schemas.microsoft.com/office/powerpoint/2010/main" val="10579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DDA5B79-C6D2-4290-8F27-AABD061DE055}"/>
              </a:ext>
            </a:extLst>
          </p:cNvPr>
          <p:cNvSpPr txBox="1"/>
          <p:nvPr/>
        </p:nvSpPr>
        <p:spPr>
          <a:xfrm>
            <a:off x="3101628" y="4190726"/>
            <a:ext cx="13645536" cy="523220"/>
          </a:xfrm>
          <a:prstGeom prst="rect">
            <a:avLst/>
          </a:prstGeom>
          <a:noFill/>
        </p:spPr>
        <p:txBody>
          <a:bodyPr wrap="square">
            <a:spAutoFit/>
          </a:bodyPr>
          <a:lstStyle/>
          <a:p>
            <a:r>
              <a:rPr lang="vi-VN" sz="2800">
                <a:solidFill>
                  <a:srgbClr val="0070C0"/>
                </a:solidFill>
                <a:latin typeface="+mj-lt"/>
              </a:rPr>
              <a:t>Của   bao    người    nuôi    lúa      lớn                            lúa               ơi! </a:t>
            </a:r>
          </a:p>
        </p:txBody>
      </p:sp>
      <p:pic>
        <p:nvPicPr>
          <p:cNvPr id="5" name="Picture 4">
            <a:extLst>
              <a:ext uri="{FF2B5EF4-FFF2-40B4-BE49-F238E27FC236}">
                <a16:creationId xmlns:a16="http://schemas.microsoft.com/office/drawing/2014/main" id="{47B50C97-5F51-4084-86A2-FDE8FCFEFB0D}"/>
              </a:ext>
            </a:extLst>
          </p:cNvPr>
          <p:cNvPicPr>
            <a:picLocks noChangeAspect="1"/>
          </p:cNvPicPr>
          <p:nvPr/>
        </p:nvPicPr>
        <p:blipFill>
          <a:blip r:embed="rId14"/>
          <a:stretch>
            <a:fillRect/>
          </a:stretch>
        </p:blipFill>
        <p:spPr>
          <a:xfrm>
            <a:off x="355205" y="2595909"/>
            <a:ext cx="17577590" cy="1605457"/>
          </a:xfrm>
          <a:prstGeom prst="rect">
            <a:avLst/>
          </a:prstGeom>
        </p:spPr>
      </p:pic>
      <p:pic>
        <p:nvPicPr>
          <p:cNvPr id="2" name="6">
            <a:hlinkClick r:id="" action="ppaction://media"/>
            <a:extLst>
              <a:ext uri="{FF2B5EF4-FFF2-40B4-BE49-F238E27FC236}">
                <a16:creationId xmlns:a16="http://schemas.microsoft.com/office/drawing/2014/main" id="{1B5E1147-3AEC-42EE-ABA3-0341FA136FD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61157" y="4847752"/>
            <a:ext cx="838200" cy="838200"/>
          </a:xfrm>
          <a:prstGeom prst="rect">
            <a:avLst/>
          </a:prstGeom>
        </p:spPr>
      </p:pic>
    </p:spTree>
    <p:extLst>
      <p:ext uri="{BB962C8B-B14F-4D97-AF65-F5344CB8AC3E}">
        <p14:creationId xmlns:p14="http://schemas.microsoft.com/office/powerpoint/2010/main" val="31050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E05D-33CB-461B-A20F-E75ABFE7B507}"/>
              </a:ext>
            </a:extLst>
          </p:cNvPr>
          <p:cNvPicPr>
            <a:picLocks noChangeAspect="1"/>
          </p:cNvPicPr>
          <p:nvPr/>
        </p:nvPicPr>
        <p:blipFill>
          <a:blip r:embed="rId5"/>
          <a:stretch>
            <a:fillRect/>
          </a:stretch>
        </p:blipFill>
        <p:spPr>
          <a:xfrm>
            <a:off x="186900" y="1429981"/>
            <a:ext cx="17186700" cy="375804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966328" y="5182375"/>
            <a:ext cx="4122072" cy="4325916"/>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1621" y="518312"/>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5+6: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41AAF13-7B0A-462D-99A4-1420BB5A626E}"/>
              </a:ext>
            </a:extLst>
          </p:cNvPr>
          <p:cNvSpPr txBox="1"/>
          <p:nvPr/>
        </p:nvSpPr>
        <p:spPr>
          <a:xfrm>
            <a:off x="2743200" y="3031868"/>
            <a:ext cx="1496875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a:t>
            </a:r>
          </a:p>
        </p:txBody>
      </p:sp>
      <p:sp>
        <p:nvSpPr>
          <p:cNvPr id="15" name="TextBox 14">
            <a:extLst>
              <a:ext uri="{FF2B5EF4-FFF2-40B4-BE49-F238E27FC236}">
                <a16:creationId xmlns:a16="http://schemas.microsoft.com/office/drawing/2014/main" id="{B17FB0E4-B830-44E0-A02D-A944494DAF92}"/>
              </a:ext>
            </a:extLst>
          </p:cNvPr>
          <p:cNvSpPr txBox="1"/>
          <p:nvPr/>
        </p:nvSpPr>
        <p:spPr>
          <a:xfrm>
            <a:off x="1653604" y="5041455"/>
            <a:ext cx="13645536" cy="523220"/>
          </a:xfrm>
          <a:prstGeom prst="rect">
            <a:avLst/>
          </a:prstGeom>
          <a:noFill/>
        </p:spPr>
        <p:txBody>
          <a:bodyPr wrap="square">
            <a:spAutoFit/>
          </a:bodyPr>
          <a:lstStyle/>
          <a:p>
            <a:r>
              <a:rPr lang="vi-VN" sz="2800">
                <a:solidFill>
                  <a:srgbClr val="0070C0"/>
                </a:solidFill>
                <a:latin typeface="+mj-lt"/>
              </a:rPr>
              <a:t>ơi!        Của   bao    người    nuôi    lúa      lớn                            lúa               ơi! </a:t>
            </a:r>
          </a:p>
        </p:txBody>
      </p:sp>
      <p:pic>
        <p:nvPicPr>
          <p:cNvPr id="2" name="56">
            <a:hlinkClick r:id="" action="ppaction://media"/>
            <a:extLst>
              <a:ext uri="{FF2B5EF4-FFF2-40B4-BE49-F238E27FC236}">
                <a16:creationId xmlns:a16="http://schemas.microsoft.com/office/drawing/2014/main" id="{81E812FF-33D7-415E-BD41-5B9FF0FFE75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98470" y="6119254"/>
            <a:ext cx="1110267" cy="1110267"/>
          </a:xfrm>
          <a:prstGeom prst="rect">
            <a:avLst/>
          </a:prstGeom>
        </p:spPr>
      </p:pic>
    </p:spTree>
    <p:extLst>
      <p:ext uri="{BB962C8B-B14F-4D97-AF65-F5344CB8AC3E}">
        <p14:creationId xmlns:p14="http://schemas.microsoft.com/office/powerpoint/2010/main" val="294797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B4B550A-6983-41E9-9592-8A421991A4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493043" y="3848100"/>
            <a:ext cx="5850270" cy="6139577"/>
          </a:xfrm>
          <a:prstGeom prst="rect">
            <a:avLst/>
          </a:prstGeom>
        </p:spPr>
      </p:pic>
      <p:pic>
        <p:nvPicPr>
          <p:cNvPr id="8" name="Picture 2" descr="C:\Users\Administrator\Desktop\1546057363994_gat_l.png">
            <a:extLst>
              <a:ext uri="{FF2B5EF4-FFF2-40B4-BE49-F238E27FC236}">
                <a16:creationId xmlns:a16="http://schemas.microsoft.com/office/drawing/2014/main" id="{96933182-36DD-5CB7-7076-5FA2C7438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1751" y="5118100"/>
            <a:ext cx="459981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5"/>
          <a:srcRect/>
          <a:stretch>
            <a:fillRect/>
          </a:stretch>
        </p:blipFill>
        <p:spPr>
          <a:xfrm flipH="1">
            <a:off x="15913693" y="495300"/>
            <a:ext cx="2016633" cy="1625799"/>
          </a:xfrm>
          <a:prstGeom prst="rect">
            <a:avLst/>
          </a:prstGeom>
        </p:spPr>
      </p:pic>
      <p:pic>
        <p:nvPicPr>
          <p:cNvPr id="17" name="Picture 6">
            <a:extLst>
              <a:ext uri="{FF2B5EF4-FFF2-40B4-BE49-F238E27FC236}">
                <a16:creationId xmlns:a16="http://schemas.microsoft.com/office/drawing/2014/main" id="{5EDF2C92-BFA2-935E-2882-F9D8998082BF}"/>
              </a:ext>
            </a:extLst>
          </p:cNvPr>
          <p:cNvPicPr>
            <a:picLocks noChangeAspect="1"/>
          </p:cNvPicPr>
          <p:nvPr/>
        </p:nvPicPr>
        <p:blipFill>
          <a:blip r:embed="rId6"/>
          <a:srcRect/>
          <a:stretch>
            <a:fillRect/>
          </a:stretch>
        </p:blipFill>
        <p:spPr>
          <a:xfrm>
            <a:off x="-28184" y="-79512"/>
            <a:ext cx="2357234" cy="1625798"/>
          </a:xfrm>
          <a:prstGeom prst="rect">
            <a:avLst/>
          </a:prstGeom>
        </p:spPr>
      </p:pic>
      <p:sp>
        <p:nvSpPr>
          <p:cNvPr id="2" name="Rectangle 1">
            <a:extLst>
              <a:ext uri="{FF2B5EF4-FFF2-40B4-BE49-F238E27FC236}">
                <a16:creationId xmlns:a16="http://schemas.microsoft.com/office/drawing/2014/main" id="{6A799FA5-AB4D-4699-8054-723D23D3036A}"/>
              </a:ext>
            </a:extLst>
          </p:cNvPr>
          <p:cNvSpPr/>
          <p:nvPr/>
        </p:nvSpPr>
        <p:spPr>
          <a:xfrm>
            <a:off x="4626520" y="3414764"/>
            <a:ext cx="9318080" cy="923330"/>
          </a:xfrm>
          <a:prstGeom prst="rect">
            <a:avLst/>
          </a:prstGeom>
          <a:noFill/>
        </p:spPr>
        <p:txBody>
          <a:bodyPr wrap="square" lIns="91440" tIns="45720" rIns="91440" bIns="45720">
            <a:spAutoFit/>
          </a:bodyPr>
          <a:lstStyle/>
          <a:p>
            <a:pPr algn="ctr"/>
            <a:r>
              <a:rPr lang="vi-VN" sz="5400" b="1" cap="none" spc="0" dirty="0">
                <a:ln w="6600">
                  <a:solidFill>
                    <a:schemeClr val="accent2"/>
                  </a:solidFill>
                  <a:prstDash val="solid"/>
                </a:ln>
                <a:solidFill>
                  <a:srgbClr val="FFFFFF"/>
                </a:solidFill>
                <a:effectLst>
                  <a:outerShdw dist="38100" dir="2700000" algn="tl" rotWithShape="0">
                    <a:schemeClr val="accent2"/>
                  </a:outerShdw>
                </a:effectLst>
              </a:rPr>
              <a:t>KHỞI ĐỘNG ĐẦU GIỜ</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4DA87847-CFD9-4FBD-892F-FB407D2AB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8" name="Picture 17">
            <a:extLst>
              <a:ext uri="{FF2B5EF4-FFF2-40B4-BE49-F238E27FC236}">
                <a16:creationId xmlns:a16="http://schemas.microsoft.com/office/drawing/2014/main" id="{8AB0E425-6750-42FA-9B88-34BCD0DA9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0" name="Freeform 2">
            <a:extLst>
              <a:ext uri="{FF2B5EF4-FFF2-40B4-BE49-F238E27FC236}">
                <a16:creationId xmlns:a16="http://schemas.microsoft.com/office/drawing/2014/main" id="{396C2B97-5CE7-4A0F-AE56-749247F38513}"/>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CAEC6E93-E64B-4E4D-AB3D-5934C5851C11}"/>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545BEFD-3558-400F-B862-808658AC13EF}"/>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58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179609" y="144032"/>
            <a:ext cx="3134192"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Ghép toàn bài:</a:t>
            </a:r>
            <a:endParaRPr lang="en-US" sz="3600" b="1" cap="none" spc="0">
              <a:ln w="0"/>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algn="ctr"/>
            <a:r>
              <a:rPr lang="vi-VN" sz="2200" i="1" cap="none" spc="0">
                <a:ln w="0"/>
                <a:effectLst>
                  <a:outerShdw blurRad="38100" dist="19050" dir="2700000" algn="tl" rotWithShape="0">
                    <a:schemeClr val="dk1">
                      <a:alpha val="40000"/>
                    </a:schemeClr>
                  </a:outerShdw>
                </a:effectLst>
                <a:latin typeface="+mj-lt"/>
              </a:rPr>
              <a:t>Nhạc: Bùi Đình Thảo</a:t>
            </a:r>
          </a:p>
          <a:p>
            <a:pPr algn="ctr"/>
            <a:r>
              <a:rPr lang="vi-VN" sz="2200" i="1">
                <a:ln w="0"/>
                <a:effectLst>
                  <a:outerShdw blurRad="38100" dist="19050" dir="2700000" algn="tl" rotWithShape="0">
                    <a:schemeClr val="dk1">
                      <a:alpha val="40000"/>
                    </a:schemeClr>
                  </a:outerShdw>
                </a:effectLst>
                <a:latin typeface="+mj-lt"/>
              </a:rPr>
              <a:t>Lời: Nguyễn Khoa Đăng – Bùi Đình Thảo</a:t>
            </a:r>
            <a:endParaRPr lang="en-US" sz="2200" i="1" cap="none" spc="0">
              <a:ln w="0"/>
              <a:effectLst>
                <a:outerShdw blurRad="38100" dist="19050" dir="2700000" algn="tl" rotWithShape="0">
                  <a:schemeClr val="dk1">
                    <a:alpha val="40000"/>
                  </a:schemeClr>
                </a:outerShdw>
              </a:effectLst>
              <a:latin typeface="+mj-lt"/>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r>
              <a:rPr lang="vi-VN" sz="2800">
                <a:solidFill>
                  <a:srgbClr val="0070C0"/>
                </a:solidFill>
                <a:latin typeface="+mj-lt"/>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r>
              <a:rPr lang="vi-VN" sz="2800">
                <a:solidFill>
                  <a:srgbClr val="0070C0"/>
                </a:solidFill>
                <a:latin typeface="+mj-lt"/>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r>
              <a:rPr lang="vi-VN" sz="2800">
                <a:solidFill>
                  <a:srgbClr val="0070C0"/>
                </a:solidFill>
                <a:latin typeface="+mj-lt"/>
              </a:rPr>
              <a:t>trĩu       i     trong  lòng      tay          như   đựng     đầy    mưa        gió         nắng,       Như    mang </a:t>
            </a:r>
          </a:p>
          <a:p>
            <a:endParaRPr lang="vi-VN" sz="2800">
              <a:solidFill>
                <a:srgbClr val="0070C0"/>
              </a:solidFill>
              <a:latin typeface="+mj-lt"/>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r>
              <a:rPr lang="vi-VN" sz="2800">
                <a:solidFill>
                  <a:srgbClr val="0070C0"/>
                </a:solidFill>
                <a:latin typeface="+mj-lt"/>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r>
              <a:rPr lang="vi-VN" sz="2800">
                <a:solidFill>
                  <a:srgbClr val="0070C0"/>
                </a:solidFill>
                <a:latin typeface="+mj-lt"/>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r>
              <a:rPr lang="vi-VN" sz="2800">
                <a:solidFill>
                  <a:srgbClr val="0070C0"/>
                </a:solidFill>
                <a:latin typeface="+mj-lt"/>
              </a:rPr>
              <a:t>ơi!                                                            Em         đi…      …ơi!                             </a:t>
            </a:r>
          </a:p>
        </p:txBody>
      </p:sp>
      <p:pic>
        <p:nvPicPr>
          <p:cNvPr id="3" name="Ca bai piano E di giưa bien vang">
            <a:hlinkClick r:id="" action="ppaction://media"/>
            <a:extLst>
              <a:ext uri="{FF2B5EF4-FFF2-40B4-BE49-F238E27FC236}">
                <a16:creationId xmlns:a16="http://schemas.microsoft.com/office/drawing/2014/main" id="{7A9D7399-0BF5-4887-B4FB-EA4EA824B67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43794" y="1054243"/>
            <a:ext cx="950550" cy="950550"/>
          </a:xfrm>
          <a:prstGeom prst="rect">
            <a:avLst/>
          </a:prstGeom>
        </p:spPr>
      </p:pic>
    </p:spTree>
    <p:extLst>
      <p:ext uri="{BB962C8B-B14F-4D97-AF65-F5344CB8AC3E}">
        <p14:creationId xmlns:p14="http://schemas.microsoft.com/office/powerpoint/2010/main" val="225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020098" y="119680"/>
            <a:ext cx="417133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Ghép với nhạc đệm:</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2" name="EM ĐI GIỮA BIỂN VÀNG KARAOKE II BÀI HÁT LỚP 5 II KẾT NỐI TRI THỨC">
            <a:hlinkClick r:id="" action="ppaction://media"/>
            <a:extLst>
              <a:ext uri="{FF2B5EF4-FFF2-40B4-BE49-F238E27FC236}">
                <a16:creationId xmlns:a16="http://schemas.microsoft.com/office/drawing/2014/main" id="{533EDE82-0FB6-4A9F-BDF8-3B8000F0CBB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88565" y="1110447"/>
            <a:ext cx="894345" cy="894345"/>
          </a:xfrm>
          <a:prstGeom prst="rect">
            <a:avLst/>
          </a:prstGeom>
        </p:spPr>
      </p:pic>
    </p:spTree>
    <p:extLst>
      <p:ext uri="{BB962C8B-B14F-4D97-AF65-F5344CB8AC3E}">
        <p14:creationId xmlns:p14="http://schemas.microsoft.com/office/powerpoint/2010/main" val="268723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4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pic>
        <p:nvPicPr>
          <p:cNvPr id="17" name="Picture 2" descr="C:\Users\Administrator\Desktop\1546057363994_gat_l.png">
            <a:extLst>
              <a:ext uri="{FF2B5EF4-FFF2-40B4-BE49-F238E27FC236}">
                <a16:creationId xmlns:a16="http://schemas.microsoft.com/office/drawing/2014/main" id="{4C51A6A4-9BEC-4A29-B575-0B7C2B4AB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3835" y="6117404"/>
            <a:ext cx="3853573" cy="3699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85EB0BF-6E11-424D-BF48-7E820EDD8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8481070"/>
            <a:ext cx="11125200" cy="1767829"/>
          </a:xfrm>
          <a:prstGeom prst="rect">
            <a:avLst/>
          </a:prstGeom>
        </p:spPr>
      </p:pic>
      <p:pic>
        <p:nvPicPr>
          <p:cNvPr id="19" name="Picture 18">
            <a:extLst>
              <a:ext uri="{FF2B5EF4-FFF2-40B4-BE49-F238E27FC236}">
                <a16:creationId xmlns:a16="http://schemas.microsoft.com/office/drawing/2014/main" id="{9A983C28-E1C5-4478-A5C6-173173300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8519170"/>
            <a:ext cx="9067800" cy="1767829"/>
          </a:xfrm>
          <a:prstGeom prst="rect">
            <a:avLst/>
          </a:prstGeom>
        </p:spPr>
      </p:pic>
      <p:sp>
        <p:nvSpPr>
          <p:cNvPr id="20" name="Freeform 2">
            <a:extLst>
              <a:ext uri="{FF2B5EF4-FFF2-40B4-BE49-F238E27FC236}">
                <a16:creationId xmlns:a16="http://schemas.microsoft.com/office/drawing/2014/main" id="{1CAB12FD-6C0D-442D-BDC2-72CFA1D708AF}"/>
              </a:ext>
            </a:extLst>
          </p:cNvPr>
          <p:cNvSpPr/>
          <p:nvPr/>
        </p:nvSpPr>
        <p:spPr>
          <a:xfrm>
            <a:off x="5998072" y="9807712"/>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1329E1A5-DAAB-400A-A218-59ADBDCAB056}"/>
              </a:ext>
            </a:extLst>
          </p:cNvPr>
          <p:cNvSpPr/>
          <p:nvPr/>
        </p:nvSpPr>
        <p:spPr>
          <a:xfrm>
            <a:off x="12094072" y="9817100"/>
            <a:ext cx="6410136"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4FEA145-0CF1-47BB-AEBA-2E9CE25CD09C}"/>
              </a:ext>
            </a:extLst>
          </p:cNvPr>
          <p:cNvSpPr/>
          <p:nvPr/>
        </p:nvSpPr>
        <p:spPr>
          <a:xfrm>
            <a:off x="-168624" y="9807713"/>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251424E-7CF0-4FF9-BAA1-2EBE16E50AD8}"/>
              </a:ext>
            </a:extLst>
          </p:cNvPr>
          <p:cNvSpPr/>
          <p:nvPr/>
        </p:nvSpPr>
        <p:spPr>
          <a:xfrm>
            <a:off x="1608788" y="1805929"/>
            <a:ext cx="806861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vỗ tay theo nhịp</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F9720B22-7042-4DAA-8DCB-256E6BA9DDCA}"/>
              </a:ext>
            </a:extLst>
          </p:cNvPr>
          <p:cNvPicPr>
            <a:picLocks noChangeAspect="1"/>
          </p:cNvPicPr>
          <p:nvPr/>
        </p:nvPicPr>
        <p:blipFill>
          <a:blip r:embed="rId11"/>
          <a:stretch>
            <a:fillRect/>
          </a:stretch>
        </p:blipFill>
        <p:spPr>
          <a:xfrm>
            <a:off x="685800" y="2717418"/>
            <a:ext cx="16188071" cy="2209800"/>
          </a:xfrm>
          <a:prstGeom prst="rect">
            <a:avLst/>
          </a:prstGeom>
        </p:spPr>
      </p:pic>
      <p:sp>
        <p:nvSpPr>
          <p:cNvPr id="13" name="TextBox 12">
            <a:extLst>
              <a:ext uri="{FF2B5EF4-FFF2-40B4-BE49-F238E27FC236}">
                <a16:creationId xmlns:a16="http://schemas.microsoft.com/office/drawing/2014/main" id="{53680D09-0BEC-46DA-A39C-BA7C23EFC797}"/>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14" name="Hình ảnh 1251147001" descr="Ảnh có chứa đồng hồ, bản phác thảo, hình vẽ, vòng tròn&#10;&#10;Mô tả được tạo tự động">
            <a:extLst>
              <a:ext uri="{FF2B5EF4-FFF2-40B4-BE49-F238E27FC236}">
                <a16:creationId xmlns:a16="http://schemas.microsoft.com/office/drawing/2014/main" id="{6B2FFC3D-2FC5-4ACE-BF38-270F20B9B7DF}"/>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419600" y="5213386"/>
            <a:ext cx="914400" cy="1057462"/>
          </a:xfrm>
          <a:prstGeom prst="ellipse">
            <a:avLst/>
          </a:prstGeom>
          <a:ln>
            <a:noFill/>
          </a:ln>
          <a:effectLst>
            <a:softEdge rad="112500"/>
          </a:effectLst>
        </p:spPr>
      </p:pic>
      <p:pic>
        <p:nvPicPr>
          <p:cNvPr id="15" name="Hình ảnh 1251147001" descr="Ảnh có chứa đồng hồ, bản phác thảo, hình vẽ, vòng tròn&#10;&#10;Mô tả được tạo tự động">
            <a:extLst>
              <a:ext uri="{FF2B5EF4-FFF2-40B4-BE49-F238E27FC236}">
                <a16:creationId xmlns:a16="http://schemas.microsoft.com/office/drawing/2014/main" id="{5B070AB3-72C4-43A9-80D0-2C35E078DA80}"/>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7865435" y="5097255"/>
            <a:ext cx="914400" cy="1057462"/>
          </a:xfrm>
          <a:prstGeom prst="ellipse">
            <a:avLst/>
          </a:prstGeom>
          <a:ln>
            <a:noFill/>
          </a:ln>
          <a:effectLst>
            <a:softEdge rad="112500"/>
          </a:effectLst>
        </p:spPr>
      </p:pic>
      <p:pic>
        <p:nvPicPr>
          <p:cNvPr id="23" name="Hình ảnh 1251147001" descr="Ảnh có chứa đồng hồ, bản phác thảo, hình vẽ, vòng tròn&#10;&#10;Mô tả được tạo tự động">
            <a:extLst>
              <a:ext uri="{FF2B5EF4-FFF2-40B4-BE49-F238E27FC236}">
                <a16:creationId xmlns:a16="http://schemas.microsoft.com/office/drawing/2014/main" id="{EA654CF7-9EFD-4EC6-9BF0-E3F5F0EB411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0608635" y="5079537"/>
            <a:ext cx="914400" cy="1057462"/>
          </a:xfrm>
          <a:prstGeom prst="ellipse">
            <a:avLst/>
          </a:prstGeom>
          <a:ln>
            <a:noFill/>
          </a:ln>
          <a:effectLst>
            <a:softEdge rad="112500"/>
          </a:effectLst>
        </p:spPr>
      </p:pic>
      <p:pic>
        <p:nvPicPr>
          <p:cNvPr id="24" name="Hình ảnh 1251147001" descr="Ảnh có chứa đồng hồ, bản phác thảo, hình vẽ, vòng tròn&#10;&#10;Mô tả được tạo tự động">
            <a:extLst>
              <a:ext uri="{FF2B5EF4-FFF2-40B4-BE49-F238E27FC236}">
                <a16:creationId xmlns:a16="http://schemas.microsoft.com/office/drawing/2014/main" id="{099F9C28-9614-41FE-8BA8-BC764054FEB3}"/>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3959897" y="5059942"/>
            <a:ext cx="914400" cy="1057462"/>
          </a:xfrm>
          <a:prstGeom prst="ellipse">
            <a:avLst/>
          </a:prstGeom>
          <a:ln>
            <a:noFill/>
          </a:ln>
          <a:effectLst>
            <a:softEdge rad="112500"/>
          </a:effectLst>
        </p:spPr>
      </p:pic>
    </p:spTree>
    <p:extLst>
      <p:ext uri="{BB962C8B-B14F-4D97-AF65-F5344CB8AC3E}">
        <p14:creationId xmlns:p14="http://schemas.microsoft.com/office/powerpoint/2010/main" val="40464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2" name="EM ĐI GIỮA BIỂN VÀNG KARAOKE II BÀI HÁT LỚP 5 II KẾT NỐI TRI THỨC">
            <a:hlinkClick r:id="" action="ppaction://media"/>
            <a:extLst>
              <a:ext uri="{FF2B5EF4-FFF2-40B4-BE49-F238E27FC236}">
                <a16:creationId xmlns:a16="http://schemas.microsoft.com/office/drawing/2014/main" id="{533EDE82-0FB6-4A9F-BDF8-3B8000F0CBB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88565" y="1110447"/>
            <a:ext cx="894345" cy="894345"/>
          </a:xfrm>
          <a:prstGeom prst="rect">
            <a:avLst/>
          </a:prstGeom>
        </p:spPr>
      </p:pic>
      <p:sp>
        <p:nvSpPr>
          <p:cNvPr id="33" name="Rectangle 32">
            <a:extLst>
              <a:ext uri="{FF2B5EF4-FFF2-40B4-BE49-F238E27FC236}">
                <a16:creationId xmlns:a16="http://schemas.microsoft.com/office/drawing/2014/main" id="{269D41F6-50FB-4ADC-8096-4815100CF851}"/>
              </a:ext>
            </a:extLst>
          </p:cNvPr>
          <p:cNvSpPr/>
          <p:nvPr/>
        </p:nvSpPr>
        <p:spPr>
          <a:xfrm>
            <a:off x="-1232665" y="17159"/>
            <a:ext cx="806861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vỗ tay theo nhịp</a:t>
            </a:r>
            <a:endParaRPr kumimoji="0" lang="en-US"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842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4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856180" y="152760"/>
            <a:ext cx="49744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Lĩnh xướng – Hòa giọng</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341931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Lĩnh xướng: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Hương lúa chín thoang thoảng bay làm lung lay hàng cột điện, làm xao động cả rặng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Bông lúa trĩu i trong lòng tay như đựng đầy mưa gió nắng,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Như mang nặng giọt mồ hôi của bao người nuôi lúa lớn lúa 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bao người nuôi lúa lớn lúa ơi! </a:t>
            </a:r>
          </a:p>
        </p:txBody>
      </p:sp>
      <p:pic>
        <p:nvPicPr>
          <p:cNvPr id="18" name="Picture 32">
            <a:extLst>
              <a:ext uri="{FF2B5EF4-FFF2-40B4-BE49-F238E27FC236}">
                <a16:creationId xmlns:a16="http://schemas.microsoft.com/office/drawing/2014/main" id="{4FEB9D3A-2FE4-4662-899E-91964E6F79F1}"/>
              </a:ext>
            </a:extLst>
          </p:cNvPr>
          <p:cNvPicPr>
            <a:picLocks noChangeAspect="1"/>
          </p:cNvPicPr>
          <p:nvPr/>
        </p:nvPicPr>
        <p:blipFill>
          <a:blip r:embed="rId14"/>
          <a:srcRect/>
          <a:stretch>
            <a:fillRect/>
          </a:stretch>
        </p:blipFill>
        <p:spPr>
          <a:xfrm flipH="1">
            <a:off x="1599025" y="2539325"/>
            <a:ext cx="1402763" cy="1590296"/>
          </a:xfrm>
          <a:prstGeom prst="rect">
            <a:avLst/>
          </a:prstGeom>
        </p:spPr>
      </p:pic>
      <p:pic>
        <p:nvPicPr>
          <p:cNvPr id="21" name="Picture 24">
            <a:extLst>
              <a:ext uri="{FF2B5EF4-FFF2-40B4-BE49-F238E27FC236}">
                <a16:creationId xmlns:a16="http://schemas.microsoft.com/office/drawing/2014/main" id="{4793496C-FC1B-4245-83C5-083F4F5EDEF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6524" y="4762500"/>
            <a:ext cx="2225002" cy="1590296"/>
          </a:xfrm>
          <a:prstGeom prst="rect">
            <a:avLst/>
          </a:prstGeom>
        </p:spPr>
      </p:pic>
      <p:pic>
        <p:nvPicPr>
          <p:cNvPr id="27" name="EM ĐI GIỮA BIỂN VÀNG KARAOKE II BÀI HÁT LỚP 5 II KẾT NỐI TRI THỨC">
            <a:hlinkClick r:id="" action="ppaction://media"/>
            <a:extLst>
              <a:ext uri="{FF2B5EF4-FFF2-40B4-BE49-F238E27FC236}">
                <a16:creationId xmlns:a16="http://schemas.microsoft.com/office/drawing/2014/main" id="{76C7B95D-C2B1-4D19-9829-38A0BF58E8F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442955" y="2061876"/>
            <a:ext cx="894345" cy="894345"/>
          </a:xfrm>
          <a:prstGeom prst="rect">
            <a:avLst/>
          </a:prstGeom>
        </p:spPr>
      </p:pic>
    </p:spTree>
    <p:extLst>
      <p:ext uri="{BB962C8B-B14F-4D97-AF65-F5344CB8AC3E}">
        <p14:creationId xmlns:p14="http://schemas.microsoft.com/office/powerpoint/2010/main" val="153699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410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ay vui">
            <a:hlinkClick r:id="" action="ppaction://media"/>
            <a:extLst>
              <a:ext uri="{FF2B5EF4-FFF2-40B4-BE49-F238E27FC236}">
                <a16:creationId xmlns:a16="http://schemas.microsoft.com/office/drawing/2014/main" id="{4688C63E-D237-41B2-B93E-97F048C4B3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0" y="0"/>
            <a:ext cx="18253129" cy="10287000"/>
          </a:xfrm>
          <a:prstGeom prst="rect">
            <a:avLst/>
          </a:prstGeom>
        </p:spPr>
      </p:pic>
    </p:spTree>
    <p:extLst>
      <p:ext uri="{BB962C8B-B14F-4D97-AF65-F5344CB8AC3E}">
        <p14:creationId xmlns:p14="http://schemas.microsoft.com/office/powerpoint/2010/main" val="17510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14B31-B304-41A3-92EA-785545F65D6F}"/>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289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8C889-3E29-63D9-FAED-8606C509133F}"/>
            </a:ext>
          </a:extLst>
        </p:cNvPr>
        <p:cNvGrpSpPr/>
        <p:nvPr/>
      </p:nvGrpSpPr>
      <p:grpSpPr>
        <a:xfrm>
          <a:off x="0" y="0"/>
          <a:ext cx="0" cy="0"/>
          <a:chOff x="0" y="0"/>
          <a:chExt cx="0" cy="0"/>
        </a:xfrm>
      </p:grpSpPr>
      <p:pic>
        <p:nvPicPr>
          <p:cNvPr id="1026" name="Picture 2" descr="Tech12h">
            <a:extLst>
              <a:ext uri="{FF2B5EF4-FFF2-40B4-BE49-F238E27FC236}">
                <a16:creationId xmlns:a16="http://schemas.microsoft.com/office/drawing/2014/main" id="{6830C7DB-180A-B7B8-8B42-306C563E1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081" y="723900"/>
            <a:ext cx="644651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ch12h">
            <a:extLst>
              <a:ext uri="{FF2B5EF4-FFF2-40B4-BE49-F238E27FC236}">
                <a16:creationId xmlns:a16="http://schemas.microsoft.com/office/drawing/2014/main" id="{58996070-B789-F8F4-4082-25D55BACDEE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677400" y="723901"/>
            <a:ext cx="6511636"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ch12h">
            <a:extLst>
              <a:ext uri="{FF2B5EF4-FFF2-40B4-BE49-F238E27FC236}">
                <a16:creationId xmlns:a16="http://schemas.microsoft.com/office/drawing/2014/main" id="{B970600C-4750-33B9-4A77-75635EC15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1" y="5143500"/>
            <a:ext cx="6446519" cy="39872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ch12h">
            <a:extLst>
              <a:ext uri="{FF2B5EF4-FFF2-40B4-BE49-F238E27FC236}">
                <a16:creationId xmlns:a16="http://schemas.microsoft.com/office/drawing/2014/main" id="{9BBB3128-7FB4-DA3B-3880-1646DC35A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517" y="5143500"/>
            <a:ext cx="6446519" cy="40741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BE031C-A11C-9F8E-B3E5-D86B03E0A4E6}"/>
              </a:ext>
            </a:extLst>
          </p:cNvPr>
          <p:cNvSpPr txBox="1"/>
          <p:nvPr/>
        </p:nvSpPr>
        <p:spPr>
          <a:xfrm>
            <a:off x="1783081" y="4542504"/>
            <a:ext cx="1188719" cy="369332"/>
          </a:xfrm>
          <a:prstGeom prst="rect">
            <a:avLst/>
          </a:prstGeom>
          <a:noFill/>
        </p:spPr>
        <p:txBody>
          <a:bodyPr wrap="square">
            <a:spAutoFit/>
          </a:bodyPr>
          <a:lstStyle/>
          <a:p>
            <a:r>
              <a:rPr lang="en-US" b="0" i="0" dirty="0" err="1">
                <a:solidFill>
                  <a:srgbClr val="000000"/>
                </a:solidFill>
                <a:effectLst/>
                <a:latin typeface="Open Sans" panose="020B0606030504020204" pitchFamily="34" charset="0"/>
              </a:rPr>
              <a:t>Hình</a:t>
            </a:r>
            <a:r>
              <a:rPr lang="en-US" b="0" i="0" dirty="0">
                <a:solidFill>
                  <a:srgbClr val="000000"/>
                </a:solidFill>
                <a:effectLst/>
                <a:latin typeface="Open Sans" panose="020B0606030504020204" pitchFamily="34" charset="0"/>
              </a:rPr>
              <a:t> 1</a:t>
            </a:r>
            <a:endParaRPr lang="en-US" dirty="0"/>
          </a:p>
        </p:txBody>
      </p:sp>
      <p:sp>
        <p:nvSpPr>
          <p:cNvPr id="6" name="TextBox 5">
            <a:extLst>
              <a:ext uri="{FF2B5EF4-FFF2-40B4-BE49-F238E27FC236}">
                <a16:creationId xmlns:a16="http://schemas.microsoft.com/office/drawing/2014/main" id="{1D6BC0B2-F400-5F87-BA10-B7055529A333}"/>
              </a:ext>
            </a:extLst>
          </p:cNvPr>
          <p:cNvSpPr txBox="1"/>
          <p:nvPr/>
        </p:nvSpPr>
        <p:spPr>
          <a:xfrm>
            <a:off x="9677400" y="4448292"/>
            <a:ext cx="1188719" cy="369332"/>
          </a:xfrm>
          <a:prstGeom prst="rect">
            <a:avLst/>
          </a:prstGeom>
          <a:noFill/>
        </p:spPr>
        <p:txBody>
          <a:bodyPr wrap="square">
            <a:spAutoFit/>
          </a:bodyPr>
          <a:lstStyle/>
          <a:p>
            <a:r>
              <a:rPr lang="en-US" b="0" i="0" dirty="0" err="1">
                <a:solidFill>
                  <a:srgbClr val="000000"/>
                </a:solidFill>
                <a:effectLst/>
                <a:latin typeface="Open Sans" panose="020B0606030504020204" pitchFamily="34" charset="0"/>
              </a:rPr>
              <a:t>Hình</a:t>
            </a:r>
            <a:r>
              <a:rPr lang="en-US" b="0" i="0" dirty="0">
                <a:solidFill>
                  <a:srgbClr val="000000"/>
                </a:solidFill>
                <a:effectLst/>
                <a:latin typeface="Open Sans" panose="020B0606030504020204" pitchFamily="34" charset="0"/>
              </a:rPr>
              <a:t> 2</a:t>
            </a:r>
            <a:endParaRPr lang="en-US" dirty="0"/>
          </a:p>
        </p:txBody>
      </p:sp>
      <p:sp>
        <p:nvSpPr>
          <p:cNvPr id="7" name="TextBox 6">
            <a:extLst>
              <a:ext uri="{FF2B5EF4-FFF2-40B4-BE49-F238E27FC236}">
                <a16:creationId xmlns:a16="http://schemas.microsoft.com/office/drawing/2014/main" id="{8AF6269C-7316-BDDC-437F-16E62EA24781}"/>
              </a:ext>
            </a:extLst>
          </p:cNvPr>
          <p:cNvSpPr txBox="1"/>
          <p:nvPr/>
        </p:nvSpPr>
        <p:spPr>
          <a:xfrm>
            <a:off x="1828801" y="9217603"/>
            <a:ext cx="1188719" cy="369332"/>
          </a:xfrm>
          <a:prstGeom prst="rect">
            <a:avLst/>
          </a:prstGeom>
          <a:noFill/>
        </p:spPr>
        <p:txBody>
          <a:bodyPr wrap="square">
            <a:spAutoFit/>
          </a:bodyPr>
          <a:lstStyle/>
          <a:p>
            <a:r>
              <a:rPr lang="en-US" b="0" i="0" dirty="0" err="1">
                <a:solidFill>
                  <a:srgbClr val="000000"/>
                </a:solidFill>
                <a:effectLst/>
                <a:latin typeface="Open Sans" panose="020B0606030504020204" pitchFamily="34" charset="0"/>
              </a:rPr>
              <a:t>Hình</a:t>
            </a:r>
            <a:r>
              <a:rPr lang="en-US" b="0" i="0" dirty="0">
                <a:solidFill>
                  <a:srgbClr val="000000"/>
                </a:solidFill>
                <a:effectLst/>
                <a:latin typeface="Open Sans" panose="020B0606030504020204" pitchFamily="34" charset="0"/>
              </a:rPr>
              <a:t> 3</a:t>
            </a:r>
            <a:endParaRPr lang="en-US" dirty="0"/>
          </a:p>
        </p:txBody>
      </p:sp>
      <p:sp>
        <p:nvSpPr>
          <p:cNvPr id="8" name="TextBox 7">
            <a:extLst>
              <a:ext uri="{FF2B5EF4-FFF2-40B4-BE49-F238E27FC236}">
                <a16:creationId xmlns:a16="http://schemas.microsoft.com/office/drawing/2014/main" id="{076FB909-16E1-175E-712E-6C4734EC103C}"/>
              </a:ext>
            </a:extLst>
          </p:cNvPr>
          <p:cNvSpPr txBox="1"/>
          <p:nvPr/>
        </p:nvSpPr>
        <p:spPr>
          <a:xfrm>
            <a:off x="9742517" y="9378433"/>
            <a:ext cx="1188719" cy="369332"/>
          </a:xfrm>
          <a:prstGeom prst="rect">
            <a:avLst/>
          </a:prstGeom>
          <a:noFill/>
        </p:spPr>
        <p:txBody>
          <a:bodyPr wrap="square">
            <a:spAutoFit/>
          </a:bodyPr>
          <a:lstStyle/>
          <a:p>
            <a:r>
              <a:rPr lang="en-US" b="0" i="0" dirty="0" err="1">
                <a:solidFill>
                  <a:srgbClr val="000000"/>
                </a:solidFill>
                <a:effectLst/>
                <a:latin typeface="Open Sans" panose="020B0606030504020204" pitchFamily="34" charset="0"/>
              </a:rPr>
              <a:t>Hình</a:t>
            </a:r>
            <a:r>
              <a:rPr lang="en-US" b="0" i="0" dirty="0">
                <a:solidFill>
                  <a:srgbClr val="000000"/>
                </a:solidFill>
                <a:effectLst/>
                <a:latin typeface="Open Sans" panose="020B0606030504020204" pitchFamily="34" charset="0"/>
              </a:rPr>
              <a:t> 4</a:t>
            </a:r>
            <a:endParaRPr lang="en-US" dirty="0"/>
          </a:p>
        </p:txBody>
      </p:sp>
    </p:spTree>
    <p:extLst>
      <p:ext uri="{BB962C8B-B14F-4D97-AF65-F5344CB8AC3E}">
        <p14:creationId xmlns:p14="http://schemas.microsoft.com/office/powerpoint/2010/main" val="174587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7"/>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0"/>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402861" y="132378"/>
            <a:ext cx="206979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2" name="EM ĐI GIỮA BIỂN VÀNG II BÀI HÁT LỚP 5 KẾT NỐI TRI THỨC">
            <a:hlinkClick r:id="" action="ppaction://media"/>
            <a:extLst>
              <a:ext uri="{FF2B5EF4-FFF2-40B4-BE49-F238E27FC236}">
                <a16:creationId xmlns:a16="http://schemas.microsoft.com/office/drawing/2014/main" id="{8EDADAFC-8B25-418F-8D78-798E2433981F}"/>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4350" y="1333621"/>
            <a:ext cx="609600" cy="609600"/>
          </a:xfrm>
          <a:prstGeom prst="rect">
            <a:avLst/>
          </a:prstGeom>
        </p:spPr>
      </p:pic>
    </p:spTree>
    <p:extLst>
      <p:ext uri="{BB962C8B-B14F-4D97-AF65-F5344CB8AC3E}">
        <p14:creationId xmlns:p14="http://schemas.microsoft.com/office/powerpoint/2010/main" val="8299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4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dministrator\Desktop\1546057363994_gat_l.png">
            <a:extLst>
              <a:ext uri="{FF2B5EF4-FFF2-40B4-BE49-F238E27FC236}">
                <a16:creationId xmlns:a16="http://schemas.microsoft.com/office/drawing/2014/main" id="{7D0F4EDB-7D2F-4B23-A346-02F8EBA58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2989" y="544830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81200" y="441679"/>
            <a:ext cx="2132315"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Đọc lời ca</a:t>
            </a:r>
            <a:endParaRPr lang="en-US" sz="3600" b="1" cap="none" spc="0">
              <a:ln w="0"/>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algn="ctr"/>
            <a:r>
              <a:rPr lang="vi-VN" sz="2400" cap="none" spc="0">
                <a:ln w="0"/>
                <a:effectLst>
                  <a:outerShdw blurRad="38100" dist="19050" dir="2700000" algn="tl" rotWithShape="0">
                    <a:schemeClr val="dk1">
                      <a:alpha val="40000"/>
                    </a:schemeClr>
                  </a:outerShdw>
                </a:effectLst>
                <a:latin typeface="+mj-lt"/>
              </a:rPr>
              <a:t>Nhạc: Bùi Đình Thảo</a:t>
            </a:r>
          </a:p>
          <a:p>
            <a:pPr algn="ctr"/>
            <a:r>
              <a:rPr lang="vi-VN" sz="2400">
                <a:ln w="0"/>
                <a:effectLst>
                  <a:outerShdw blurRad="38100" dist="19050" dir="2700000" algn="tl" rotWithShape="0">
                    <a:schemeClr val="dk1">
                      <a:alpha val="40000"/>
                    </a:schemeClr>
                  </a:outerShdw>
                </a:effectLst>
                <a:latin typeface="+mj-lt"/>
              </a:rPr>
              <a:t>Lời: Nguyễn Khoa Đăng – Bùi Đình Thảo</a:t>
            </a:r>
            <a:endParaRPr lang="en-US" sz="2400" cap="none" spc="0">
              <a:ln w="0"/>
              <a:effectLst>
                <a:outerShdw blurRad="38100" dist="19050" dir="2700000" algn="tl" rotWithShape="0">
                  <a:schemeClr val="dk1">
                    <a:alpha val="40000"/>
                  </a:schemeClr>
                </a:outerShdw>
              </a:effectLst>
              <a:latin typeface="+mj-lt"/>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0371312" cy="3108543"/>
          </a:xfrm>
          <a:prstGeom prst="rect">
            <a:avLst/>
          </a:prstGeom>
          <a:noFill/>
        </p:spPr>
        <p:txBody>
          <a:bodyPr wrap="square">
            <a:spAutoFit/>
          </a:bodyPr>
          <a:lstStyle/>
          <a:p>
            <a:r>
              <a:rPr lang="vi-VN" sz="2800">
                <a:latin typeface="+mj-lt"/>
              </a:rPr>
              <a:t>Câu 1: Em đi giữa biển vàng, nghe mênh mang trên đồng lúa hát. </a:t>
            </a:r>
          </a:p>
          <a:p>
            <a:r>
              <a:rPr lang="vi-VN" sz="2800">
                <a:latin typeface="+mj-lt"/>
              </a:rPr>
              <a:t>Câu 2: Hương lúa chín thoang thoảng bay làm lung lay hàng cột điện, làm xao động cả rặng cây. </a:t>
            </a:r>
          </a:p>
          <a:p>
            <a:r>
              <a:rPr lang="vi-VN" sz="2800">
                <a:latin typeface="+mj-lt"/>
              </a:rPr>
              <a:t>Câu 3: Em đi giữa biển vàng, nghe mênh mang trên đồng lúa hát.</a:t>
            </a:r>
          </a:p>
          <a:p>
            <a:r>
              <a:rPr lang="vi-VN" sz="2800">
                <a:latin typeface="+mj-lt"/>
              </a:rPr>
              <a:t>Câu 4: Bông lúa trĩu i trong lòng tay như đựng đầy mưa gió nắng, </a:t>
            </a:r>
          </a:p>
          <a:p>
            <a:r>
              <a:rPr lang="vi-VN" sz="2800">
                <a:latin typeface="+mj-lt"/>
              </a:rPr>
              <a:t>Câu 5: Như mang nặng giọt mồ hôi của bao người nuôi lúa lớn lúa ơi!</a:t>
            </a:r>
          </a:p>
          <a:p>
            <a:r>
              <a:rPr lang="vi-VN" sz="2800">
                <a:latin typeface="+mj-lt"/>
              </a:rPr>
              <a:t>Câu 6: Của bao người nuôi lúa lớn lúa ơi! </a:t>
            </a:r>
          </a:p>
        </p:txBody>
      </p:sp>
    </p:spTree>
    <p:extLst>
      <p:ext uri="{BB962C8B-B14F-4D97-AF65-F5344CB8AC3E}">
        <p14:creationId xmlns:p14="http://schemas.microsoft.com/office/powerpoint/2010/main" val="186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1719</TotalTime>
  <Words>1246</Words>
  <Application>Microsoft Office PowerPoint</Application>
  <PresentationFormat>Custom</PresentationFormat>
  <Paragraphs>116</Paragraphs>
  <Slides>24</Slides>
  <Notes>0</Notes>
  <HiddenSlides>0</HiddenSlides>
  <MMClips>16</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24</vt:i4>
      </vt:variant>
    </vt:vector>
  </HeadingPairs>
  <TitlesOfParts>
    <vt:vector size="33" baseType="lpstr">
      <vt:lpstr>Calibri Light</vt:lpstr>
      <vt:lpstr>Arial</vt:lpstr>
      <vt:lpstr>Calibri</vt:lpstr>
      <vt:lpstr>Open Sans</vt:lpstr>
      <vt:lpstr>Times New Roman</vt:lpstr>
      <vt:lpstr>2_Office Theme</vt:lpstr>
      <vt:lpstr>7_Office Theme</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PC</cp:lastModifiedBy>
  <cp:revision>68</cp:revision>
  <dcterms:created xsi:type="dcterms:W3CDTF">2006-08-16T00:00:00Z</dcterms:created>
  <dcterms:modified xsi:type="dcterms:W3CDTF">2025-04-03T12:14:36Z</dcterms:modified>
  <dc:identifier>DAFNYV3U0-c</dc:identifier>
</cp:coreProperties>
</file>