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97" r:id="rId4"/>
  </p:sldMasterIdLst>
  <p:notesMasterIdLst>
    <p:notesMasterId r:id="rId24"/>
  </p:notesMasterIdLst>
  <p:sldIdLst>
    <p:sldId id="482" r:id="rId5"/>
    <p:sldId id="370" r:id="rId6"/>
    <p:sldId id="584" r:id="rId7"/>
    <p:sldId id="585" r:id="rId8"/>
    <p:sldId id="309" r:id="rId9"/>
    <p:sldId id="667" r:id="rId10"/>
    <p:sldId id="327" r:id="rId11"/>
    <p:sldId id="329" r:id="rId12"/>
    <p:sldId id="330" r:id="rId13"/>
    <p:sldId id="666" r:id="rId14"/>
    <p:sldId id="341" r:id="rId15"/>
    <p:sldId id="668" r:id="rId16"/>
    <p:sldId id="333" r:id="rId17"/>
    <p:sldId id="334" r:id="rId18"/>
    <p:sldId id="336" r:id="rId19"/>
    <p:sldId id="669" r:id="rId20"/>
    <p:sldId id="670" r:id="rId21"/>
    <p:sldId id="671" r:id="rId22"/>
    <p:sldId id="672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A475-CC18-4A4E-973B-02535A79E149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4BE80-FA33-421E-ACA5-0A5557DF784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24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8062-C3D1-4F7D-91C2-B7579F5B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EA618-5476-4150-BDDB-02A2BAAD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7E90-0750-4ED2-B8DE-3CD63216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5EE0-4152-4E1E-96DB-D8357066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B90C7-4D1D-4C74-B802-9525F5A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51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0C38-7AF0-40AC-9707-25FD8FAA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F7C4F-5E99-45B9-BEB9-051F8DDB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E9D2-A2EB-4FCF-A979-E6E00165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55E3-636F-4768-835F-C9F26048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0DA9-257B-42B0-AC44-12F18F2A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5084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C3428-3865-40BE-A7E1-CA71CBB31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50839-9C4E-43ED-8698-CF766A70B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90AD-D698-46B7-82A3-263FA2B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E2844-5803-4958-8A5D-871F4551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0004-BFCD-40EB-B0A6-D989E47C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8195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13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41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08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6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39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442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0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46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6B3E-F988-4FA9-8C33-8E1FBE49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2670-0321-4E5F-BAE7-863FC65C8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73940-9833-42D3-82FC-D36D0EF0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788B8-F96E-4B4E-9DF3-0E41E8B8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8266-D0B3-4DDE-ACBF-72C630F1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2285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26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07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27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1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75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07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1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0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55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8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600B-CAE5-4E66-A759-483A521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9EBB2-92BB-49BB-BC04-6B6C6785D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F9510-3E11-4C23-AB7B-35631D21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28D9-635B-40DE-82A9-01F499B2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9EB70-39DA-46F2-AE5F-79152FE5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59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11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01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19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65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96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769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513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087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52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59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9C62-EA7A-4A19-AE9A-61FF5F07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E215-762D-42AB-A54C-F4D531D3B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905E4-8E1C-4C2D-BB55-A568197D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3F28-AD41-4D28-9BFA-8B1A54C5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125D-4F81-4FB0-8947-0434C857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A00FF-DB98-4904-A4D2-9301C6D9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1488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26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951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82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73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91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4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9BB8-F00C-47C1-8A2A-8760DCB8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F588-EFB3-40A9-A64E-E0A8081E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6C7C2-1DBF-4E1A-9466-8D72AA91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8D602-89DC-4EB8-89BD-07F47524C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87B1C-58F3-4443-BAF0-3C72B26C8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F7A896-092D-4BFC-852E-E8ABB1D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26F3-9A2E-416A-BD6E-57595D05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5978D-EFD8-4B1F-A3D9-3126D10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86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02E7-3E52-4E20-A032-4ECF8C0C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F6B95-AAAB-4B4F-862E-3C7E10B8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03ED6-09F6-419F-9489-016CA329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C9807-8FB8-4220-B8A4-6AB285A9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34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9627-7FFB-4712-B396-E703E86E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823B4-C0B2-409D-8136-69F611A1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5A21E-76E3-46F1-A0B2-9F81C5D1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495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7E35-53CC-41F6-83A3-79918B44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D093-92C3-4893-A522-9443FF8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80CC1-0C2E-4590-919D-9D6BFF2D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83388-2182-45C7-A749-B0F26E88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FB211-A37C-4178-9654-2C028D72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F223-9D56-4673-95C7-028EC02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19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5AED-A3AF-4CA7-991E-9616025E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24776-F6B5-4A10-A75C-3D797A4AA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B63C-BD4F-4C6A-B7D3-C41A1342A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80224-EF38-41B9-927F-552BB806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B6594-391E-4541-9F3C-E943B39A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2C22E-A941-4191-B7E6-863C8298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113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784E5-5F14-470D-841C-E1D29317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0223-EEA2-4D6E-BB52-4802499D1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B7C0-26E1-4081-89AF-EBAAA4767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7A5A-BEC8-455E-ADA0-A9A7F5C80964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47866-F55B-4EEA-B2AD-2B02DEDCA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46599-B4F0-45B6-938B-FE1C925F0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323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1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5.svg"/><Relationship Id="rId12" Type="http://schemas.openxmlformats.org/officeDocument/2006/relationships/image" Target="../media/image3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21.png"/><Relationship Id="rId5" Type="http://schemas.openxmlformats.org/officeDocument/2006/relationships/image" Target="../media/image33.svg"/><Relationship Id="rId1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40.png"/><Relationship Id="rId9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openxmlformats.org/officeDocument/2006/relationships/image" Target="../media/image41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4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2.png"/><Relationship Id="rId11" Type="http://schemas.openxmlformats.org/officeDocument/2006/relationships/image" Target="../media/image15.png"/><Relationship Id="rId5" Type="http://schemas.openxmlformats.org/officeDocument/2006/relationships/image" Target="../media/image21.png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9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12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47.png"/><Relationship Id="rId5" Type="http://schemas.openxmlformats.org/officeDocument/2006/relationships/image" Target="../media/image23.png"/><Relationship Id="rId10" Type="http://schemas.openxmlformats.org/officeDocument/2006/relationships/image" Target="../media/image46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309061" y="5805265"/>
            <a:ext cx="5015880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Hồng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: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Hồng</a:t>
            </a: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541263"/>
            <a:ext cx="4203799" cy="139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–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Lý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endParaRPr lang="vi-VN" sz="2400" b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02" y="2006600"/>
            <a:ext cx="4356199" cy="3654649"/>
          </a:xfrm>
          <a:prstGeom prst="rect">
            <a:avLst/>
          </a:prstGeom>
        </p:spPr>
      </p:pic>
      <p:pic>
        <p:nvPicPr>
          <p:cNvPr id="1030" name="Picture 6" descr="Âm Nhạc Lớp 5 (Kết Nối Tri Thức Với Cuộc Sống)">
            <a:extLst>
              <a:ext uri="{FF2B5EF4-FFF2-40B4-BE49-F238E27FC236}">
                <a16:creationId xmlns:a16="http://schemas.microsoft.com/office/drawing/2014/main" id="{90706683-46FB-A490-C46A-EC7D152A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488" y="-17044"/>
            <a:ext cx="6636488" cy="687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233160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EC05B-10CA-4A73-BB4A-185ED172C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230" y="1746246"/>
            <a:ext cx="8768559" cy="1371429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rr1">
            <a:hlinkClick r:id="" action="ppaction://media"/>
            <a:extLst>
              <a:ext uri="{FF2B5EF4-FFF2-40B4-BE49-F238E27FC236}">
                <a16:creationId xmlns:a16="http://schemas.microsoft.com/office/drawing/2014/main" id="{897F40C2-4C84-49F3-9DB6-A9D7C5E6F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3430" y="30713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84C55A-08EB-40BF-9829-261CE30AE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311" y="2041813"/>
            <a:ext cx="9166810" cy="1305393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ff">
            <a:hlinkClick r:id="" action="ppaction://media"/>
            <a:extLst>
              <a:ext uri="{FF2B5EF4-FFF2-40B4-BE49-F238E27FC236}">
                <a16:creationId xmlns:a16="http://schemas.microsoft.com/office/drawing/2014/main" id="{15CC367F-C318-4DEC-A8FF-F62802D86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7746" y="4220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3518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đọc nhạc: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03DBC-97F4-49E2-AAA0-455789457206}"/>
              </a:ext>
            </a:extLst>
          </p:cNvPr>
          <p:cNvSpPr/>
          <p:nvPr/>
        </p:nvSpPr>
        <p:spPr>
          <a:xfrm>
            <a:off x="1651517" y="3863275"/>
            <a:ext cx="87658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nhạc được viết ở nhịp 3/4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8 ô nhịp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</a:t>
            </a:r>
          </a:p>
          <a:p>
            <a:pPr marL="342900" marR="0" lvl="0" indent="-34290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độ: Nốt đen, nốt móc đơn, nốt trắng chấm dôi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715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540237" y="3040115"/>
            <a:ext cx="1544230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7010" y="4525347"/>
            <a:ext cx="1277694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37E7EBC6-0CAA-45BF-BB5E-66AC3ACDBABB}"/>
              </a:ext>
            </a:extLst>
          </p:cNvPr>
          <p:cNvSpPr txBox="1"/>
          <p:nvPr/>
        </p:nvSpPr>
        <p:spPr>
          <a:xfrm>
            <a:off x="2393547" y="429208"/>
            <a:ext cx="8526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>
                <a:solidFill>
                  <a:srgbClr val="FF0000"/>
                </a:solidFill>
                <a:latin typeface="Times New Roman" panose="02020603050405020304" pitchFamily="18" charset="0"/>
              </a:rPr>
              <a:t>Đọc nhạc từng câu</a:t>
            </a:r>
            <a:endParaRPr kumimoji="0" lang="vi-VN" sz="3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A64340-293C-4E14-BA09-AD5160808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746" y="1713513"/>
            <a:ext cx="9741453" cy="13287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A5E62F2-3B86-4BFF-BEC6-958210333664}"/>
              </a:ext>
            </a:extLst>
          </p:cNvPr>
          <p:cNvSpPr/>
          <p:nvPr/>
        </p:nvSpPr>
        <p:spPr>
          <a:xfrm>
            <a:off x="1123012" y="122227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AD6ABAD8-EA13-4F48-B067-3F09605D2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5259" y="2948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B9D228-2AA0-4C6B-BD4F-405F23A3CE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329" y="1881143"/>
            <a:ext cx="10045084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8B00231-507F-4A5D-83A1-F5050B3FDFB2}"/>
              </a:ext>
            </a:extLst>
          </p:cNvPr>
          <p:cNvSpPr/>
          <p:nvPr/>
        </p:nvSpPr>
        <p:spPr>
          <a:xfrm>
            <a:off x="795841" y="1419478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9E3386A4-5609-4A95-B9B5-130F47D4A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9830" y="3038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5266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kết hợp thanh phách: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9" y="3236118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0" y="3223787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80" y="3262468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1" y="3268883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24" y="3315195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7" y="3335237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4" y="3354543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7" y="3347769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98" y="3335112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83" y="3347433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13" y="3335102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3" y="3322771"/>
            <a:ext cx="700214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93" y="2554113"/>
            <a:ext cx="10455711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80" y="1240410"/>
            <a:ext cx="10630021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31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Hình ảnh 3" descr="la">
            <a:extLst>
              <a:ext uri="{FF2B5EF4-FFF2-40B4-BE49-F238E27FC236}">
                <a16:creationId xmlns:a16="http://schemas.microsoft.com/office/drawing/2014/main" id="{12513AE9-9F85-4E46-A067-209A68890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3339" y="2340472"/>
            <a:ext cx="498475" cy="276860"/>
          </a:xfrm>
          <a:prstGeom prst="rect">
            <a:avLst/>
          </a:prstGeom>
        </p:spPr>
      </p:pic>
      <p:pic>
        <p:nvPicPr>
          <p:cNvPr id="18" name="Hình ảnh 20" descr="sol">
            <a:extLst>
              <a:ext uri="{FF2B5EF4-FFF2-40B4-BE49-F238E27FC236}">
                <a16:creationId xmlns:a16="http://schemas.microsoft.com/office/drawing/2014/main" id="{D1AC8848-37B7-4D8E-B5B6-B607EAB60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7011" y="2311459"/>
            <a:ext cx="579120" cy="293370"/>
          </a:xfrm>
          <a:prstGeom prst="rect">
            <a:avLst/>
          </a:prstGeom>
        </p:spPr>
      </p:pic>
      <p:pic>
        <p:nvPicPr>
          <p:cNvPr id="20" name="Hình ảnh 27" descr="mi">
            <a:extLst>
              <a:ext uri="{FF2B5EF4-FFF2-40B4-BE49-F238E27FC236}">
                <a16:creationId xmlns:a16="http://schemas.microsoft.com/office/drawing/2014/main" id="{58E01E44-792A-4ADD-9E17-F38D97342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9640" y="2384287"/>
            <a:ext cx="664845" cy="233045"/>
          </a:xfrm>
          <a:prstGeom prst="rect">
            <a:avLst/>
          </a:prstGeom>
        </p:spPr>
      </p:pic>
      <p:pic>
        <p:nvPicPr>
          <p:cNvPr id="25" name="Hình ảnh 15" descr="do">
            <a:extLst>
              <a:ext uri="{FF2B5EF4-FFF2-40B4-BE49-F238E27FC236}">
                <a16:creationId xmlns:a16="http://schemas.microsoft.com/office/drawing/2014/main" id="{33E570CC-3CD8-4936-AEF1-04A65D5A8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186" y="2327904"/>
            <a:ext cx="558800" cy="266700"/>
          </a:xfrm>
          <a:prstGeom prst="rect">
            <a:avLst/>
          </a:prstGeom>
        </p:spPr>
      </p:pic>
      <p:pic>
        <p:nvPicPr>
          <p:cNvPr id="26" name="Hình ảnh 20" descr="sol">
            <a:extLst>
              <a:ext uri="{FF2B5EF4-FFF2-40B4-BE49-F238E27FC236}">
                <a16:creationId xmlns:a16="http://schemas.microsoft.com/office/drawing/2014/main" id="{12659634-80BA-4D54-A09C-BF60E9F3A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6373" y="2271013"/>
            <a:ext cx="579120" cy="293370"/>
          </a:xfrm>
          <a:prstGeom prst="rect">
            <a:avLst/>
          </a:prstGeom>
        </p:spPr>
      </p:pic>
      <p:pic>
        <p:nvPicPr>
          <p:cNvPr id="27" name="Hình ảnh 2" descr="sol">
            <a:extLst>
              <a:ext uri="{FF2B5EF4-FFF2-40B4-BE49-F238E27FC236}">
                <a16:creationId xmlns:a16="http://schemas.microsoft.com/office/drawing/2014/main" id="{887F36C4-9AC0-48FB-A173-D6D4CE0E8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7366" y="2301498"/>
            <a:ext cx="579120" cy="293370"/>
          </a:xfrm>
          <a:prstGeom prst="rect">
            <a:avLst/>
          </a:prstGeom>
        </p:spPr>
      </p:pic>
      <p:pic>
        <p:nvPicPr>
          <p:cNvPr id="29" name="Hình ảnh 27" descr="mi">
            <a:extLst>
              <a:ext uri="{FF2B5EF4-FFF2-40B4-BE49-F238E27FC236}">
                <a16:creationId xmlns:a16="http://schemas.microsoft.com/office/drawing/2014/main" id="{43F93354-36B5-4D90-B1B7-5B8275C2C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1492" y="2384287"/>
            <a:ext cx="664845" cy="233045"/>
          </a:xfrm>
          <a:prstGeom prst="rect">
            <a:avLst/>
          </a:prstGeom>
        </p:spPr>
      </p:pic>
      <p:pic>
        <p:nvPicPr>
          <p:cNvPr id="30" name="Hình ảnh 27" descr="mi">
            <a:extLst>
              <a:ext uri="{FF2B5EF4-FFF2-40B4-BE49-F238E27FC236}">
                <a16:creationId xmlns:a16="http://schemas.microsoft.com/office/drawing/2014/main" id="{4D36F4ED-9E39-4E97-8FAB-A8C6AEBB0C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5938" y="2360023"/>
            <a:ext cx="511323" cy="233045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2654B4FD-714C-4EE7-B79C-5A2BB73F01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5443" y="2255444"/>
            <a:ext cx="485775" cy="38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AEA5-0AD5-43D1-A9EE-55557F6D929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6" y="2309048"/>
            <a:ext cx="372791" cy="319209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F55BD90E-7B0A-4A43-A8F7-1751D0E0A2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064" y="2384287"/>
            <a:ext cx="505031" cy="266700"/>
          </a:xfrm>
          <a:prstGeom prst="rect">
            <a:avLst/>
          </a:prstGeom>
        </p:spPr>
      </p:pic>
      <p:pic>
        <p:nvPicPr>
          <p:cNvPr id="33" name="Hình ảnh 4" descr="re">
            <a:extLst>
              <a:ext uri="{FF2B5EF4-FFF2-40B4-BE49-F238E27FC236}">
                <a16:creationId xmlns:a16="http://schemas.microsoft.com/office/drawing/2014/main" id="{9722D336-6916-41C1-830F-9EF5C11B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5865" y="2255444"/>
            <a:ext cx="485775" cy="3886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C4C5D6-B92F-4510-A370-88B1B07C35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7" y="2245174"/>
            <a:ext cx="372791" cy="319209"/>
          </a:xfrm>
          <a:prstGeom prst="rect">
            <a:avLst/>
          </a:prstGeom>
        </p:spPr>
      </p:pic>
      <p:pic>
        <p:nvPicPr>
          <p:cNvPr id="35" name="Hình ảnh 27" descr="mi">
            <a:extLst>
              <a:ext uri="{FF2B5EF4-FFF2-40B4-BE49-F238E27FC236}">
                <a16:creationId xmlns:a16="http://schemas.microsoft.com/office/drawing/2014/main" id="{E1D865F8-87D0-4E00-B8A0-386468D0DB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4028" y="2343970"/>
            <a:ext cx="664845" cy="233045"/>
          </a:xfrm>
          <a:prstGeom prst="rect">
            <a:avLst/>
          </a:prstGeom>
        </p:spPr>
      </p:pic>
      <p:pic>
        <p:nvPicPr>
          <p:cNvPr id="36" name="Hình ảnh 27" descr="mi">
            <a:extLst>
              <a:ext uri="{FF2B5EF4-FFF2-40B4-BE49-F238E27FC236}">
                <a16:creationId xmlns:a16="http://schemas.microsoft.com/office/drawing/2014/main" id="{B3DC9E76-732C-459D-8375-C8192ADE82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0927" y="2411019"/>
            <a:ext cx="664845" cy="233045"/>
          </a:xfrm>
          <a:prstGeom prst="rect">
            <a:avLst/>
          </a:prstGeom>
        </p:spPr>
      </p:pic>
      <p:pic>
        <p:nvPicPr>
          <p:cNvPr id="37" name="Hình ảnh 3" descr="la">
            <a:extLst>
              <a:ext uri="{FF2B5EF4-FFF2-40B4-BE49-F238E27FC236}">
                <a16:creationId xmlns:a16="http://schemas.microsoft.com/office/drawing/2014/main" id="{42E73E4E-F77A-449D-8AAE-722A35BF71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192" y="3671936"/>
            <a:ext cx="498475" cy="276860"/>
          </a:xfrm>
          <a:prstGeom prst="rect">
            <a:avLst/>
          </a:prstGeom>
        </p:spPr>
      </p:pic>
      <p:pic>
        <p:nvPicPr>
          <p:cNvPr id="38" name="Hình ảnh 20" descr="sol">
            <a:extLst>
              <a:ext uri="{FF2B5EF4-FFF2-40B4-BE49-F238E27FC236}">
                <a16:creationId xmlns:a16="http://schemas.microsoft.com/office/drawing/2014/main" id="{0B1E42A7-E885-4C1E-A3A3-71EE90082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539" y="3645266"/>
            <a:ext cx="579120" cy="293370"/>
          </a:xfrm>
          <a:prstGeom prst="rect">
            <a:avLst/>
          </a:prstGeom>
        </p:spPr>
      </p:pic>
      <p:pic>
        <p:nvPicPr>
          <p:cNvPr id="39" name="Hình ảnh 27" descr="mi">
            <a:extLst>
              <a:ext uri="{FF2B5EF4-FFF2-40B4-BE49-F238E27FC236}">
                <a16:creationId xmlns:a16="http://schemas.microsoft.com/office/drawing/2014/main" id="{9617BC57-8AFD-46B4-82E5-89CDFFE628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7916" y="3728319"/>
            <a:ext cx="664845" cy="233045"/>
          </a:xfrm>
          <a:prstGeom prst="rect">
            <a:avLst/>
          </a:prstGeom>
        </p:spPr>
      </p:pic>
      <p:pic>
        <p:nvPicPr>
          <p:cNvPr id="40" name="Hình ảnh 15" descr="do">
            <a:extLst>
              <a:ext uri="{FF2B5EF4-FFF2-40B4-BE49-F238E27FC236}">
                <a16:creationId xmlns:a16="http://schemas.microsoft.com/office/drawing/2014/main" id="{EE1D9B68-28F1-4BFD-96C4-7FF39B51BF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5057" y="3671936"/>
            <a:ext cx="558800" cy="266700"/>
          </a:xfrm>
          <a:prstGeom prst="rect">
            <a:avLst/>
          </a:prstGeom>
        </p:spPr>
      </p:pic>
      <p:pic>
        <p:nvPicPr>
          <p:cNvPr id="41" name="Hình ảnh 2" descr="sol">
            <a:extLst>
              <a:ext uri="{FF2B5EF4-FFF2-40B4-BE49-F238E27FC236}">
                <a16:creationId xmlns:a16="http://schemas.microsoft.com/office/drawing/2014/main" id="{9F997B86-C5E2-4186-9730-9D7C0DC42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1287" y="3636248"/>
            <a:ext cx="579120" cy="293370"/>
          </a:xfrm>
          <a:prstGeom prst="rect">
            <a:avLst/>
          </a:prstGeom>
        </p:spPr>
      </p:pic>
      <p:pic>
        <p:nvPicPr>
          <p:cNvPr id="42" name="Hình ảnh 27" descr="mi">
            <a:extLst>
              <a:ext uri="{FF2B5EF4-FFF2-40B4-BE49-F238E27FC236}">
                <a16:creationId xmlns:a16="http://schemas.microsoft.com/office/drawing/2014/main" id="{58A13217-5BDF-4B89-9042-B9B35D12BA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164" y="3728319"/>
            <a:ext cx="664845" cy="233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E2F292-ABCD-4865-A51A-569973F4C8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1" y="3636248"/>
            <a:ext cx="372791" cy="319209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C10200F-06DC-43D0-9AFB-A11503EB4E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3969" y="3728319"/>
            <a:ext cx="664845" cy="233045"/>
          </a:xfrm>
          <a:prstGeom prst="rect">
            <a:avLst/>
          </a:prstGeom>
        </p:spPr>
      </p:pic>
      <p:pic>
        <p:nvPicPr>
          <p:cNvPr id="45" name="Hình ảnh 4" descr="re">
            <a:extLst>
              <a:ext uri="{FF2B5EF4-FFF2-40B4-BE49-F238E27FC236}">
                <a16:creationId xmlns:a16="http://schemas.microsoft.com/office/drawing/2014/main" id="{B38D2247-A73E-445A-A9B2-CA9E3DCE09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9194" y="3515158"/>
            <a:ext cx="485775" cy="388620"/>
          </a:xfrm>
          <a:prstGeom prst="rect">
            <a:avLst/>
          </a:prstGeom>
        </p:spPr>
      </p:pic>
      <p:pic>
        <p:nvPicPr>
          <p:cNvPr id="46" name="Hình ảnh 15" descr="do">
            <a:extLst>
              <a:ext uri="{FF2B5EF4-FFF2-40B4-BE49-F238E27FC236}">
                <a16:creationId xmlns:a16="http://schemas.microsoft.com/office/drawing/2014/main" id="{A5C2E361-7074-49A7-9F26-67F18B7D3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3734" y="3649732"/>
            <a:ext cx="558800" cy="266700"/>
          </a:xfrm>
          <a:prstGeom prst="rect">
            <a:avLst/>
          </a:prstGeom>
        </p:spPr>
      </p:pic>
      <p:pic>
        <p:nvPicPr>
          <p:cNvPr id="47" name="Hình ảnh 4" descr="re">
            <a:extLst>
              <a:ext uri="{FF2B5EF4-FFF2-40B4-BE49-F238E27FC236}">
                <a16:creationId xmlns:a16="http://schemas.microsoft.com/office/drawing/2014/main" id="{74C8A1BC-3B60-4F42-8282-7F7AE0709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616" y="3618098"/>
            <a:ext cx="485775" cy="388620"/>
          </a:xfrm>
          <a:prstGeom prst="rect">
            <a:avLst/>
          </a:prstGeom>
        </p:spPr>
      </p:pic>
      <p:pic>
        <p:nvPicPr>
          <p:cNvPr id="48" name="Hình ảnh 27" descr="mi">
            <a:extLst>
              <a:ext uri="{FF2B5EF4-FFF2-40B4-BE49-F238E27FC236}">
                <a16:creationId xmlns:a16="http://schemas.microsoft.com/office/drawing/2014/main" id="{CC4496DE-615B-42E6-86BC-346CBBCC7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0408" y="3611796"/>
            <a:ext cx="664845" cy="233045"/>
          </a:xfrm>
          <a:prstGeom prst="rect">
            <a:avLst/>
          </a:prstGeom>
        </p:spPr>
      </p:pic>
      <p:pic>
        <p:nvPicPr>
          <p:cNvPr id="49" name="Hình ảnh 15" descr="do">
            <a:extLst>
              <a:ext uri="{FF2B5EF4-FFF2-40B4-BE49-F238E27FC236}">
                <a16:creationId xmlns:a16="http://schemas.microsoft.com/office/drawing/2014/main" id="{D9AEA70F-5BD7-4A96-BCE9-61C7AB6CC9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1892" y="3616836"/>
            <a:ext cx="558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2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890FB360-0B54-DE8E-BEC0-85DED1CA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1863986" y="4024643"/>
            <a:ext cx="784398" cy="913195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36615F8E-E184-E8BE-1E1F-7B1F70EB7A64}"/>
              </a:ext>
            </a:extLst>
          </p:cNvPr>
          <p:cNvGrpSpPr/>
          <p:nvPr/>
        </p:nvGrpSpPr>
        <p:grpSpPr>
          <a:xfrm>
            <a:off x="0" y="2967881"/>
            <a:ext cx="12192000" cy="3890119"/>
            <a:chOff x="-990916" y="1950640"/>
            <a:chExt cx="9144000" cy="3030820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D0E4C094-2283-99F2-3D42-21B09F78F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90916" y="1950640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2C34B0B-3C9F-78CB-CDF0-7AFF831D9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2FAD1C42-D965-D4B9-E8CF-EAC1BE4F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648383" y="3350921"/>
            <a:ext cx="1570531" cy="138554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AEEBE55-77D5-84C0-E89B-73051F6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16" y="2145572"/>
            <a:ext cx="2127865" cy="47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A24FF9E-1475-C937-7E74-A0536461F4FF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5C60C0B-7A22-A636-B5C6-8A263CC1B8A1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758CE9F-0A50-0AC2-8F2E-D5EC2FCC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57" y="417209"/>
            <a:ext cx="1108062" cy="8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CEF1809B-AF64-47CF-BB89-2C4E844BA36B}"/>
              </a:ext>
            </a:extLst>
          </p:cNvPr>
          <p:cNvSpPr txBox="1"/>
          <p:nvPr/>
        </p:nvSpPr>
        <p:spPr>
          <a:xfrm>
            <a:off x="5357945" y="488773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27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FEA1E-4007-49F2-B8E7-280CEC072FE9}"/>
              </a:ext>
            </a:extLst>
          </p:cNvPr>
          <p:cNvSpPr txBox="1"/>
          <p:nvPr/>
        </p:nvSpPr>
        <p:spPr>
          <a:xfrm>
            <a:off x="3637262" y="1106230"/>
            <a:ext cx="6224630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Ôn tập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Đọc nhạc: Bài số 4 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E19F88B0-AAC7-4EC4-8212-BF441FDF3857}"/>
              </a:ext>
            </a:extLst>
          </p:cNvPr>
          <p:cNvSpPr txBox="1"/>
          <p:nvPr/>
        </p:nvSpPr>
        <p:spPr>
          <a:xfrm>
            <a:off x="467337" y="266866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7: Âm nhạc nước ngoài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5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2A3459D7-4423-6DAB-85D3-43736D3E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6" y="179044"/>
            <a:ext cx="2198258" cy="1406593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156ED4A3-37CD-DEC9-38E7-999068025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12" y="2534970"/>
            <a:ext cx="2958464" cy="2293756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3111C74-128A-A81F-C7A9-CCB2EE48C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5393">
            <a:off x="-209665" y="1820699"/>
            <a:ext cx="2927808" cy="2927808"/>
          </a:xfrm>
          <a:prstGeom prst="rect">
            <a:avLst/>
          </a:prstGeom>
        </p:spPr>
      </p:pic>
      <p:sp>
        <p:nvSpPr>
          <p:cNvPr id="8" name="Rectangles 2">
            <a:extLst>
              <a:ext uri="{FF2B5EF4-FFF2-40B4-BE49-F238E27FC236}">
                <a16:creationId xmlns:a16="http://schemas.microsoft.com/office/drawing/2014/main" id="{3F91BF7C-842D-8F76-22BE-EB2A0C911FCD}"/>
              </a:ext>
            </a:extLst>
          </p:cNvPr>
          <p:cNvSpPr/>
          <p:nvPr/>
        </p:nvSpPr>
        <p:spPr>
          <a:xfrm>
            <a:off x="2715591" y="1980286"/>
            <a:ext cx="294183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13462">
                  <a:solidFill>
                    <a:srgbClr val="FFFFD9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FFFA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0CD263B-EC1C-7486-BD2D-01FDC8E0734C}"/>
              </a:ext>
            </a:extLst>
          </p:cNvPr>
          <p:cNvSpPr txBox="1"/>
          <p:nvPr/>
        </p:nvSpPr>
        <p:spPr>
          <a:xfrm>
            <a:off x="2839402" y="2845435"/>
            <a:ext cx="651319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“Aram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10D82EB-2C1C-8C47-C187-6FDB06F70D88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5AD5BED-2404-1953-A0B1-DF5E44B02E84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5CDA0E4D-76E3-7DEF-A107-0545E4F24EC5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38D8953-8F6C-E6EE-87CA-606FCD5A7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01A1FEE-E34C-9D82-FCCB-36D1E3F39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 RAM SAM SAM">
            <a:hlinkClick r:id="" action="ppaction://media"/>
            <a:extLst>
              <a:ext uri="{FF2B5EF4-FFF2-40B4-BE49-F238E27FC236}">
                <a16:creationId xmlns:a16="http://schemas.microsoft.com/office/drawing/2014/main" id="{1D46EFD9-C6AC-BA72-5308-FA5BD557E24C}"/>
              </a:ext>
            </a:extLst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06" cy="6858000"/>
          </a:xfr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B41829CC-6948-6A34-36DC-21077056478A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8CF5855C-4E89-FA1B-5082-CB82B96938F9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5F45DDE2-8911-6D5D-BFB6-FB2E9CFE9747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49BE49-70FA-61BC-A2BD-5E3EA5307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064EA0C-EDFF-2EA6-70A8-32430DDA7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8147A-299D-4972-8BE8-8A6DA478A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508" y="99027"/>
            <a:ext cx="7889926" cy="6292613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656EDF08-027F-45A9-8169-AA2C2FC5D422}"/>
              </a:ext>
            </a:extLst>
          </p:cNvPr>
          <p:cNvSpPr/>
          <p:nvPr/>
        </p:nvSpPr>
        <p:spPr>
          <a:xfrm>
            <a:off x="-339015" y="6103076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B1A7282-4869-4D6A-9340-3F4447B617F9}"/>
              </a:ext>
            </a:extLst>
          </p:cNvPr>
          <p:cNvSpPr/>
          <p:nvPr/>
        </p:nvSpPr>
        <p:spPr>
          <a:xfrm>
            <a:off x="8510256" y="6102058"/>
            <a:ext cx="2366339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D68FA8F-D283-49C1-9F1F-C64B6CD79154}"/>
              </a:ext>
            </a:extLst>
          </p:cNvPr>
          <p:cNvSpPr/>
          <p:nvPr/>
        </p:nvSpPr>
        <p:spPr>
          <a:xfrm>
            <a:off x="4329847" y="6102058"/>
            <a:ext cx="3208964" cy="804924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35E66A6-342C-441C-9F68-3C362CD2F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5959" y="6391640"/>
            <a:ext cx="6181960" cy="4953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CF0A572-3002-4657-88F1-5490398D03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8345" y="6391640"/>
            <a:ext cx="6253656" cy="495300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CB493F98-23F2-4B69-A83F-78CA0A05DB6B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ED0C3908-1D5E-4F94-846D-4F411B5DFE32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ộc tấu piano - Việt Huy -Hành Khúc -Schumann">
            <a:hlinkClick r:id="" action="ppaction://media"/>
            <a:extLst>
              <a:ext uri="{FF2B5EF4-FFF2-40B4-BE49-F238E27FC236}">
                <a16:creationId xmlns:a16="http://schemas.microsoft.com/office/drawing/2014/main" id="{7D2AE25C-ACC8-4815-98B4-761858C9E6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5467" y="4580505"/>
            <a:ext cx="609600" cy="609600"/>
          </a:xfrm>
          <a:prstGeom prst="rect">
            <a:avLst/>
          </a:prstGeom>
        </p:spPr>
      </p:pic>
      <p:pic>
        <p:nvPicPr>
          <p:cNvPr id="13" name="HAUSER - Air on the G String (J. S. Bach)">
            <a:hlinkClick r:id="" action="ppaction://media"/>
            <a:extLst>
              <a:ext uri="{FF2B5EF4-FFF2-40B4-BE49-F238E27FC236}">
                <a16:creationId xmlns:a16="http://schemas.microsoft.com/office/drawing/2014/main" id="{756E2463-A8B5-426D-8256-50FD57667D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54983.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6922" y="1934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2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7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5">
            <a:extLst>
              <a:ext uri="{FF2B5EF4-FFF2-40B4-BE49-F238E27FC236}">
                <a16:creationId xmlns:a16="http://schemas.microsoft.com/office/drawing/2014/main" id="{890FB360-0B54-DE8E-BEC0-85DED1CA2C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3" t="18493" r="-345" b="40563"/>
          <a:stretch/>
        </p:blipFill>
        <p:spPr>
          <a:xfrm flipH="1">
            <a:off x="1863986" y="4024643"/>
            <a:ext cx="784398" cy="913195"/>
          </a:xfrm>
          <a:prstGeom prst="rect">
            <a:avLst/>
          </a:prstGeom>
        </p:spPr>
      </p:pic>
      <p:grpSp>
        <p:nvGrpSpPr>
          <p:cNvPr id="7" name="组合 5">
            <a:extLst>
              <a:ext uri="{FF2B5EF4-FFF2-40B4-BE49-F238E27FC236}">
                <a16:creationId xmlns:a16="http://schemas.microsoft.com/office/drawing/2014/main" id="{36615F8E-E184-E8BE-1E1F-7B1F70EB7A64}"/>
              </a:ext>
            </a:extLst>
          </p:cNvPr>
          <p:cNvGrpSpPr/>
          <p:nvPr/>
        </p:nvGrpSpPr>
        <p:grpSpPr>
          <a:xfrm>
            <a:off x="0" y="2958958"/>
            <a:ext cx="12192000" cy="3890119"/>
            <a:chOff x="-990916" y="1950640"/>
            <a:chExt cx="9144000" cy="3030820"/>
          </a:xfrm>
        </p:grpSpPr>
        <p:pic>
          <p:nvPicPr>
            <p:cNvPr id="8" name="图片 12" descr="图片包含 鲜花, 植物, 黄色&#10;&#10;已生成高可信度的说明">
              <a:extLst>
                <a:ext uri="{FF2B5EF4-FFF2-40B4-BE49-F238E27FC236}">
                  <a16:creationId xmlns:a16="http://schemas.microsoft.com/office/drawing/2014/main" id="{D0E4C094-2283-99F2-3D42-21B09F78F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66"/>
            <a:stretch/>
          </p:blipFill>
          <p:spPr>
            <a:xfrm>
              <a:off x="-990916" y="1950640"/>
              <a:ext cx="9144000" cy="3029057"/>
            </a:xfrm>
            <a:prstGeom prst="rect">
              <a:avLst/>
            </a:prstGeom>
          </p:spPr>
        </p:pic>
        <p:pic>
          <p:nvPicPr>
            <p:cNvPr id="9" name="图片 21">
              <a:extLst>
                <a:ext uri="{FF2B5EF4-FFF2-40B4-BE49-F238E27FC236}">
                  <a16:creationId xmlns:a16="http://schemas.microsoft.com/office/drawing/2014/main" id="{32C34B0B-3C9F-78CB-CDF0-7AFF831D9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8" t="63628" r="11572" b="26779"/>
            <a:stretch/>
          </p:blipFill>
          <p:spPr>
            <a:xfrm>
              <a:off x="-990916" y="4433671"/>
              <a:ext cx="9144000" cy="547789"/>
            </a:xfrm>
            <a:prstGeom prst="rect">
              <a:avLst/>
            </a:prstGeom>
          </p:spPr>
        </p:pic>
      </p:grpSp>
      <p:pic>
        <p:nvPicPr>
          <p:cNvPr id="10" name="图片 17">
            <a:extLst>
              <a:ext uri="{FF2B5EF4-FFF2-40B4-BE49-F238E27FC236}">
                <a16:creationId xmlns:a16="http://schemas.microsoft.com/office/drawing/2014/main" id="{2FAD1C42-D965-D4B9-E8CF-EAC1BE4F5A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2" r="14699" b="67880"/>
          <a:stretch/>
        </p:blipFill>
        <p:spPr>
          <a:xfrm flipH="1">
            <a:off x="2648383" y="3350921"/>
            <a:ext cx="1570531" cy="1385540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8AEEBE55-77D5-84C0-E89B-73051F64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16" y="2145572"/>
            <a:ext cx="2127865" cy="471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BA24FF9E-1475-C937-7E74-A0536461F4FF}"/>
              </a:ext>
            </a:extLst>
          </p:cNvPr>
          <p:cNvSpPr/>
          <p:nvPr/>
        </p:nvSpPr>
        <p:spPr>
          <a:xfrm>
            <a:off x="-72391" y="-84855"/>
            <a:ext cx="1785526" cy="2476847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5C60C0B-7A22-A636-B5C6-8A263CC1B8A1}"/>
              </a:ext>
            </a:extLst>
          </p:cNvPr>
          <p:cNvSpPr/>
          <p:nvPr/>
        </p:nvSpPr>
        <p:spPr>
          <a:xfrm flipH="1">
            <a:off x="10318025" y="-84855"/>
            <a:ext cx="2020327" cy="2366328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758CE9F-0A50-0AC2-8F2E-D5EC2FCC5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157" y="417209"/>
            <a:ext cx="1108062" cy="87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CEF1809B-AF64-47CF-BB89-2C4E844BA36B}"/>
              </a:ext>
            </a:extLst>
          </p:cNvPr>
          <p:cNvSpPr txBox="1"/>
          <p:nvPr/>
        </p:nvSpPr>
        <p:spPr>
          <a:xfrm>
            <a:off x="5357945" y="488773"/>
            <a:ext cx="11251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27</a:t>
            </a:r>
            <a:endParaRPr kumimoji="0" lang="vi-VN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FEA1E-4007-49F2-B8E7-280CEC072FE9}"/>
              </a:ext>
            </a:extLst>
          </p:cNvPr>
          <p:cNvSpPr txBox="1"/>
          <p:nvPr/>
        </p:nvSpPr>
        <p:spPr>
          <a:xfrm>
            <a:off x="3637262" y="1106230"/>
            <a:ext cx="6224630" cy="10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endParaRPr lang="vi-VN" sz="2800" dirty="0"/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E19F88B0-AAC7-4EC4-8212-BF441FDF3857}"/>
              </a:ext>
            </a:extLst>
          </p:cNvPr>
          <p:cNvSpPr txBox="1"/>
          <p:nvPr/>
        </p:nvSpPr>
        <p:spPr>
          <a:xfrm>
            <a:off x="467337" y="266866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>
                <a:solidFill>
                  <a:srgbClr val="7030A0"/>
                </a:solidFill>
                <a:latin typeface="Times New Roman" panose="02020603050405020304" pitchFamily="18" charset="0"/>
              </a:rPr>
              <a:t>Chủ đề 7: Âm nhạc nước ngoài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7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18F4B-8D62-4D08-AE39-233EFF1A22F6}"/>
              </a:ext>
            </a:extLst>
          </p:cNvPr>
          <p:cNvSpPr/>
          <p:nvPr/>
        </p:nvSpPr>
        <p:spPr>
          <a:xfrm>
            <a:off x="1998826" y="1495750"/>
            <a:ext cx="6632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1:    Ôn lí thuyết âm nhạc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68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3575B-6593-4B09-BE8D-A5F590E8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994" y="275069"/>
            <a:ext cx="5543669" cy="5983118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0C9B241A-6AEC-4DB2-AF69-9A4E8B5A3F36}"/>
              </a:ext>
            </a:extLst>
          </p:cNvPr>
          <p:cNvSpPr/>
          <p:nvPr/>
        </p:nvSpPr>
        <p:spPr>
          <a:xfrm flipH="1">
            <a:off x="10086391" y="121298"/>
            <a:ext cx="2230017" cy="1658280"/>
          </a:xfrm>
          <a:custGeom>
            <a:avLst/>
            <a:gdLst/>
            <a:ahLst/>
            <a:cxnLst/>
            <a:rect l="l" t="t" r="r" b="b"/>
            <a:pathLst>
              <a:path w="5705948" h="3494893">
                <a:moveTo>
                  <a:pt x="0" y="0"/>
                </a:moveTo>
                <a:lnTo>
                  <a:pt x="5705948" y="0"/>
                </a:lnTo>
                <a:lnTo>
                  <a:pt x="5705948" y="3494893"/>
                </a:lnTo>
                <a:lnTo>
                  <a:pt x="0" y="34948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24A55AE1-0D44-49F2-8FF9-ED8B5284DE95}"/>
              </a:ext>
            </a:extLst>
          </p:cNvPr>
          <p:cNvSpPr/>
          <p:nvPr/>
        </p:nvSpPr>
        <p:spPr>
          <a:xfrm>
            <a:off x="394282" y="6012885"/>
            <a:ext cx="2753044" cy="918770"/>
          </a:xfrm>
          <a:custGeom>
            <a:avLst/>
            <a:gdLst/>
            <a:ahLst/>
            <a:cxnLst/>
            <a:rect l="l" t="t" r="r" b="b"/>
            <a:pathLst>
              <a:path w="6911524" h="3524877">
                <a:moveTo>
                  <a:pt x="0" y="0"/>
                </a:moveTo>
                <a:lnTo>
                  <a:pt x="6911524" y="0"/>
                </a:lnTo>
                <a:lnTo>
                  <a:pt x="6911524" y="3524877"/>
                </a:lnTo>
                <a:lnTo>
                  <a:pt x="0" y="3524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3196C38-BF90-448A-8A72-73AA5B41EEB7}"/>
              </a:ext>
            </a:extLst>
          </p:cNvPr>
          <p:cNvSpPr/>
          <p:nvPr/>
        </p:nvSpPr>
        <p:spPr>
          <a:xfrm>
            <a:off x="0" y="6132352"/>
            <a:ext cx="12316408" cy="897382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38F9154-E7AE-4E5B-84AB-141421013548}"/>
              </a:ext>
            </a:extLst>
          </p:cNvPr>
          <p:cNvSpPr/>
          <p:nvPr/>
        </p:nvSpPr>
        <p:spPr>
          <a:xfrm flipH="1">
            <a:off x="0" y="6081590"/>
            <a:ext cx="12316408" cy="879439"/>
          </a:xfrm>
          <a:custGeom>
            <a:avLst/>
            <a:gdLst/>
            <a:ahLst/>
            <a:cxnLst/>
            <a:rect l="l" t="t" r="r" b="b"/>
            <a:pathLst>
              <a:path w="7315200" h="3995928">
                <a:moveTo>
                  <a:pt x="0" y="0"/>
                </a:moveTo>
                <a:lnTo>
                  <a:pt x="7315200" y="0"/>
                </a:lnTo>
                <a:lnTo>
                  <a:pt x="7315200" y="3995928"/>
                </a:lnTo>
                <a:lnTo>
                  <a:pt x="0" y="399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F633C6F-4674-4BB9-9376-2E187AF6D14F}"/>
              </a:ext>
            </a:extLst>
          </p:cNvPr>
          <p:cNvSpPr/>
          <p:nvPr/>
        </p:nvSpPr>
        <p:spPr>
          <a:xfrm>
            <a:off x="9924176" y="4646646"/>
            <a:ext cx="2392232" cy="2046282"/>
          </a:xfrm>
          <a:custGeom>
            <a:avLst/>
            <a:gdLst/>
            <a:ahLst/>
            <a:cxnLst/>
            <a:rect l="l" t="t" r="r" b="b"/>
            <a:pathLst>
              <a:path w="3801660" h="3617913">
                <a:moveTo>
                  <a:pt x="0" y="0"/>
                </a:moveTo>
                <a:lnTo>
                  <a:pt x="3801660" y="0"/>
                </a:lnTo>
                <a:lnTo>
                  <a:pt x="3801660" y="3617913"/>
                </a:lnTo>
                <a:lnTo>
                  <a:pt x="0" y="36179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E0A61010-F93D-44B6-B818-20EC02825133}"/>
              </a:ext>
            </a:extLst>
          </p:cNvPr>
          <p:cNvSpPr txBox="1"/>
          <p:nvPr/>
        </p:nvSpPr>
        <p:spPr>
          <a:xfrm>
            <a:off x="4262334" y="314918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09B9E14E-0D58-4DA4-A23C-B5A11B2918F7}"/>
              </a:ext>
            </a:extLst>
          </p:cNvPr>
          <p:cNvSpPr txBox="1"/>
          <p:nvPr/>
        </p:nvSpPr>
        <p:spPr>
          <a:xfrm>
            <a:off x="4363002" y="3351149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Hộp Văn bản 24">
            <a:extLst>
              <a:ext uri="{FF2B5EF4-FFF2-40B4-BE49-F238E27FC236}">
                <a16:creationId xmlns:a16="http://schemas.microsoft.com/office/drawing/2014/main" id="{9691140F-5B4D-4ECF-8EF9-3D078B70E2B6}"/>
              </a:ext>
            </a:extLst>
          </p:cNvPr>
          <p:cNvSpPr txBox="1"/>
          <p:nvPr/>
        </p:nvSpPr>
        <p:spPr>
          <a:xfrm>
            <a:off x="4219660" y="5500510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401A9BDC-734A-4C7A-8659-BF09180BC872}"/>
              </a:ext>
            </a:extLst>
          </p:cNvPr>
          <p:cNvSpPr txBox="1"/>
          <p:nvPr/>
        </p:nvSpPr>
        <p:spPr>
          <a:xfrm>
            <a:off x="4607011" y="5674331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Hộp Văn bản 24">
            <a:extLst>
              <a:ext uri="{FF2B5EF4-FFF2-40B4-BE49-F238E27FC236}">
                <a16:creationId xmlns:a16="http://schemas.microsoft.com/office/drawing/2014/main" id="{21F38B41-9632-4748-9899-88C5A345B4B3}"/>
              </a:ext>
            </a:extLst>
          </p:cNvPr>
          <p:cNvSpPr txBox="1"/>
          <p:nvPr/>
        </p:nvSpPr>
        <p:spPr>
          <a:xfrm>
            <a:off x="6991651" y="3210739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p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Hộp Văn bản 24">
            <a:extLst>
              <a:ext uri="{FF2B5EF4-FFF2-40B4-BE49-F238E27FC236}">
                <a16:creationId xmlns:a16="http://schemas.microsoft.com/office/drawing/2014/main" id="{420BC3BC-3EB0-4A54-B001-6796A7D817B4}"/>
              </a:ext>
            </a:extLst>
          </p:cNvPr>
          <p:cNvSpPr txBox="1"/>
          <p:nvPr/>
        </p:nvSpPr>
        <p:spPr>
          <a:xfrm>
            <a:off x="8298991" y="3412705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Mạnh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24">
            <a:extLst>
              <a:ext uri="{FF2B5EF4-FFF2-40B4-BE49-F238E27FC236}">
                <a16:creationId xmlns:a16="http://schemas.microsoft.com/office/drawing/2014/main" id="{7F12935B-262A-4603-8D12-7E2DCEC379F8}"/>
              </a:ext>
            </a:extLst>
          </p:cNvPr>
          <p:cNvSpPr txBox="1"/>
          <p:nvPr/>
        </p:nvSpPr>
        <p:spPr>
          <a:xfrm>
            <a:off x="8238926" y="3933403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Hộp Văn bản 24">
            <a:extLst>
              <a:ext uri="{FF2B5EF4-FFF2-40B4-BE49-F238E27FC236}">
                <a16:creationId xmlns:a16="http://schemas.microsoft.com/office/drawing/2014/main" id="{0FE696F2-288F-4261-81FA-3AAE23986E79}"/>
              </a:ext>
            </a:extLst>
          </p:cNvPr>
          <p:cNvSpPr txBox="1"/>
          <p:nvPr/>
        </p:nvSpPr>
        <p:spPr>
          <a:xfrm>
            <a:off x="6699337" y="5708684"/>
            <a:ext cx="985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Hộp Văn bản 24">
            <a:extLst>
              <a:ext uri="{FF2B5EF4-FFF2-40B4-BE49-F238E27FC236}">
                <a16:creationId xmlns:a16="http://schemas.microsoft.com/office/drawing/2014/main" id="{08942861-A1FF-4AD4-A626-9C55F17FEC41}"/>
              </a:ext>
            </a:extLst>
          </p:cNvPr>
          <p:cNvSpPr txBox="1"/>
          <p:nvPr/>
        </p:nvSpPr>
        <p:spPr>
          <a:xfrm>
            <a:off x="8298991" y="5368347"/>
            <a:ext cx="1363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 nhàng</a:t>
            </a:r>
            <a:endParaRPr kumimoji="0" lang="vi-VN" sz="16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B650D133-953D-43AD-BF27-041DA5BDDE29}"/>
              </a:ext>
            </a:extLst>
          </p:cNvPr>
          <p:cNvSpPr txBox="1"/>
          <p:nvPr/>
        </p:nvSpPr>
        <p:spPr>
          <a:xfrm>
            <a:off x="5082036" y="3533293"/>
            <a:ext cx="3446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endParaRPr kumimoji="0" lang="vi-VN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603029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Hộp Văn bản 24">
            <a:extLst>
              <a:ext uri="{FF2B5EF4-FFF2-40B4-BE49-F238E27FC236}">
                <a16:creationId xmlns:a16="http://schemas.microsoft.com/office/drawing/2014/main" id="{8019F814-52B6-48F2-9098-4A9C785CCC3D}"/>
              </a:ext>
            </a:extLst>
          </p:cNvPr>
          <p:cNvSpPr txBox="1"/>
          <p:nvPr/>
        </p:nvSpPr>
        <p:spPr>
          <a:xfrm>
            <a:off x="1934857" y="480727"/>
            <a:ext cx="8549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ra sự giống nhau và khác nhau giữa nhịp 2/4 và nhịp 3/4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24">
            <a:extLst>
              <a:ext uri="{FF2B5EF4-FFF2-40B4-BE49-F238E27FC236}">
                <a16:creationId xmlns:a16="http://schemas.microsoft.com/office/drawing/2014/main" id="{27654B65-FAA5-4712-A853-B04F0BF3A618}"/>
              </a:ext>
            </a:extLst>
          </p:cNvPr>
          <p:cNvSpPr txBox="1"/>
          <p:nvPr/>
        </p:nvSpPr>
        <p:spPr>
          <a:xfrm>
            <a:off x="1583918" y="1486531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Giống nhau: </a:t>
            </a: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Đều có phách đầu tiên là phách mạnh, mỗi phách đều tương ứng bằng 1 nốt đen.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24">
            <a:extLst>
              <a:ext uri="{FF2B5EF4-FFF2-40B4-BE49-F238E27FC236}">
                <a16:creationId xmlns:a16="http://schemas.microsoft.com/office/drawing/2014/main" id="{ABA596E4-B6B5-474D-850B-A737E2702A0B}"/>
              </a:ext>
            </a:extLst>
          </p:cNvPr>
          <p:cNvSpPr txBox="1"/>
          <p:nvPr/>
        </p:nvSpPr>
        <p:spPr>
          <a:xfrm>
            <a:off x="1760086" y="2631257"/>
            <a:ext cx="85492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 Khác nhau: </a:t>
            </a:r>
            <a:r>
              <a:rPr kumimoji="0" lang="vi-VN" sz="2400" b="1" i="0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Nhịp 2/4 có 2 phách trong 1 ô nhịp</a:t>
            </a:r>
          </a:p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solidFill>
                  <a:srgbClr val="7030A0"/>
                </a:solidFill>
                <a:latin typeface="Times New Roman" panose="02020603050405020304" pitchFamily="18" charset="0"/>
              </a:rPr>
              <a:t>                     Nhịp 3/4 có 3 phách trong 1 ô nhịp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70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9647853" y="2836506"/>
            <a:ext cx="2273559" cy="3592286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525347"/>
            <a:ext cx="12192000" cy="2332653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018F4B-8D62-4D08-AE39-233EFF1A22F6}"/>
              </a:ext>
            </a:extLst>
          </p:cNvPr>
          <p:cNvSpPr/>
          <p:nvPr/>
        </p:nvSpPr>
        <p:spPr>
          <a:xfrm>
            <a:off x="1759544" y="1333380"/>
            <a:ext cx="4683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Bài đọc nhạc số 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74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278</Words>
  <Application>Microsoft Office PowerPoint</Application>
  <PresentationFormat>Widescreen</PresentationFormat>
  <Paragraphs>47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2_Default Design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PC</cp:lastModifiedBy>
  <cp:revision>18</cp:revision>
  <dcterms:created xsi:type="dcterms:W3CDTF">2024-06-18T03:18:12Z</dcterms:created>
  <dcterms:modified xsi:type="dcterms:W3CDTF">2025-04-03T12:05:35Z</dcterms:modified>
</cp:coreProperties>
</file>