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3"/>
  </p:notesMasterIdLst>
  <p:sldIdLst>
    <p:sldId id="312" r:id="rId7"/>
    <p:sldId id="416" r:id="rId8"/>
    <p:sldId id="343" r:id="rId9"/>
    <p:sldId id="652" r:id="rId10"/>
    <p:sldId id="378" r:id="rId11"/>
    <p:sldId id="414" r:id="rId12"/>
    <p:sldId id="388" r:id="rId13"/>
    <p:sldId id="653" r:id="rId14"/>
    <p:sldId id="516" r:id="rId15"/>
    <p:sldId id="636" r:id="rId16"/>
    <p:sldId id="637" r:id="rId17"/>
    <p:sldId id="638" r:id="rId18"/>
    <p:sldId id="639" r:id="rId19"/>
    <p:sldId id="641" r:id="rId20"/>
    <p:sldId id="640" r:id="rId21"/>
    <p:sldId id="647" r:id="rId22"/>
    <p:sldId id="648" r:id="rId23"/>
    <p:sldId id="649" r:id="rId24"/>
    <p:sldId id="413" r:id="rId25"/>
    <p:sldId id="651" r:id="rId26"/>
    <p:sldId id="657" r:id="rId27"/>
    <p:sldId id="658" r:id="rId28"/>
    <p:sldId id="666" r:id="rId29"/>
    <p:sldId id="669" r:id="rId30"/>
    <p:sldId id="670" r:id="rId31"/>
    <p:sldId id="6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F1E1"/>
    <a:srgbClr val="86D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59" d="100"/>
          <a:sy n="59" d="100"/>
        </p:scale>
        <p:origin x="571" y="72"/>
      </p:cViewPr>
      <p:guideLst>
        <p:guide orient="horz" pos="2144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15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66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98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18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50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07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5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18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16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78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92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93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80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39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12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52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3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07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4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81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97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9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8062-C3D1-4F7D-91C2-B7579F5B3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EA618-5476-4150-BDDB-02A2BAADD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67E90-0750-4ED2-B8DE-3CD63216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05EE0-4152-4E1E-96DB-D8357066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B90C7-4D1D-4C74-B802-9525F5A3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140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6B3E-F988-4FA9-8C33-8E1FBE49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2670-0321-4E5F-BAE7-863FC65C8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73940-9833-42D3-82FC-D36D0EF0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788B8-F96E-4B4E-9DF3-0E41E8B8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8266-D0B3-4DDE-ACBF-72C630F1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3852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600B-CAE5-4E66-A759-483A5215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9EBB2-92BB-49BB-BC04-6B6C6785D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F9510-3E11-4C23-AB7B-35631D21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428D9-635B-40DE-82A9-01F499B2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9EB70-39DA-46F2-AE5F-79152FE5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2327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9C62-EA7A-4A19-AE9A-61FF5F07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1E215-762D-42AB-A54C-F4D531D3B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905E4-8E1C-4C2D-BB55-A568197D6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3F28-AD41-4D28-9BFA-8B1A54C5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125D-4F81-4FB0-8947-0434C857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A00FF-DB98-4904-A4D2-9301C6D9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956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9BB8-F00C-47C1-8A2A-8760DCB8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CF588-EFB3-40A9-A64E-E0A8081E4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6C7C2-1DBF-4E1A-9466-8D72AA91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8D602-89DC-4EB8-89BD-07F47524C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87B1C-58F3-4443-BAF0-3C72B26C8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F7A896-092D-4BFC-852E-E8ABB1D3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926F3-9A2E-416A-BD6E-57595D05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05978D-EFD8-4B1F-A3D9-3126D10A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3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02E7-3E52-4E20-A032-4ECF8C0C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F6B95-AAAB-4B4F-862E-3C7E10B8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03ED6-09F6-419F-9489-016CA329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C9807-8FB8-4220-B8A4-6AB285A9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788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609627-7FFB-4712-B396-E703E86E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823B4-C0B2-409D-8136-69F611A10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5A21E-76E3-46F1-A0B2-9F81C5D1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75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7E35-53CC-41F6-83A3-79918B44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D093-92C3-4893-A522-9443FF8F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80CC1-0C2E-4590-919D-9D6BFF2D9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83388-2182-45C7-A749-B0F26E88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FB211-A37C-4178-9654-2C028D72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0F223-9D56-4673-95C7-028EC02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0387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5AED-A3AF-4CA7-991E-9616025E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24776-F6B5-4A10-A75C-3D797A4AA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FB63C-BD4F-4C6A-B7D3-C41A1342A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80224-EF38-41B9-927F-552BB806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B6594-391E-4541-9F3C-E943B39A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2C22E-A941-4191-B7E6-863C8298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084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0C38-7AF0-40AC-9707-25FD8FAA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F7C4F-5E99-45B9-BEB9-051F8DDB6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4E9D2-A2EB-4FCF-A979-E6E00165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55E3-636F-4768-835F-C9F26048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0DA9-257B-42B0-AC44-12F18F2A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7228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9C3428-3865-40BE-A7E1-CA71CBB31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50839-9C4E-43ED-8698-CF766A70B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90AD-D698-46B7-82A3-263FA2BA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E2844-5803-4958-8A5D-871F4551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70004-BFCD-40EB-B0A6-D989E47C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2542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22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660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790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7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601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85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170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293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861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61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22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4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2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784E5-5F14-470D-841C-E1D29317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40223-EEA2-4D6E-BB52-4802499D1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FB7C0-26E1-4081-89AF-EBAAA4767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7A5A-BEC8-455E-ADA0-A9A7F5C80964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47866-F55B-4EEA-B2AD-2B02DEDCA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46599-B4F0-45B6-938B-FE1C925F0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041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sv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sv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sv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12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16.gif"/><Relationship Id="rId4" Type="http://schemas.openxmlformats.org/officeDocument/2006/relationships/image" Target="../media/image31.png"/><Relationship Id="rId9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svg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16.gif"/><Relationship Id="rId4" Type="http://schemas.openxmlformats.org/officeDocument/2006/relationships/image" Target="../media/image12.png"/><Relationship Id="rId9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16.gif"/><Relationship Id="rId4" Type="http://schemas.openxmlformats.org/officeDocument/2006/relationships/image" Target="../media/image12.png"/><Relationship Id="rId9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16.gif"/><Relationship Id="rId4" Type="http://schemas.openxmlformats.org/officeDocument/2006/relationships/image" Target="../media/image12.png"/><Relationship Id="rId9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16.gif"/><Relationship Id="rId4" Type="http://schemas.openxmlformats.org/officeDocument/2006/relationships/image" Target="../media/image12.png"/><Relationship Id="rId9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16.gif"/><Relationship Id="rId4" Type="http://schemas.openxmlformats.org/officeDocument/2006/relationships/image" Target="../media/image12.png"/><Relationship Id="rId9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16.gif"/><Relationship Id="rId4" Type="http://schemas.openxmlformats.org/officeDocument/2006/relationships/image" Target="../media/image12.png"/><Relationship Id="rId9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0.svg"/><Relationship Id="rId12" Type="http://schemas.openxmlformats.org/officeDocument/2006/relationships/image" Target="../media/image41.png"/><Relationship Id="rId2" Type="http://schemas.microsoft.com/office/2007/relationships/media" Target="../media/media11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48.svg"/><Relationship Id="rId15" Type="http://schemas.openxmlformats.org/officeDocument/2006/relationships/image" Target="../media/image17.svg"/><Relationship Id="rId10" Type="http://schemas.openxmlformats.org/officeDocument/2006/relationships/image" Target="../media/image24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6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60.svg"/><Relationship Id="rId12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3.png"/><Relationship Id="rId7" Type="http://schemas.openxmlformats.org/officeDocument/2006/relationships/image" Target="../media/image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16.gif"/><Relationship Id="rId4" Type="http://schemas.openxmlformats.org/officeDocument/2006/relationships/image" Target="../media/image12.png"/><Relationship Id="rId9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16.gif"/><Relationship Id="rId4" Type="http://schemas.openxmlformats.org/officeDocument/2006/relationships/image" Target="../media/image25.png"/><Relationship Id="rId9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3904A0A-BE70-FC8B-855E-6B8805B8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4547" y="1"/>
            <a:ext cx="1751034" cy="120769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F364BBF-9048-B08A-865F-D9F4211B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20068" y="3799251"/>
            <a:ext cx="1871932" cy="232618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183CD05-246B-8D70-9D57-329840075A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-423746" y="-97099"/>
            <a:ext cx="3383762" cy="6364967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A3666BA-8E74-73AE-7890-BB89ECF6EE44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32B0B9-9E95-0DD3-75AB-392F1A09F995}"/>
              </a:ext>
            </a:extLst>
          </p:cNvPr>
          <p:cNvSpPr/>
          <p:nvPr/>
        </p:nvSpPr>
        <p:spPr>
          <a:xfrm>
            <a:off x="3184368" y="3005959"/>
            <a:ext cx="6859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 LỚP 5</a:t>
            </a:r>
            <a:r>
              <a:rPr lang="en-US" sz="4400" b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endParaRPr kumimoji="0" lang="en-US" sz="4400" b="1" i="0" u="none" strike="noStrike" kern="0" cap="all" spc="0" normalizeH="0" baseline="0" noProof="0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s 7">
            <a:extLst>
              <a:ext uri="{FF2B5EF4-FFF2-40B4-BE49-F238E27FC236}">
                <a16:creationId xmlns:a16="http://schemas.microsoft.com/office/drawing/2014/main" id="{8D18968E-F125-C45C-283B-E4AC98EB8E26}"/>
              </a:ext>
            </a:extLst>
          </p:cNvPr>
          <p:cNvSpPr/>
          <p:nvPr/>
        </p:nvSpPr>
        <p:spPr>
          <a:xfrm>
            <a:off x="1610409" y="1112500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9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9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489D8E44-50C2-4691-2A5F-C94E0DA8C0B8}"/>
              </a:ext>
            </a:extLst>
          </p:cNvPr>
          <p:cNvSpPr txBox="1"/>
          <p:nvPr/>
        </p:nvSpPr>
        <p:spPr>
          <a:xfrm>
            <a:off x="2173513" y="5299529"/>
            <a:ext cx="8601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</a:t>
            </a:r>
            <a:r>
              <a:rPr kumimoji="0" lang="en-US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Nguyễn Thị Hồng </a:t>
            </a: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E35388D-1374-1EAD-A4D1-D087FE4DC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7905" y="-36336"/>
            <a:ext cx="1690852" cy="1406593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E5877595-666A-D7C1-4C04-70C1CDD02FB0}"/>
              </a:ext>
            </a:extLst>
          </p:cNvPr>
          <p:cNvSpPr/>
          <p:nvPr/>
        </p:nvSpPr>
        <p:spPr>
          <a:xfrm>
            <a:off x="11402821" y="-68717"/>
            <a:ext cx="2032001" cy="160255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71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99D9AAA0-3538-47B2-84D8-F8D85F03E024}"/>
              </a:ext>
            </a:extLst>
          </p:cNvPr>
          <p:cNvSpPr txBox="1"/>
          <p:nvPr/>
        </p:nvSpPr>
        <p:spPr>
          <a:xfrm>
            <a:off x="2016696" y="702773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</a:p>
        </p:txBody>
      </p:sp>
      <p:pic>
        <p:nvPicPr>
          <p:cNvPr id="18" name="Unknown_Cau2">
            <a:hlinkClick r:id="" action="ppaction://media"/>
            <a:extLst>
              <a:ext uri="{FF2B5EF4-FFF2-40B4-BE49-F238E27FC236}">
                <a16:creationId xmlns:a16="http://schemas.microsoft.com/office/drawing/2014/main" id="{6D593A8C-3BA8-4A59-ABC6-4FFADABB9D18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725" y="1099965"/>
            <a:ext cx="619125" cy="619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85441-EDF8-439E-9BE1-586547AF56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850" y="1760342"/>
            <a:ext cx="9968313" cy="1152479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4CA14197-D975-4691-85D4-FEF24DA2160D}"/>
              </a:ext>
            </a:extLst>
          </p:cNvPr>
          <p:cNvSpPr txBox="1"/>
          <p:nvPr/>
        </p:nvSpPr>
        <p:spPr>
          <a:xfrm>
            <a:off x="2789304" y="2759187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Biển xanh      thấp      thoáng  bao    cánh         buồm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8DD6F31C-0160-4867-9A43-EA2369FD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157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69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DB230-9829-4FF5-8C94-69513F6F8F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283" y="1607384"/>
            <a:ext cx="9446244" cy="2068654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3E5B4686-B2A8-4BEB-9708-7643C030B303}"/>
              </a:ext>
            </a:extLst>
          </p:cNvPr>
          <p:cNvSpPr txBox="1"/>
          <p:nvPr/>
        </p:nvSpPr>
        <p:spPr>
          <a:xfrm>
            <a:off x="2422349" y="681200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1+2</a:t>
            </a:r>
          </a:p>
        </p:txBody>
      </p:sp>
      <p:pic>
        <p:nvPicPr>
          <p:cNvPr id="13" name="Unknown_cau12.">
            <a:hlinkClick r:id="" action="ppaction://media"/>
            <a:extLst>
              <a:ext uri="{FF2B5EF4-FFF2-40B4-BE49-F238E27FC236}">
                <a16:creationId xmlns:a16="http://schemas.microsoft.com/office/drawing/2014/main" id="{5320C9E6-028C-4436-9922-3332F55639A7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0699" y="5359571"/>
            <a:ext cx="619125" cy="619125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1845F36D-A426-4A88-A24F-603D6C6F5035}"/>
              </a:ext>
            </a:extLst>
          </p:cNvPr>
          <p:cNvSpPr txBox="1"/>
          <p:nvPr/>
        </p:nvSpPr>
        <p:spPr>
          <a:xfrm>
            <a:off x="2325123" y="242317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như      bài          thơ.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17A4F918-F636-4977-A217-CCEB1B24E9E5}"/>
              </a:ext>
            </a:extLst>
          </p:cNvPr>
          <p:cNvSpPr txBox="1"/>
          <p:nvPr/>
        </p:nvSpPr>
        <p:spPr>
          <a:xfrm>
            <a:off x="1662665" y="3583344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thoáng  bao        cánh           buồm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D9DA3FFC-79B9-4FAE-905C-9C8222355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38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122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9" grpId="1"/>
      <p:bldP spid="16" grpId="0"/>
      <p:bldP spid="16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50158EA1-4B79-4185-8F5E-E714F6645CA3}"/>
              </a:ext>
            </a:extLst>
          </p:cNvPr>
          <p:cNvSpPr txBox="1"/>
          <p:nvPr/>
        </p:nvSpPr>
        <p:spPr>
          <a:xfrm>
            <a:off x="2325487" y="535561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</p:txBody>
      </p:sp>
      <p:pic>
        <p:nvPicPr>
          <p:cNvPr id="13" name="Unknown_Cau3">
            <a:hlinkClick r:id="" action="ppaction://media"/>
            <a:extLst>
              <a:ext uri="{FF2B5EF4-FFF2-40B4-BE49-F238E27FC236}">
                <a16:creationId xmlns:a16="http://schemas.microsoft.com/office/drawing/2014/main" id="{F75F2B97-579B-4F3E-9572-5344419DC63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7526" y="1265517"/>
            <a:ext cx="619125" cy="619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AEAE14-5850-49B3-AD9A-6402506C1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7181" y="1734348"/>
            <a:ext cx="9143377" cy="1358679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565C5A7A-3541-462A-80DE-B72C4B8DE283}"/>
              </a:ext>
            </a:extLst>
          </p:cNvPr>
          <p:cNvSpPr txBox="1"/>
          <p:nvPr/>
        </p:nvSpPr>
        <p:spPr>
          <a:xfrm>
            <a:off x="3302000" y="2790630"/>
            <a:ext cx="1029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 xanh       ôm   ấp       bao     nếp  nhà.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5EE83800-878E-48AA-844C-D5E375E4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60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5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9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9ECC7-B873-4E2A-87B3-2D3416F15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7" y="2059412"/>
            <a:ext cx="10506684" cy="1152478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41A6F4F1-DE7D-4DE4-8C38-E53A65BA2B8B}"/>
              </a:ext>
            </a:extLst>
          </p:cNvPr>
          <p:cNvSpPr txBox="1"/>
          <p:nvPr/>
        </p:nvSpPr>
        <p:spPr>
          <a:xfrm>
            <a:off x="670560" y="964448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</a:p>
        </p:txBody>
      </p:sp>
      <p:pic>
        <p:nvPicPr>
          <p:cNvPr id="13" name="Unknown_cau4.">
            <a:hlinkClick r:id="" action="ppaction://media"/>
            <a:extLst>
              <a:ext uri="{FF2B5EF4-FFF2-40B4-BE49-F238E27FC236}">
                <a16:creationId xmlns:a16="http://schemas.microsoft.com/office/drawing/2014/main" id="{5BA86185-D71E-43E4-85CA-464AA66BAC52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4843" y="842916"/>
            <a:ext cx="619125" cy="619125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81BCA1F6-28FB-43F1-811C-477ADA42A6FD}"/>
              </a:ext>
            </a:extLst>
          </p:cNvPr>
          <p:cNvSpPr txBox="1"/>
          <p:nvPr/>
        </p:nvSpPr>
        <p:spPr>
          <a:xfrm>
            <a:off x="2685394" y="3079869"/>
            <a:ext cx="1029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       ấm      tiếng      ru    hời,  trên    cánh  nôi  tuổi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</a:p>
        </p:txBody>
      </p:sp>
      <p:pic>
        <p:nvPicPr>
          <p:cNvPr id="15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E9604555-B22D-4879-8F18-E55901F9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85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76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9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816424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2D57C88A-E287-4135-BCDB-247F8B005760}"/>
              </a:ext>
            </a:extLst>
          </p:cNvPr>
          <p:cNvSpPr txBox="1"/>
          <p:nvPr/>
        </p:nvSpPr>
        <p:spPr>
          <a:xfrm>
            <a:off x="2964180" y="379730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3+4</a:t>
            </a:r>
          </a:p>
        </p:txBody>
      </p:sp>
      <p:pic>
        <p:nvPicPr>
          <p:cNvPr id="13" name="Unknown_cau34.">
            <a:hlinkClick r:id="" action="ppaction://media"/>
            <a:extLst>
              <a:ext uri="{FF2B5EF4-FFF2-40B4-BE49-F238E27FC236}">
                <a16:creationId xmlns:a16="http://schemas.microsoft.com/office/drawing/2014/main" id="{79F894D7-6BE2-49CC-8C2C-34CBD411943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10030" y="266676"/>
            <a:ext cx="619125" cy="619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A9ECB0-07BC-487E-9FE6-5BBD662169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5576" y="1981177"/>
            <a:ext cx="9048796" cy="1999152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34375B9F-72AB-4562-930D-9389283F970B}"/>
              </a:ext>
            </a:extLst>
          </p:cNvPr>
          <p:cNvSpPr txBox="1"/>
          <p:nvPr/>
        </p:nvSpPr>
        <p:spPr>
          <a:xfrm>
            <a:off x="4039667" y="2660002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    xanh                ôm     ấp         bao         nếp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949709E7-05BC-4A1A-B9BC-D4F94F5BD1E6}"/>
              </a:ext>
            </a:extLst>
          </p:cNvPr>
          <p:cNvSpPr txBox="1"/>
          <p:nvPr/>
        </p:nvSpPr>
        <p:spPr>
          <a:xfrm>
            <a:off x="2026215" y="3776704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nhà.      Êm       ấm      tiếng     ru    hời,  trên  cánh nôi  tuổi 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</a:p>
        </p:txBody>
      </p:sp>
      <p:pic>
        <p:nvPicPr>
          <p:cNvPr id="16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8F703C03-E8B1-4B19-9E8A-966141803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0843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84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113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9" grpId="1"/>
      <p:bldP spid="14" grpId="0"/>
      <p:bldP spid="14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1888385" y="31121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lời 1: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617F4EDD-E168-4270-AB44-FB48278D6C13}"/>
              </a:ext>
            </a:extLst>
          </p:cNvPr>
          <p:cNvSpPr txBox="1"/>
          <p:nvPr/>
        </p:nvSpPr>
        <p:spPr>
          <a:xfrm>
            <a:off x="1981835" y="205420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EE5A3BF-2DEF-4E1E-A1AC-7075461BA74D}"/>
              </a:ext>
            </a:extLst>
          </p:cNvPr>
          <p:cNvSpPr txBox="1"/>
          <p:nvPr/>
        </p:nvSpPr>
        <p:spPr>
          <a:xfrm>
            <a:off x="1206507" y="3286150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75320AAD-EBEF-4021-AC79-67EC0E11B9DF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8E4C757-AA0B-4687-97B8-01CEDEA6D672}"/>
              </a:ext>
            </a:extLst>
          </p:cNvPr>
          <p:cNvSpPr txBox="1"/>
          <p:nvPr/>
        </p:nvSpPr>
        <p:spPr>
          <a:xfrm>
            <a:off x="1206507" y="5678232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  trên      cánh   nôi      tuổi              thơ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Unknown_cau1234.">
            <a:hlinkClick r:id="" action="ppaction://media"/>
            <a:extLst>
              <a:ext uri="{FF2B5EF4-FFF2-40B4-BE49-F238E27FC236}">
                <a16:creationId xmlns:a16="http://schemas.microsoft.com/office/drawing/2014/main" id="{8054D766-5BA7-4F64-B778-322B7E98F45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709" y="1433840"/>
            <a:ext cx="619125" cy="619125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CA47470B-3474-4E2E-A4EE-0A7554A11A5D}"/>
              </a:ext>
            </a:extLst>
          </p:cNvPr>
          <p:cNvSpPr txBox="1"/>
          <p:nvPr/>
        </p:nvSpPr>
        <p:spPr>
          <a:xfrm>
            <a:off x="3498591" y="673384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156397A1-CB3C-4E61-973F-BAA91B51252F}"/>
              </a:ext>
            </a:extLst>
          </p:cNvPr>
          <p:cNvSpPr/>
          <p:nvPr/>
        </p:nvSpPr>
        <p:spPr>
          <a:xfrm>
            <a:off x="7104551" y="368467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1184218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224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9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1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1934785" y="-37449"/>
            <a:ext cx="912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lời 2 dựa trên giai điệu lời 1: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Unknown_cau1234.">
            <a:hlinkClick r:id="" action="ppaction://media"/>
            <a:extLst>
              <a:ext uri="{FF2B5EF4-FFF2-40B4-BE49-F238E27FC236}">
                <a16:creationId xmlns:a16="http://schemas.microsoft.com/office/drawing/2014/main" id="{8054D766-5BA7-4F64-B778-322B7E98F45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0259" y="1240933"/>
            <a:ext cx="619125" cy="619125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03262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066227" y="3234855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469475" y="4307939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204298" y="5642353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5BF9873-275E-46C1-92F1-AC519B7AFA8D}"/>
              </a:ext>
            </a:extLst>
          </p:cNvPr>
          <p:cNvSpPr txBox="1"/>
          <p:nvPr/>
        </p:nvSpPr>
        <p:spPr>
          <a:xfrm>
            <a:off x="3498591" y="673384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7E291E5-6C4F-4CB1-A241-C28136C2815E}"/>
              </a:ext>
            </a:extLst>
          </p:cNvPr>
          <p:cNvSpPr/>
          <p:nvPr/>
        </p:nvSpPr>
        <p:spPr>
          <a:xfrm>
            <a:off x="7104551" y="368467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3566040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224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9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1934785" y="-75969"/>
            <a:ext cx="912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lang="vi-VN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Unknown_cabai.piano">
            <a:hlinkClick r:id="" action="ppaction://media"/>
            <a:extLst>
              <a:ext uri="{FF2B5EF4-FFF2-40B4-BE49-F238E27FC236}">
                <a16:creationId xmlns:a16="http://schemas.microsoft.com/office/drawing/2014/main" id="{3C96447B-EC73-4A39-A197-55CF2B6733F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1969" y="458077"/>
            <a:ext cx="619125" cy="619125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683C9A6-0C05-4E47-8B51-12B3419B0B01}"/>
              </a:ext>
            </a:extLst>
          </p:cNvPr>
          <p:cNvSpPr txBox="1"/>
          <p:nvPr/>
        </p:nvSpPr>
        <p:spPr>
          <a:xfrm>
            <a:off x="2873012" y="569207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89B3D6CB-1652-460E-BDBE-9F9321A11EE5}"/>
              </a:ext>
            </a:extLst>
          </p:cNvPr>
          <p:cNvSpPr/>
          <p:nvPr/>
        </p:nvSpPr>
        <p:spPr>
          <a:xfrm>
            <a:off x="6494886" y="511234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3354226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436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/>
      <p:bldP spid="9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2043899" y="45987"/>
            <a:ext cx="912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cùng nhạc đệm: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lang="vi-VN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DD17A21F-5A4E-482A-96D8-F36343D9FF08}"/>
              </a:ext>
            </a:extLst>
          </p:cNvPr>
          <p:cNvSpPr txBox="1"/>
          <p:nvPr/>
        </p:nvSpPr>
        <p:spPr>
          <a:xfrm>
            <a:off x="2935076" y="67182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6A753321-1465-4A5A-9528-24C19C878AE9}"/>
              </a:ext>
            </a:extLst>
          </p:cNvPr>
          <p:cNvSpPr/>
          <p:nvPr/>
        </p:nvSpPr>
        <p:spPr>
          <a:xfrm>
            <a:off x="6541036" y="36690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  <p:pic>
        <p:nvPicPr>
          <p:cNvPr id="3" name="ĐẤT NƯỚC TƯƠI ĐẸP SAO - lớp 5, lớp 7 nhạc Malaysia- DOREMI Studio">
            <a:hlinkClick r:id="" action="ppaction://media"/>
            <a:extLst>
              <a:ext uri="{FF2B5EF4-FFF2-40B4-BE49-F238E27FC236}">
                <a16:creationId xmlns:a16="http://schemas.microsoft.com/office/drawing/2014/main" id="{C646EE36-E9D8-4AE1-9AFB-EBDAAF57E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3239" y="1721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15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8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9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7662545" y="-58420"/>
            <a:ext cx="4529455" cy="179451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28905" y="6015367"/>
            <a:ext cx="12489180" cy="843268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0" name="Picture 9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0" y="4563739"/>
            <a:ext cx="3177868" cy="18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5">
            <a:extLst>
              <a:ext uri="{FF2B5EF4-FFF2-40B4-BE49-F238E27FC236}">
                <a16:creationId xmlns:a16="http://schemas.microsoft.com/office/drawing/2014/main" id="{63829BC2-7E2E-4C21-9AF2-7C40F6584AB6}"/>
              </a:ext>
            </a:extLst>
          </p:cNvPr>
          <p:cNvSpPr txBox="1"/>
          <p:nvPr/>
        </p:nvSpPr>
        <p:spPr>
          <a:xfrm>
            <a:off x="740434" y="650446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ĐỆM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AE4AD066-3AE6-43A6-948A-409E07A1E1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003" y="3240355"/>
            <a:ext cx="647700" cy="100965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9E5AE55F-8061-44F1-9171-590BC67FD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23" y="1554166"/>
            <a:ext cx="11051620" cy="1630282"/>
          </a:xfrm>
          <a:prstGeom prst="rect">
            <a:avLst/>
          </a:prstGeom>
        </p:spPr>
      </p:pic>
      <p:sp>
        <p:nvSpPr>
          <p:cNvPr id="151" name="TextBox 5">
            <a:extLst>
              <a:ext uri="{FF2B5EF4-FFF2-40B4-BE49-F238E27FC236}">
                <a16:creationId xmlns:a16="http://schemas.microsoft.com/office/drawing/2014/main" id="{6ECEB0A5-467D-4259-B070-9D3C992C97E7}"/>
              </a:ext>
            </a:extLst>
          </p:cNvPr>
          <p:cNvSpPr txBox="1"/>
          <p:nvPr/>
        </p:nvSpPr>
        <p:spPr>
          <a:xfrm>
            <a:off x="1493111" y="306792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   sao         đất         nước          như      bài            thơ.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D347032B-DACB-4AF5-A236-45361C0BCE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133" y="3337413"/>
            <a:ext cx="647700" cy="100965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3D1CB4E7-7ED5-446B-9D1D-0609B819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0507" y="3219922"/>
            <a:ext cx="647700" cy="100965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057C4697-343F-4927-8D7E-419092C8A8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6637" y="3226760"/>
            <a:ext cx="6477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48" grpId="1"/>
      <p:bldP spid="151" grpId="0"/>
      <p:bldP spid="15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2C10F-43AB-EC95-358E-CF4F5D17A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B408F-631E-3CDD-9DDB-97CAC5F0D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2484D4-9543-5E8E-FC42-B5B899075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70"/>
            <a:ext cx="12192000" cy="685927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FC2541-C536-FEC1-840C-EC1BE025E2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78725" y="2495550"/>
            <a:ext cx="5414010" cy="436245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0577B747-993A-C58E-17D1-18CC29049D31}"/>
              </a:ext>
            </a:extLst>
          </p:cNvPr>
          <p:cNvSpPr txBox="1"/>
          <p:nvPr/>
        </p:nvSpPr>
        <p:spPr>
          <a:xfrm>
            <a:off x="763270" y="1788795"/>
            <a:ext cx="10003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EAEDD8F-1668-F050-C058-6C563A95DD69}"/>
              </a:ext>
            </a:extLst>
          </p:cNvPr>
          <p:cNvSpPr txBox="1"/>
          <p:nvPr/>
        </p:nvSpPr>
        <p:spPr>
          <a:xfrm>
            <a:off x="506730" y="2767330"/>
            <a:ext cx="10003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động theo bài 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“Lớp chúng ta đoàn kết”</a:t>
            </a:r>
          </a:p>
        </p:txBody>
      </p:sp>
    </p:spTree>
    <p:extLst>
      <p:ext uri="{BB962C8B-B14F-4D97-AF65-F5344CB8AC3E}">
        <p14:creationId xmlns:p14="http://schemas.microsoft.com/office/powerpoint/2010/main" val="41042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2023722" y="570537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ĐỆM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ĐẤT NƯỚC TƯƠI ĐẸP SAO - lớp 5, lớp 7 nhạc Malaysia- DOREMI Studio">
            <a:hlinkClick r:id="" action="ppaction://media"/>
            <a:extLst>
              <a:ext uri="{FF2B5EF4-FFF2-40B4-BE49-F238E27FC236}">
                <a16:creationId xmlns:a16="http://schemas.microsoft.com/office/drawing/2014/main" id="{83F8C8F6-E484-445B-BCFF-8811CAFB4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3239" y="1721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67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88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DD17A21F-5A4E-482A-96D8-F36343D9FF08}"/>
              </a:ext>
            </a:extLst>
          </p:cNvPr>
          <p:cNvSpPr txBox="1"/>
          <p:nvPr/>
        </p:nvSpPr>
        <p:spPr>
          <a:xfrm>
            <a:off x="2935076" y="67182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6A753321-1465-4A5A-9528-24C19C878AE9}"/>
              </a:ext>
            </a:extLst>
          </p:cNvPr>
          <p:cNvSpPr/>
          <p:nvPr/>
        </p:nvSpPr>
        <p:spPr>
          <a:xfrm>
            <a:off x="6541036" y="36690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Ma-Lai-Xi-A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 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việt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: </a:t>
            </a:r>
            <a:r>
              <a:rPr kumimoji="0" lang="en-US" alt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Vũ Trọng Tường</a:t>
            </a:r>
          </a:p>
        </p:txBody>
      </p:sp>
      <p:pic>
        <p:nvPicPr>
          <p:cNvPr id="26" name="ĐẤT NƯỚC TƯƠI ĐẸP SAO - lớp 5, lớp 7 nhạc Malaysia- DOREMI Studio">
            <a:hlinkClick r:id="" action="ppaction://media"/>
            <a:extLst>
              <a:ext uri="{FF2B5EF4-FFF2-40B4-BE49-F238E27FC236}">
                <a16:creationId xmlns:a16="http://schemas.microsoft.com/office/drawing/2014/main" id="{19CC05DA-F628-410A-A787-6D3892D8D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3239" y="1721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8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1671611" y="985922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3: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FDAF4D-2001-0569-5693-D9BADE36F0BB}"/>
              </a:ext>
            </a:extLst>
          </p:cNvPr>
          <p:cNvSpPr/>
          <p:nvPr/>
        </p:nvSpPr>
        <p:spPr>
          <a:xfrm>
            <a:off x="-58403" y="-111273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32CE07-F17B-16E1-78A9-88E615E7111E}"/>
              </a:ext>
            </a:extLst>
          </p:cNvPr>
          <p:cNvSpPr/>
          <p:nvPr/>
        </p:nvSpPr>
        <p:spPr>
          <a:xfrm flipH="1">
            <a:off x="9540814" y="11266"/>
            <a:ext cx="267323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3513980" y="1457537"/>
            <a:ext cx="4116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Ôn</a:t>
            </a:r>
            <a:r>
              <a:rPr kumimoji="0" lang="vi-VN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tập: Bài đọc nhạc số 4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26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5B762921-0C8E-4ADC-90B9-FAB430FFB9FB}"/>
              </a:ext>
            </a:extLst>
          </p:cNvPr>
          <p:cNvSpPr/>
          <p:nvPr/>
        </p:nvSpPr>
        <p:spPr>
          <a:xfrm>
            <a:off x="-1171908" y="1617155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AF15790-8293-4674-8883-7BAF48415913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005" y="3664554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521" y="5233160"/>
            <a:ext cx="12161270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6CA9AED0-0B0E-456F-B987-2233192A64D6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6D3A68-DEBE-4CCF-9087-67000492B6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DC1A71-97F3-49FD-8365-D5496772EAB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A BAI">
            <a:hlinkClick r:id="" action="ppaction://media"/>
            <a:extLst>
              <a:ext uri="{FF2B5EF4-FFF2-40B4-BE49-F238E27FC236}">
                <a16:creationId xmlns:a16="http://schemas.microsoft.com/office/drawing/2014/main" id="{1FAA3987-608A-48C3-8D6D-85A09E82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834" y="3727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1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5266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kết hợp thanh phách: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A BAI">
            <a:hlinkClick r:id="" action="ppaction://media"/>
            <a:extLst>
              <a:ext uri="{FF2B5EF4-FFF2-40B4-BE49-F238E27FC236}">
                <a16:creationId xmlns:a16="http://schemas.microsoft.com/office/drawing/2014/main" id="{1FAA3987-608A-48C3-8D6D-85A09E82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834" y="3727046"/>
            <a:ext cx="609600" cy="609600"/>
          </a:xfrm>
          <a:prstGeom prst="rect">
            <a:avLst/>
          </a:prstGeom>
        </p:spPr>
      </p:pic>
      <p:pic>
        <p:nvPicPr>
          <p:cNvPr id="14" name="Picture 225">
            <a:extLst>
              <a:ext uri="{FF2B5EF4-FFF2-40B4-BE49-F238E27FC236}">
                <a16:creationId xmlns:a16="http://schemas.microsoft.com/office/drawing/2014/main" id="{9E751F00-7E81-4FDA-AD0E-05A4E17958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99" y="2096188"/>
            <a:ext cx="700214" cy="483215"/>
          </a:xfrm>
          <a:prstGeom prst="rect">
            <a:avLst/>
          </a:prstGeom>
        </p:spPr>
      </p:pic>
      <p:pic>
        <p:nvPicPr>
          <p:cNvPr id="15" name="Picture 225">
            <a:extLst>
              <a:ext uri="{FF2B5EF4-FFF2-40B4-BE49-F238E27FC236}">
                <a16:creationId xmlns:a16="http://schemas.microsoft.com/office/drawing/2014/main" id="{247F1DEE-BEA5-4977-835D-72CFA1FC98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43" y="2116622"/>
            <a:ext cx="700214" cy="483215"/>
          </a:xfrm>
          <a:prstGeom prst="rect">
            <a:avLst/>
          </a:prstGeom>
        </p:spPr>
      </p:pic>
      <p:pic>
        <p:nvPicPr>
          <p:cNvPr id="16" name="Picture 225">
            <a:extLst>
              <a:ext uri="{FF2B5EF4-FFF2-40B4-BE49-F238E27FC236}">
                <a16:creationId xmlns:a16="http://schemas.microsoft.com/office/drawing/2014/main" id="{90E92315-17B8-4394-953C-323A6DF6E1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42" y="2128953"/>
            <a:ext cx="700214" cy="483215"/>
          </a:xfrm>
          <a:prstGeom prst="rect">
            <a:avLst/>
          </a:prstGeom>
        </p:spPr>
      </p:pic>
      <p:pic>
        <p:nvPicPr>
          <p:cNvPr id="17" name="Picture 225">
            <a:extLst>
              <a:ext uri="{FF2B5EF4-FFF2-40B4-BE49-F238E27FC236}">
                <a16:creationId xmlns:a16="http://schemas.microsoft.com/office/drawing/2014/main" id="{38EB7E61-9A46-4611-9AAC-1E62BA2B6C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0" y="2128953"/>
            <a:ext cx="700214" cy="483215"/>
          </a:xfrm>
          <a:prstGeom prst="rect">
            <a:avLst/>
          </a:prstGeom>
        </p:spPr>
      </p:pic>
      <p:pic>
        <p:nvPicPr>
          <p:cNvPr id="18" name="Picture 225">
            <a:extLst>
              <a:ext uri="{FF2B5EF4-FFF2-40B4-BE49-F238E27FC236}">
                <a16:creationId xmlns:a16="http://schemas.microsoft.com/office/drawing/2014/main" id="{97914468-3ED0-4C16-9C62-C3175A28B9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8" y="2175265"/>
            <a:ext cx="700214" cy="483215"/>
          </a:xfrm>
          <a:prstGeom prst="rect">
            <a:avLst/>
          </a:prstGeom>
        </p:spPr>
      </p:pic>
      <p:pic>
        <p:nvPicPr>
          <p:cNvPr id="19" name="Picture 225">
            <a:extLst>
              <a:ext uri="{FF2B5EF4-FFF2-40B4-BE49-F238E27FC236}">
                <a16:creationId xmlns:a16="http://schemas.microsoft.com/office/drawing/2014/main" id="{D2465073-C700-478A-B00D-34BBFB8D80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25" y="2195307"/>
            <a:ext cx="700214" cy="483215"/>
          </a:xfrm>
          <a:prstGeom prst="rect">
            <a:avLst/>
          </a:prstGeom>
        </p:spPr>
      </p:pic>
      <p:pic>
        <p:nvPicPr>
          <p:cNvPr id="20" name="Picture 225">
            <a:extLst>
              <a:ext uri="{FF2B5EF4-FFF2-40B4-BE49-F238E27FC236}">
                <a16:creationId xmlns:a16="http://schemas.microsoft.com/office/drawing/2014/main" id="{534BE811-7525-42F0-B0E5-DDA2A5C89F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2" y="2215349"/>
            <a:ext cx="700214" cy="483215"/>
          </a:xfrm>
          <a:prstGeom prst="rect">
            <a:avLst/>
          </a:prstGeom>
        </p:spPr>
      </p:pic>
      <p:pic>
        <p:nvPicPr>
          <p:cNvPr id="21" name="Picture 225">
            <a:extLst>
              <a:ext uri="{FF2B5EF4-FFF2-40B4-BE49-F238E27FC236}">
                <a16:creationId xmlns:a16="http://schemas.microsoft.com/office/drawing/2014/main" id="{C1257344-21E7-41D6-8D59-F479EB55ED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29" y="2217596"/>
            <a:ext cx="700214" cy="483215"/>
          </a:xfrm>
          <a:prstGeom prst="rect">
            <a:avLst/>
          </a:prstGeom>
        </p:spPr>
      </p:pic>
      <p:pic>
        <p:nvPicPr>
          <p:cNvPr id="22" name="Picture 225">
            <a:extLst>
              <a:ext uri="{FF2B5EF4-FFF2-40B4-BE49-F238E27FC236}">
                <a16:creationId xmlns:a16="http://schemas.microsoft.com/office/drawing/2014/main" id="{46F98DE0-6C11-4660-8B36-7F1034ADF2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6" y="2219843"/>
            <a:ext cx="700214" cy="483215"/>
          </a:xfrm>
          <a:prstGeom prst="rect">
            <a:avLst/>
          </a:prstGeom>
        </p:spPr>
      </p:pic>
      <p:pic>
        <p:nvPicPr>
          <p:cNvPr id="23" name="Picture 225">
            <a:extLst>
              <a:ext uri="{FF2B5EF4-FFF2-40B4-BE49-F238E27FC236}">
                <a16:creationId xmlns:a16="http://schemas.microsoft.com/office/drawing/2014/main" id="{5BBB974B-1F37-459F-8DBE-7D60FB929D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75" y="2214533"/>
            <a:ext cx="700214" cy="483215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51B73A76-297F-40A4-80B4-79F0ED5EB2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67" y="2226864"/>
            <a:ext cx="700214" cy="483215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A16150E0-897F-4A84-9164-DB2C876590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59" y="2239195"/>
            <a:ext cx="700214" cy="483215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1278B2A4-1EAB-48FC-91CA-BBC284AA41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79" y="3236118"/>
            <a:ext cx="700214" cy="483215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6C85891-64C7-4BC3-ADC4-07B23A1645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20" y="3223787"/>
            <a:ext cx="700214" cy="483215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4FF73B6-1397-42A5-9900-C328EC852B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80" y="3262468"/>
            <a:ext cx="700214" cy="483215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81CA6880-71A3-4CF5-A205-8E7A1C716F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01" y="3268883"/>
            <a:ext cx="700214" cy="483215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:a16="http://schemas.microsoft.com/office/drawing/2014/main" id="{9FD755D5-09EB-46ED-ADCE-A9A2EDE4B5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24" y="3315195"/>
            <a:ext cx="700214" cy="483215"/>
          </a:xfrm>
          <a:prstGeom prst="rect">
            <a:avLst/>
          </a:prstGeom>
        </p:spPr>
      </p:pic>
      <p:pic>
        <p:nvPicPr>
          <p:cNvPr id="31" name="Picture 225">
            <a:extLst>
              <a:ext uri="{FF2B5EF4-FFF2-40B4-BE49-F238E27FC236}">
                <a16:creationId xmlns:a16="http://schemas.microsoft.com/office/drawing/2014/main" id="{ED5D14F3-9FE5-4FFC-BF5A-24C7E7A06D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47" y="3335237"/>
            <a:ext cx="700214" cy="483215"/>
          </a:xfrm>
          <a:prstGeom prst="rect">
            <a:avLst/>
          </a:prstGeom>
        </p:spPr>
      </p:pic>
      <p:pic>
        <p:nvPicPr>
          <p:cNvPr id="32" name="Picture 225">
            <a:extLst>
              <a:ext uri="{FF2B5EF4-FFF2-40B4-BE49-F238E27FC236}">
                <a16:creationId xmlns:a16="http://schemas.microsoft.com/office/drawing/2014/main" id="{BA930189-1A0F-45B5-8117-D2CE3D242F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24" y="3354543"/>
            <a:ext cx="700214" cy="483215"/>
          </a:xfrm>
          <a:prstGeom prst="rect">
            <a:avLst/>
          </a:prstGeom>
        </p:spPr>
      </p:pic>
      <p:pic>
        <p:nvPicPr>
          <p:cNvPr id="33" name="Picture 225">
            <a:extLst>
              <a:ext uri="{FF2B5EF4-FFF2-40B4-BE49-F238E27FC236}">
                <a16:creationId xmlns:a16="http://schemas.microsoft.com/office/drawing/2014/main" id="{33AD3932-2B72-4285-8108-C47412933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97" y="3347769"/>
            <a:ext cx="700214" cy="483215"/>
          </a:xfrm>
          <a:prstGeom prst="rect">
            <a:avLst/>
          </a:prstGeom>
        </p:spPr>
      </p:pic>
      <p:pic>
        <p:nvPicPr>
          <p:cNvPr id="34" name="Picture 225">
            <a:extLst>
              <a:ext uri="{FF2B5EF4-FFF2-40B4-BE49-F238E27FC236}">
                <a16:creationId xmlns:a16="http://schemas.microsoft.com/office/drawing/2014/main" id="{082271BB-078B-4B29-804C-4DCBF24450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98" y="3335112"/>
            <a:ext cx="700214" cy="483215"/>
          </a:xfrm>
          <a:prstGeom prst="rect">
            <a:avLst/>
          </a:prstGeom>
        </p:spPr>
      </p:pic>
      <p:pic>
        <p:nvPicPr>
          <p:cNvPr id="35" name="Picture 225">
            <a:extLst>
              <a:ext uri="{FF2B5EF4-FFF2-40B4-BE49-F238E27FC236}">
                <a16:creationId xmlns:a16="http://schemas.microsoft.com/office/drawing/2014/main" id="{BE0B177F-F6D0-4145-844E-9FAE4782BA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83" y="3347433"/>
            <a:ext cx="700214" cy="483215"/>
          </a:xfrm>
          <a:prstGeom prst="rect">
            <a:avLst/>
          </a:prstGeom>
        </p:spPr>
      </p:pic>
      <p:pic>
        <p:nvPicPr>
          <p:cNvPr id="36" name="Picture 225">
            <a:extLst>
              <a:ext uri="{FF2B5EF4-FFF2-40B4-BE49-F238E27FC236}">
                <a16:creationId xmlns:a16="http://schemas.microsoft.com/office/drawing/2014/main" id="{E1D84D1B-D9F3-4E15-98EE-7341DD5DC8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13" y="3335102"/>
            <a:ext cx="700214" cy="483215"/>
          </a:xfrm>
          <a:prstGeom prst="rect">
            <a:avLst/>
          </a:prstGeom>
        </p:spPr>
      </p:pic>
      <p:pic>
        <p:nvPicPr>
          <p:cNvPr id="37" name="Picture 225">
            <a:extLst>
              <a:ext uri="{FF2B5EF4-FFF2-40B4-BE49-F238E27FC236}">
                <a16:creationId xmlns:a16="http://schemas.microsoft.com/office/drawing/2014/main" id="{B13BB5FA-57A1-4476-BE1C-4B2A7A393A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43" y="3322771"/>
            <a:ext cx="700214" cy="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93" y="2554113"/>
            <a:ext cx="10455711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780" y="1240410"/>
            <a:ext cx="10630021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4931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Hình ảnh 3" descr="la">
            <a:extLst>
              <a:ext uri="{FF2B5EF4-FFF2-40B4-BE49-F238E27FC236}">
                <a16:creationId xmlns:a16="http://schemas.microsoft.com/office/drawing/2014/main" id="{12513AE9-9F85-4E46-A067-209A688906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3339" y="2340472"/>
            <a:ext cx="498475" cy="276860"/>
          </a:xfrm>
          <a:prstGeom prst="rect">
            <a:avLst/>
          </a:prstGeom>
        </p:spPr>
      </p:pic>
      <p:pic>
        <p:nvPicPr>
          <p:cNvPr id="18" name="Hình ảnh 20" descr="sol">
            <a:extLst>
              <a:ext uri="{FF2B5EF4-FFF2-40B4-BE49-F238E27FC236}">
                <a16:creationId xmlns:a16="http://schemas.microsoft.com/office/drawing/2014/main" id="{D1AC8848-37B7-4D8E-B5B6-B607EAB60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7011" y="2311459"/>
            <a:ext cx="579120" cy="293370"/>
          </a:xfrm>
          <a:prstGeom prst="rect">
            <a:avLst/>
          </a:prstGeom>
        </p:spPr>
      </p:pic>
      <p:pic>
        <p:nvPicPr>
          <p:cNvPr id="20" name="Hình ảnh 27" descr="mi">
            <a:extLst>
              <a:ext uri="{FF2B5EF4-FFF2-40B4-BE49-F238E27FC236}">
                <a16:creationId xmlns:a16="http://schemas.microsoft.com/office/drawing/2014/main" id="{58E01E44-792A-4ADD-9E17-F38D97342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9640" y="2384287"/>
            <a:ext cx="664845" cy="233045"/>
          </a:xfrm>
          <a:prstGeom prst="rect">
            <a:avLst/>
          </a:prstGeom>
        </p:spPr>
      </p:pic>
      <p:pic>
        <p:nvPicPr>
          <p:cNvPr id="25" name="Hình ảnh 15" descr="do">
            <a:extLst>
              <a:ext uri="{FF2B5EF4-FFF2-40B4-BE49-F238E27FC236}">
                <a16:creationId xmlns:a16="http://schemas.microsoft.com/office/drawing/2014/main" id="{33E570CC-3CD8-4936-AEF1-04A65D5A82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186" y="2327904"/>
            <a:ext cx="558800" cy="266700"/>
          </a:xfrm>
          <a:prstGeom prst="rect">
            <a:avLst/>
          </a:prstGeom>
        </p:spPr>
      </p:pic>
      <p:pic>
        <p:nvPicPr>
          <p:cNvPr id="26" name="Hình ảnh 20" descr="sol">
            <a:extLst>
              <a:ext uri="{FF2B5EF4-FFF2-40B4-BE49-F238E27FC236}">
                <a16:creationId xmlns:a16="http://schemas.microsoft.com/office/drawing/2014/main" id="{12659634-80BA-4D54-A09C-BF60E9F3A2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6373" y="2271013"/>
            <a:ext cx="579120" cy="293370"/>
          </a:xfrm>
          <a:prstGeom prst="rect">
            <a:avLst/>
          </a:prstGeom>
        </p:spPr>
      </p:pic>
      <p:pic>
        <p:nvPicPr>
          <p:cNvPr id="27" name="Hình ảnh 2" descr="sol">
            <a:extLst>
              <a:ext uri="{FF2B5EF4-FFF2-40B4-BE49-F238E27FC236}">
                <a16:creationId xmlns:a16="http://schemas.microsoft.com/office/drawing/2014/main" id="{887F36C4-9AC0-48FB-A173-D6D4CE0E8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7366" y="2301498"/>
            <a:ext cx="579120" cy="293370"/>
          </a:xfrm>
          <a:prstGeom prst="rect">
            <a:avLst/>
          </a:prstGeom>
        </p:spPr>
      </p:pic>
      <p:pic>
        <p:nvPicPr>
          <p:cNvPr id="29" name="Hình ảnh 27" descr="mi">
            <a:extLst>
              <a:ext uri="{FF2B5EF4-FFF2-40B4-BE49-F238E27FC236}">
                <a16:creationId xmlns:a16="http://schemas.microsoft.com/office/drawing/2014/main" id="{43F93354-36B5-4D90-B1B7-5B8275C2C7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1492" y="2384287"/>
            <a:ext cx="664845" cy="233045"/>
          </a:xfrm>
          <a:prstGeom prst="rect">
            <a:avLst/>
          </a:prstGeom>
        </p:spPr>
      </p:pic>
      <p:pic>
        <p:nvPicPr>
          <p:cNvPr id="30" name="Hình ảnh 27" descr="mi">
            <a:extLst>
              <a:ext uri="{FF2B5EF4-FFF2-40B4-BE49-F238E27FC236}">
                <a16:creationId xmlns:a16="http://schemas.microsoft.com/office/drawing/2014/main" id="{4D36F4ED-9E39-4E97-8FAB-A8C6AEBB0C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5938" y="2360023"/>
            <a:ext cx="511323" cy="233045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2654B4FD-714C-4EE7-B79C-5A2BB73F01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5443" y="2255444"/>
            <a:ext cx="485775" cy="388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EAEA5-0AD5-43D1-A9EE-55557F6D92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46" y="2309048"/>
            <a:ext cx="372791" cy="319209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F55BD90E-7B0A-4A43-A8F7-1751D0E0A2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1064" y="2384287"/>
            <a:ext cx="505031" cy="266700"/>
          </a:xfrm>
          <a:prstGeom prst="rect">
            <a:avLst/>
          </a:prstGeom>
        </p:spPr>
      </p:pic>
      <p:pic>
        <p:nvPicPr>
          <p:cNvPr id="33" name="Hình ảnh 4" descr="re">
            <a:extLst>
              <a:ext uri="{FF2B5EF4-FFF2-40B4-BE49-F238E27FC236}">
                <a16:creationId xmlns:a16="http://schemas.microsoft.com/office/drawing/2014/main" id="{9722D336-6916-41C1-830F-9EF5C11BDB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5865" y="2255444"/>
            <a:ext cx="485775" cy="3886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C4C5D6-B92F-4510-A370-88B1B07C35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17" y="2245174"/>
            <a:ext cx="372791" cy="319209"/>
          </a:xfrm>
          <a:prstGeom prst="rect">
            <a:avLst/>
          </a:prstGeom>
        </p:spPr>
      </p:pic>
      <p:pic>
        <p:nvPicPr>
          <p:cNvPr id="35" name="Hình ảnh 27" descr="mi">
            <a:extLst>
              <a:ext uri="{FF2B5EF4-FFF2-40B4-BE49-F238E27FC236}">
                <a16:creationId xmlns:a16="http://schemas.microsoft.com/office/drawing/2014/main" id="{E1D865F8-87D0-4E00-B8A0-386468D0DB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4028" y="2343970"/>
            <a:ext cx="664845" cy="233045"/>
          </a:xfrm>
          <a:prstGeom prst="rect">
            <a:avLst/>
          </a:prstGeom>
        </p:spPr>
      </p:pic>
      <p:pic>
        <p:nvPicPr>
          <p:cNvPr id="36" name="Hình ảnh 27" descr="mi">
            <a:extLst>
              <a:ext uri="{FF2B5EF4-FFF2-40B4-BE49-F238E27FC236}">
                <a16:creationId xmlns:a16="http://schemas.microsoft.com/office/drawing/2014/main" id="{B3DC9E76-732C-459D-8375-C8192ADE82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0927" y="2411019"/>
            <a:ext cx="664845" cy="233045"/>
          </a:xfrm>
          <a:prstGeom prst="rect">
            <a:avLst/>
          </a:prstGeom>
        </p:spPr>
      </p:pic>
      <p:pic>
        <p:nvPicPr>
          <p:cNvPr id="37" name="Hình ảnh 3" descr="la">
            <a:extLst>
              <a:ext uri="{FF2B5EF4-FFF2-40B4-BE49-F238E27FC236}">
                <a16:creationId xmlns:a16="http://schemas.microsoft.com/office/drawing/2014/main" id="{42E73E4E-F77A-449D-8AAE-722A35BF71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192" y="3671936"/>
            <a:ext cx="498475" cy="276860"/>
          </a:xfrm>
          <a:prstGeom prst="rect">
            <a:avLst/>
          </a:prstGeom>
        </p:spPr>
      </p:pic>
      <p:pic>
        <p:nvPicPr>
          <p:cNvPr id="38" name="Hình ảnh 20" descr="sol">
            <a:extLst>
              <a:ext uri="{FF2B5EF4-FFF2-40B4-BE49-F238E27FC236}">
                <a16:creationId xmlns:a16="http://schemas.microsoft.com/office/drawing/2014/main" id="{0B1E42A7-E885-4C1E-A3A3-71EE90082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539" y="3645266"/>
            <a:ext cx="579120" cy="293370"/>
          </a:xfrm>
          <a:prstGeom prst="rect">
            <a:avLst/>
          </a:prstGeom>
        </p:spPr>
      </p:pic>
      <p:pic>
        <p:nvPicPr>
          <p:cNvPr id="39" name="Hình ảnh 27" descr="mi">
            <a:extLst>
              <a:ext uri="{FF2B5EF4-FFF2-40B4-BE49-F238E27FC236}">
                <a16:creationId xmlns:a16="http://schemas.microsoft.com/office/drawing/2014/main" id="{9617BC57-8AFD-46B4-82E5-89CDFFE628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7916" y="3728319"/>
            <a:ext cx="664845" cy="233045"/>
          </a:xfrm>
          <a:prstGeom prst="rect">
            <a:avLst/>
          </a:prstGeom>
        </p:spPr>
      </p:pic>
      <p:pic>
        <p:nvPicPr>
          <p:cNvPr id="40" name="Hình ảnh 15" descr="do">
            <a:extLst>
              <a:ext uri="{FF2B5EF4-FFF2-40B4-BE49-F238E27FC236}">
                <a16:creationId xmlns:a16="http://schemas.microsoft.com/office/drawing/2014/main" id="{EE1D9B68-28F1-4BFD-96C4-7FF39B51BF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5057" y="3671936"/>
            <a:ext cx="558800" cy="266700"/>
          </a:xfrm>
          <a:prstGeom prst="rect">
            <a:avLst/>
          </a:prstGeom>
        </p:spPr>
      </p:pic>
      <p:pic>
        <p:nvPicPr>
          <p:cNvPr id="41" name="Hình ảnh 2" descr="sol">
            <a:extLst>
              <a:ext uri="{FF2B5EF4-FFF2-40B4-BE49-F238E27FC236}">
                <a16:creationId xmlns:a16="http://schemas.microsoft.com/office/drawing/2014/main" id="{9F997B86-C5E2-4186-9730-9D7C0DC42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1287" y="3636248"/>
            <a:ext cx="579120" cy="293370"/>
          </a:xfrm>
          <a:prstGeom prst="rect">
            <a:avLst/>
          </a:prstGeom>
        </p:spPr>
      </p:pic>
      <p:pic>
        <p:nvPicPr>
          <p:cNvPr id="42" name="Hình ảnh 27" descr="mi">
            <a:extLst>
              <a:ext uri="{FF2B5EF4-FFF2-40B4-BE49-F238E27FC236}">
                <a16:creationId xmlns:a16="http://schemas.microsoft.com/office/drawing/2014/main" id="{58A13217-5BDF-4B89-9042-B9B35D12BA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8164" y="3728319"/>
            <a:ext cx="664845" cy="233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E2F292-ABCD-4865-A51A-569973F4C8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71" y="3636248"/>
            <a:ext cx="372791" cy="319209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id="{3C10200F-06DC-43D0-9AFB-A11503EB4E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3969" y="3728319"/>
            <a:ext cx="664845" cy="233045"/>
          </a:xfrm>
          <a:prstGeom prst="rect">
            <a:avLst/>
          </a:prstGeom>
        </p:spPr>
      </p:pic>
      <p:pic>
        <p:nvPicPr>
          <p:cNvPr id="45" name="Hình ảnh 4" descr="re">
            <a:extLst>
              <a:ext uri="{FF2B5EF4-FFF2-40B4-BE49-F238E27FC236}">
                <a16:creationId xmlns:a16="http://schemas.microsoft.com/office/drawing/2014/main" id="{B38D2247-A73E-445A-A9B2-CA9E3DCE09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9194" y="3515158"/>
            <a:ext cx="485775" cy="388620"/>
          </a:xfrm>
          <a:prstGeom prst="rect">
            <a:avLst/>
          </a:prstGeom>
        </p:spPr>
      </p:pic>
      <p:pic>
        <p:nvPicPr>
          <p:cNvPr id="46" name="Hình ảnh 15" descr="do">
            <a:extLst>
              <a:ext uri="{FF2B5EF4-FFF2-40B4-BE49-F238E27FC236}">
                <a16:creationId xmlns:a16="http://schemas.microsoft.com/office/drawing/2014/main" id="{A5C2E361-7074-49A7-9F26-67F18B7D39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3734" y="3649732"/>
            <a:ext cx="558800" cy="266700"/>
          </a:xfrm>
          <a:prstGeom prst="rect">
            <a:avLst/>
          </a:prstGeom>
        </p:spPr>
      </p:pic>
      <p:pic>
        <p:nvPicPr>
          <p:cNvPr id="47" name="Hình ảnh 4" descr="re">
            <a:extLst>
              <a:ext uri="{FF2B5EF4-FFF2-40B4-BE49-F238E27FC236}">
                <a16:creationId xmlns:a16="http://schemas.microsoft.com/office/drawing/2014/main" id="{74C8A1BC-3B60-4F42-8282-7F7AE0709B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7616" y="3618098"/>
            <a:ext cx="485775" cy="388620"/>
          </a:xfrm>
          <a:prstGeom prst="rect">
            <a:avLst/>
          </a:prstGeom>
        </p:spPr>
      </p:pic>
      <p:pic>
        <p:nvPicPr>
          <p:cNvPr id="48" name="Hình ảnh 27" descr="mi">
            <a:extLst>
              <a:ext uri="{FF2B5EF4-FFF2-40B4-BE49-F238E27FC236}">
                <a16:creationId xmlns:a16="http://schemas.microsoft.com/office/drawing/2014/main" id="{CC4496DE-615B-42E6-86BC-346CBBCC7B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0408" y="3611796"/>
            <a:ext cx="664845" cy="233045"/>
          </a:xfrm>
          <a:prstGeom prst="rect">
            <a:avLst/>
          </a:prstGeom>
        </p:spPr>
      </p:pic>
      <p:pic>
        <p:nvPicPr>
          <p:cNvPr id="49" name="Hình ảnh 15" descr="do">
            <a:extLst>
              <a:ext uri="{FF2B5EF4-FFF2-40B4-BE49-F238E27FC236}">
                <a16:creationId xmlns:a16="http://schemas.microsoft.com/office/drawing/2014/main" id="{D9AEA70F-5BD7-4A96-BCE9-61C7AB6CC9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1892" y="3616836"/>
            <a:ext cx="558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2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4855053" y="894755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FDAF4D-2001-0569-5693-D9BADE36F0BB}"/>
              </a:ext>
            </a:extLst>
          </p:cNvPr>
          <p:cNvSpPr/>
          <p:nvPr/>
        </p:nvSpPr>
        <p:spPr>
          <a:xfrm>
            <a:off x="-58403" y="-111273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32CE07-F17B-16E1-78A9-88E615E7111E}"/>
              </a:ext>
            </a:extLst>
          </p:cNvPr>
          <p:cNvSpPr/>
          <p:nvPr/>
        </p:nvSpPr>
        <p:spPr>
          <a:xfrm flipH="1">
            <a:off x="9540814" y="11266"/>
            <a:ext cx="267323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3513980" y="1457537"/>
            <a:ext cx="48173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vi-VN" sz="2800" b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Hát: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Đất nước tươi đẹp sao</a:t>
            </a:r>
          </a:p>
          <a:p>
            <a:pPr marL="457200" indent="-457200" algn="l">
              <a:buFontTx/>
              <a:buChar char="-"/>
            </a:pPr>
            <a:r>
              <a:rPr lang="vi-VN" sz="2800" b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Ôn tập bài đọc nhạc số 4</a:t>
            </a:r>
            <a:r>
              <a:rPr lang="en-US" sz="280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DE9D613B-8C38-4B06-9DB3-9C47BB512F9A}"/>
              </a:ext>
            </a:extLst>
          </p:cNvPr>
          <p:cNvSpPr txBox="1"/>
          <p:nvPr/>
        </p:nvSpPr>
        <p:spPr>
          <a:xfrm>
            <a:off x="467337" y="453920"/>
            <a:ext cx="5628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>
                <a:solidFill>
                  <a:srgbClr val="7030A0"/>
                </a:solidFill>
                <a:latin typeface="Times New Roman" panose="02020603050405020304" pitchFamily="18" charset="0"/>
              </a:rPr>
              <a:t>Chủ đề 7: Âm nhạc nước ngoài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  <p:bldP spid="14" grpId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2220548" y="15816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bài hát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D339420E-1D5F-40AB-B9C7-DCB12AB0BD7E}"/>
              </a:ext>
            </a:extLst>
          </p:cNvPr>
          <p:cNvSpPr txBox="1"/>
          <p:nvPr/>
        </p:nvSpPr>
        <p:spPr>
          <a:xfrm>
            <a:off x="3201353" y="764446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B377E44C-95DE-4AC9-9136-3CC10F413398}"/>
              </a:ext>
            </a:extLst>
          </p:cNvPr>
          <p:cNvSpPr/>
          <p:nvPr/>
        </p:nvSpPr>
        <p:spPr>
          <a:xfrm>
            <a:off x="6846590" y="27202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1256728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31115" y="0"/>
            <a:ext cx="12223750" cy="7388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5"/>
            <a:ext cx="6249670" cy="3433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940" y="3433445"/>
            <a:ext cx="5941060" cy="3955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750" y="3433445"/>
            <a:ext cx="6281420" cy="3954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249670" y="0"/>
            <a:ext cx="5942330" cy="343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6066" y="543580"/>
            <a:ext cx="3616960" cy="285367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/>
        </p:nvSpPr>
        <p:spPr>
          <a:xfrm>
            <a:off x="688975" y="989965"/>
            <a:ext cx="7615555" cy="45262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1946,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Thành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4"/>
          <p:cNvSpPr/>
          <p:nvPr/>
        </p:nvSpPr>
        <p:spPr>
          <a:xfrm>
            <a:off x="688975" y="3460115"/>
            <a:ext cx="11636375" cy="45262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biểu: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83C885B-B120-326E-4827-2545F07D2481}"/>
              </a:ext>
            </a:extLst>
          </p:cNvPr>
          <p:cNvSpPr txBox="1"/>
          <p:nvPr/>
        </p:nvSpPr>
        <p:spPr>
          <a:xfrm>
            <a:off x="559661" y="543580"/>
            <a:ext cx="4305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- Tác 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670F684-AA0C-6B11-A397-6D481D35945E}"/>
              </a:ext>
            </a:extLst>
          </p:cNvPr>
          <p:cNvSpPr/>
          <p:nvPr/>
        </p:nvSpPr>
        <p:spPr>
          <a:xfrm>
            <a:off x="-75209" y="-92789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4D6E054-0C5B-30A0-7F31-80D3EB666D2F}"/>
              </a:ext>
            </a:extLst>
          </p:cNvPr>
          <p:cNvSpPr/>
          <p:nvPr/>
        </p:nvSpPr>
        <p:spPr>
          <a:xfrm flipH="1">
            <a:off x="9654874" y="-92790"/>
            <a:ext cx="267047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图片 33">
            <a:extLst>
              <a:ext uri="{FF2B5EF4-FFF2-40B4-BE49-F238E27FC236}">
                <a16:creationId xmlns:a16="http://schemas.microsoft.com/office/drawing/2014/main" id="{1B797A82-B649-BDF7-3245-31FA0FD2A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4801"/>
            <a:ext cx="12342417" cy="2553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0730" cy="685863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53865" y="429260"/>
            <a:ext cx="4617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2606675" y="1136015"/>
            <a:ext cx="1401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1: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1379855" y="3136900"/>
            <a:ext cx="129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2:</a:t>
            </a:r>
          </a:p>
        </p:txBody>
      </p:sp>
      <p:sp>
        <p:nvSpPr>
          <p:cNvPr id="2" name="TextBox 5"/>
          <p:cNvSpPr txBox="1"/>
          <p:nvPr/>
        </p:nvSpPr>
        <p:spPr>
          <a:xfrm>
            <a:off x="3821430" y="1333500"/>
            <a:ext cx="92443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sao đất nước như bài thơ.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xanh thấp thoáng bao cánh buồm.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3907155" y="2183765"/>
            <a:ext cx="102977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xanh ôm ấp bao nếp nhà.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 ấm tiếng ru hời, trên cánh nôi tuổi thơ.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767965" y="3212465"/>
            <a:ext cx="924433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mai như cánh chim hải âu.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khơi bay khắp muôn phương trời.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 yêu tha thiết quê hương này.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tiếng hát ru hời, ngày ấu thơ êm đềm.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2" grpId="0"/>
      <p:bldP spid="2" grpId="1"/>
      <p:bldP spid="3" grpId="0"/>
      <p:bldP spid="3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2220548" y="15816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mẫu: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D339420E-1D5F-40AB-B9C7-DCB12AB0BD7E}"/>
              </a:ext>
            </a:extLst>
          </p:cNvPr>
          <p:cNvSpPr txBox="1"/>
          <p:nvPr/>
        </p:nvSpPr>
        <p:spPr>
          <a:xfrm>
            <a:off x="3730838" y="74654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B377E44C-95DE-4AC9-9136-3CC10F413398}"/>
              </a:ext>
            </a:extLst>
          </p:cNvPr>
          <p:cNvSpPr/>
          <p:nvPr/>
        </p:nvSpPr>
        <p:spPr>
          <a:xfrm>
            <a:off x="7104551" y="368467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  <p:pic>
        <p:nvPicPr>
          <p:cNvPr id="2" name="Hát mẫu- Đất Nước Tươi Đẹp Sao - Âm nhạc lớp 5 - Bộ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61CCF0E6-BC8E-46DA-8B47-88891B56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0928" y="1516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60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3" grpId="1"/>
      <p:bldP spid="24" grpId="1"/>
      <p:bldP spid="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55B98FC-597A-40E4-8DC7-ED67ED0FB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88" y="1796939"/>
            <a:ext cx="11051620" cy="1630282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9BD08EC6-2AAE-45D8-A224-83768611D13F}"/>
              </a:ext>
            </a:extLst>
          </p:cNvPr>
          <p:cNvSpPr txBox="1"/>
          <p:nvPr/>
        </p:nvSpPr>
        <p:spPr>
          <a:xfrm>
            <a:off x="314601" y="1136015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</a:p>
        </p:txBody>
      </p:sp>
      <p:pic>
        <p:nvPicPr>
          <p:cNvPr id="14" name="Unknown_cau1.">
            <a:hlinkClick r:id="" action="ppaction://media"/>
            <a:extLst>
              <a:ext uri="{FF2B5EF4-FFF2-40B4-BE49-F238E27FC236}">
                <a16:creationId xmlns:a16="http://schemas.microsoft.com/office/drawing/2014/main" id="{2D7F186A-DC20-4F67-83F2-5D56494B32FF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9851" y="4188678"/>
            <a:ext cx="619125" cy="619125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1459230D-754D-4F7C-A8DB-B989503BDE58}"/>
              </a:ext>
            </a:extLst>
          </p:cNvPr>
          <p:cNvSpPr txBox="1"/>
          <p:nvPr/>
        </p:nvSpPr>
        <p:spPr>
          <a:xfrm>
            <a:off x="1625876" y="3310701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   sao         đất         nước          như      bài            thơ.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30BE3FEE-A264-4D1F-B401-2941729B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8032C82C-702F-4655-8794-D72D724C40B6}"/>
              </a:ext>
            </a:extLst>
          </p:cNvPr>
          <p:cNvSpPr/>
          <p:nvPr/>
        </p:nvSpPr>
        <p:spPr>
          <a:xfrm>
            <a:off x="3088275" y="812069"/>
            <a:ext cx="4355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Đất nước tươi đẹp sao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782C9D2A-263E-47DD-9306-7D5B9AB1CBFA}"/>
              </a:ext>
            </a:extLst>
          </p:cNvPr>
          <p:cNvSpPr/>
          <p:nvPr/>
        </p:nvSpPr>
        <p:spPr>
          <a:xfrm>
            <a:off x="6514889" y="1322056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A89919F1-7F4E-4BAD-8B0A-6835522A4BF7}"/>
              </a:ext>
            </a:extLst>
          </p:cNvPr>
          <p:cNvSpPr/>
          <p:nvPr/>
        </p:nvSpPr>
        <p:spPr>
          <a:xfrm>
            <a:off x="2010034" y="200753"/>
            <a:ext cx="2824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từng 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141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7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13" grpId="1"/>
      <p:bldP spid="16" grpId="0"/>
      <p:bldP spid="16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1091</Words>
  <Application>Microsoft Office PowerPoint</Application>
  <PresentationFormat>Widescreen</PresentationFormat>
  <Paragraphs>143</Paragraphs>
  <Slides>26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1_Default Design</vt:lpstr>
      <vt:lpstr>1_Office Theme</vt:lpstr>
      <vt:lpstr>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HP</cp:lastModifiedBy>
  <cp:revision>139</cp:revision>
  <dcterms:created xsi:type="dcterms:W3CDTF">2020-08-11T21:22:00Z</dcterms:created>
  <dcterms:modified xsi:type="dcterms:W3CDTF">2025-04-04T15:30:59Z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1033-11.2.0.10421</vt:lpwstr>
  </property>
</Properties>
</file>