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86" r:id="rId3"/>
  </p:sldMasterIdLst>
  <p:notesMasterIdLst>
    <p:notesMasterId r:id="rId17"/>
  </p:notesMasterIdLst>
  <p:sldIdLst>
    <p:sldId id="312" r:id="rId4"/>
    <p:sldId id="276" r:id="rId5"/>
    <p:sldId id="266" r:id="rId6"/>
    <p:sldId id="268" r:id="rId7"/>
    <p:sldId id="281" r:id="rId8"/>
    <p:sldId id="282" r:id="rId9"/>
    <p:sldId id="283" r:id="rId10"/>
    <p:sldId id="284" r:id="rId11"/>
    <p:sldId id="280" r:id="rId12"/>
    <p:sldId id="285" r:id="rId13"/>
    <p:sldId id="286" r:id="rId14"/>
    <p:sldId id="260" r:id="rId15"/>
    <p:sldId id="26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88" d="100"/>
          <a:sy n="88" d="100"/>
        </p:scale>
        <p:origin x="12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06477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gif"/><Relationship Id="rId7" Type="http://schemas.openxmlformats.org/officeDocument/2006/relationships/image" Target="../media/image8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7.mp4"/><Relationship Id="rId7" Type="http://schemas.openxmlformats.org/officeDocument/2006/relationships/image" Target="../media/image4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4.png"/><Relationship Id="rId4" Type="http://schemas.openxmlformats.org/officeDocument/2006/relationships/video" Target="../media/media7.mp4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0.gif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4.mp3"/><Relationship Id="rId7" Type="http://schemas.openxmlformats.org/officeDocument/2006/relationships/image" Target="../media/image3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19.xml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gif"/><Relationship Id="rId5" Type="http://schemas.openxmlformats.org/officeDocument/2006/relationships/image" Target="../media/image25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83904A0A-BE70-FC8B-855E-6B8805B80E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14547" y="1"/>
            <a:ext cx="1751034" cy="1207698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3F364BBF-9048-B08A-865F-D9F4211B5B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320068" y="3799251"/>
            <a:ext cx="1871932" cy="2326187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F183CD05-246B-8D70-9D57-329840075A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-423746" y="-97099"/>
            <a:ext cx="3383762" cy="6364967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7A3666BA-8E74-73AE-7890-BB89ECF6EE44}"/>
              </a:ext>
            </a:extLst>
          </p:cNvPr>
          <p:cNvSpPr/>
          <p:nvPr/>
        </p:nvSpPr>
        <p:spPr>
          <a:xfrm>
            <a:off x="0" y="5995686"/>
            <a:ext cx="12192000" cy="862314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032B0B9-9E95-0DD3-75AB-392F1A09F995}"/>
              </a:ext>
            </a:extLst>
          </p:cNvPr>
          <p:cNvSpPr/>
          <p:nvPr/>
        </p:nvSpPr>
        <p:spPr>
          <a:xfrm>
            <a:off x="3184368" y="3005959"/>
            <a:ext cx="685957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ÂM NHẠC LỚP 5</a:t>
            </a:r>
            <a:r>
              <a:rPr lang="en-US" sz="4400" b="1" kern="0" cap="all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400" b="1" kern="0" cap="all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4400" b="1" i="0" u="none" strike="noStrike" kern="0" cap="all" spc="0" normalizeH="0" baseline="0" noProof="0" dirty="0">
              <a:ln w="0"/>
              <a:gradFill flip="none">
                <a:gsLst>
                  <a:gs pos="0">
                    <a:srgbClr val="4472C4">
                      <a:tint val="75000"/>
                      <a:shade val="75000"/>
                      <a:satMod val="170000"/>
                    </a:srgbClr>
                  </a:gs>
                  <a:gs pos="49000">
                    <a:srgbClr val="4472C4">
                      <a:tint val="88000"/>
                      <a:shade val="65000"/>
                      <a:satMod val="172000"/>
                    </a:srgbClr>
                  </a:gs>
                  <a:gs pos="50000">
                    <a:srgbClr val="4472C4">
                      <a:shade val="65000"/>
                      <a:satMod val="130000"/>
                    </a:srgbClr>
                  </a:gs>
                  <a:gs pos="92000">
                    <a:srgbClr val="4472C4">
                      <a:shade val="50000"/>
                      <a:satMod val="120000"/>
                    </a:srgbClr>
                  </a:gs>
                  <a:gs pos="100000">
                    <a:srgbClr val="4472C4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s 7">
            <a:extLst>
              <a:ext uri="{FF2B5EF4-FFF2-40B4-BE49-F238E27FC236}">
                <a16:creationId xmlns:a16="http://schemas.microsoft.com/office/drawing/2014/main" id="{8D18968E-F125-C45C-283B-E4AC98EB8E26}"/>
              </a:ext>
            </a:extLst>
          </p:cNvPr>
          <p:cNvSpPr/>
          <p:nvPr/>
        </p:nvSpPr>
        <p:spPr>
          <a:xfrm>
            <a:off x="1610409" y="1112500"/>
            <a:ext cx="10295466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9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9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THẦY CÔ VỀ DỰ GIỜ 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489D8E44-50C2-4691-2A5F-C94E0DA8C0B8}"/>
              </a:ext>
            </a:extLst>
          </p:cNvPr>
          <p:cNvSpPr txBox="1"/>
          <p:nvPr/>
        </p:nvSpPr>
        <p:spPr>
          <a:xfrm>
            <a:off x="2173513" y="5299529"/>
            <a:ext cx="86016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viên:</a:t>
            </a:r>
            <a:r>
              <a:rPr kumimoji="0" lang="en-US" alt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Nguyễn Thị Hồng </a:t>
            </a:r>
            <a:r>
              <a:rPr kumimoji="0" lang="en-US" alt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</a:t>
            </a:r>
            <a:r>
              <a:rPr kumimoji="0" lang="en-US" alt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4E35388D-1374-1EAD-A4D1-D087FE4DCD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67905" y="-36336"/>
            <a:ext cx="1690852" cy="1406593"/>
          </a:xfrm>
          <a:prstGeom prst="rect">
            <a:avLst/>
          </a:prstGeom>
        </p:spPr>
      </p:pic>
      <p:sp>
        <p:nvSpPr>
          <p:cNvPr id="13" name="Freeform 3">
            <a:extLst>
              <a:ext uri="{FF2B5EF4-FFF2-40B4-BE49-F238E27FC236}">
                <a16:creationId xmlns:a16="http://schemas.microsoft.com/office/drawing/2014/main" id="{E5877595-666A-D7C1-4C04-70C1CDD02FB0}"/>
              </a:ext>
            </a:extLst>
          </p:cNvPr>
          <p:cNvSpPr/>
          <p:nvPr/>
        </p:nvSpPr>
        <p:spPr>
          <a:xfrm>
            <a:off x="11402821" y="-68717"/>
            <a:ext cx="2032001" cy="1602557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271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856" y="3724508"/>
            <a:ext cx="2079271" cy="28428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9990" y="284576"/>
            <a:ext cx="99320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Tham gia chơi sẽ quan sát kí hiệu bàn tay, đọc thầm theo hình tiết tấu và trả lời.</a:t>
            </a:r>
            <a:endParaRPr lang="en-US" sz="2400" dirty="0"/>
          </a:p>
        </p:txBody>
      </p:sp>
      <p:pic>
        <p:nvPicPr>
          <p:cNvPr id="17" name="Picture 16" descr="C:\Users\ADMIN\Desktop\gh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389" y="919306"/>
            <a:ext cx="10015653" cy="166777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2796170" y="2414019"/>
            <a:ext cx="669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14654" y="2414019"/>
            <a:ext cx="669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15993" y="2414019"/>
            <a:ext cx="933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60856" y="2429638"/>
            <a:ext cx="817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14940" y="2429638"/>
            <a:ext cx="669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87228" y="2414019"/>
            <a:ext cx="669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026100" y="2429638"/>
            <a:ext cx="669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07616" y="2414019"/>
            <a:ext cx="669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843954" y="2508361"/>
            <a:ext cx="669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</a:t>
            </a:r>
          </a:p>
        </p:txBody>
      </p:sp>
    </p:spTree>
    <p:extLst>
      <p:ext uri="{BB962C8B-B14F-4D97-AF65-F5344CB8AC3E}">
        <p14:creationId xmlns:p14="http://schemas.microsoft.com/office/powerpoint/2010/main" val="2354040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6536"/>
            <a:ext cx="7625616" cy="1951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616" y="3780263"/>
            <a:ext cx="4566383" cy="3077737"/>
          </a:xfrm>
          <a:prstGeom prst="rect">
            <a:avLst/>
          </a:prstGeom>
        </p:spPr>
      </p:pic>
      <p:pic>
        <p:nvPicPr>
          <p:cNvPr id="8" name="CON CHIM N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00599" y="2254842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8" cy="8223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96508" y="822348"/>
            <a:ext cx="3802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video mẫu sau đó chia nhóm luyện tập và biểu diễn</a:t>
            </a:r>
          </a:p>
        </p:txBody>
      </p:sp>
      <p:pic>
        <p:nvPicPr>
          <p:cNvPr id="5" name="van dog con chim non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9088" y="1023361"/>
            <a:ext cx="6536551" cy="368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15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03" y="-22597"/>
            <a:ext cx="4160304" cy="130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7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2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59883" y="719759"/>
            <a:ext cx="7443971" cy="5580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93265" y="57541"/>
            <a:ext cx="1760418" cy="6245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noProof="0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30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378" y="0"/>
            <a:ext cx="1576169" cy="5122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40" y="3859194"/>
            <a:ext cx="1185100" cy="23246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03" y="-22597"/>
            <a:ext cx="2796986" cy="8742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812" y="4564020"/>
            <a:ext cx="2417131" cy="198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89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180" y="2888471"/>
            <a:ext cx="2117318" cy="38376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28435" y="0"/>
            <a:ext cx="5636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27" y="692314"/>
            <a:ext cx="7271809" cy="1760661"/>
          </a:xfrm>
          <a:prstGeom prst="rect">
            <a:avLst/>
          </a:prstGeom>
        </p:spPr>
      </p:pic>
      <p:pic>
        <p:nvPicPr>
          <p:cNvPr id="7" name="MAU 1 GO DEM TT BAN NHAC VAN-XO-VA-VO-RI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02481" y="1090874"/>
            <a:ext cx="609600" cy="609600"/>
          </a:xfrm>
          <a:prstGeom prst="rect">
            <a:avLst/>
          </a:prstGeom>
        </p:spPr>
      </p:pic>
      <p:pic>
        <p:nvPicPr>
          <p:cNvPr id="8" name="HĐ 4 NGHE NHAC Valse favorit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20631" y="5582695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9502" y="2560515"/>
            <a:ext cx="100880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Nghe mẫu gõ tiết tấu lại sau đo nghe nhạc và kết hợp gõ đệm theo hình tiết tấu 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82728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0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180" y="2888471"/>
            <a:ext cx="2117318" cy="38376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47" y="794525"/>
            <a:ext cx="7557614" cy="124843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64617" y="61604"/>
            <a:ext cx="76963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Nghe mẫu gõ tiết tấu sau đó chọn nhạc cụ luyện tập tiết tấu 2</a:t>
            </a:r>
            <a:endParaRPr lang="en-US" sz="2400" dirty="0"/>
          </a:p>
        </p:txBody>
      </p:sp>
      <p:pic>
        <p:nvPicPr>
          <p:cNvPr id="11" name="MAU 2 GO DEM TT BAN NHAC VAN-XO-VA-VO-RI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3594" y="2532687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354" y="584873"/>
            <a:ext cx="3526990" cy="217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01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180" y="2888471"/>
            <a:ext cx="2117318" cy="38376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47" y="794525"/>
            <a:ext cx="7557614" cy="124843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64617" y="61604"/>
            <a:ext cx="59971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Nghe mẫu gõ tiết tấu sau đó luyện tập tiết tấu 2</a:t>
            </a:r>
            <a:endParaRPr lang="en-US" sz="2400" dirty="0"/>
          </a:p>
        </p:txBody>
      </p:sp>
      <p:pic>
        <p:nvPicPr>
          <p:cNvPr id="11" name="MAU 2 GO DEM TT BAN NHAC VAN-XO-VA-VO-RI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3594" y="25326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61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180" y="2888471"/>
            <a:ext cx="2117318" cy="38376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829" y="740990"/>
            <a:ext cx="6552654" cy="24929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31434" y="61604"/>
            <a:ext cx="84489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1 thực hiện hình tiết tấu 1; nhóm 2 thực hiện hình tiết tấu 2</a:t>
            </a:r>
            <a:endParaRPr lang="en-US" sz="2400" dirty="0"/>
          </a:p>
        </p:txBody>
      </p:sp>
      <p:sp>
        <p:nvSpPr>
          <p:cNvPr id="7" name="Right Arrow 6"/>
          <p:cNvSpPr/>
          <p:nvPr/>
        </p:nvSpPr>
        <p:spPr>
          <a:xfrm>
            <a:off x="3389971" y="950402"/>
            <a:ext cx="1304692" cy="1037063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3389971" y="2196878"/>
            <a:ext cx="1304692" cy="1037063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</p:spTree>
    <p:extLst>
      <p:ext uri="{BB962C8B-B14F-4D97-AF65-F5344CB8AC3E}">
        <p14:creationId xmlns:p14="http://schemas.microsoft.com/office/powerpoint/2010/main" val="1919284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856" y="3724508"/>
            <a:ext cx="2079271" cy="28428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79685" y="0"/>
            <a:ext cx="8050602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 gia trò chơi sẽ thực hiện vỗ tay hoặc gõ theo hình tiết tấu.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C:\Users\ADMIN\Desktop\tt4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6" y="584873"/>
            <a:ext cx="8160402" cy="730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354" y="584873"/>
            <a:ext cx="3526990" cy="21717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73" y="1417011"/>
            <a:ext cx="467422" cy="4674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88" y="1417011"/>
            <a:ext cx="467422" cy="4674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630" y="1403211"/>
            <a:ext cx="467422" cy="4674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073" y="1417011"/>
            <a:ext cx="467422" cy="4674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679" y="1403211"/>
            <a:ext cx="467422" cy="4674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017" y="1414100"/>
            <a:ext cx="467422" cy="4674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836" y="1422742"/>
            <a:ext cx="467422" cy="4674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858" y="1432606"/>
            <a:ext cx="467422" cy="4674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780" y="1414100"/>
            <a:ext cx="467422" cy="46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691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203</Words>
  <Application>Microsoft Office PowerPoint</Application>
  <PresentationFormat>Widescreen</PresentationFormat>
  <Paragraphs>30</Paragraphs>
  <Slides>13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#9Slide05 Dancing Script</vt:lpstr>
      <vt:lpstr>Arial</vt:lpstr>
      <vt:lpstr>Calibri</vt:lpstr>
      <vt:lpstr>Times New Roman</vt:lpstr>
      <vt:lpstr>1_Office Theme</vt:lpstr>
      <vt:lpstr>3_Office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65</cp:revision>
  <dcterms:created xsi:type="dcterms:W3CDTF">2022-04-04T07:27:39Z</dcterms:created>
  <dcterms:modified xsi:type="dcterms:W3CDTF">2025-04-03T12:07:59Z</dcterms:modified>
</cp:coreProperties>
</file>