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33"/>
  </p:notesMasterIdLst>
  <p:sldIdLst>
    <p:sldId id="257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58" r:id="rId14"/>
    <p:sldId id="259" r:id="rId15"/>
    <p:sldId id="260" r:id="rId16"/>
    <p:sldId id="261" r:id="rId17"/>
    <p:sldId id="262" r:id="rId18"/>
    <p:sldId id="263" r:id="rId19"/>
    <p:sldId id="283" r:id="rId20"/>
    <p:sldId id="264" r:id="rId21"/>
    <p:sldId id="265" r:id="rId22"/>
    <p:sldId id="266" r:id="rId23"/>
    <p:sldId id="267" r:id="rId24"/>
    <p:sldId id="268" r:id="rId25"/>
    <p:sldId id="284" r:id="rId26"/>
    <p:sldId id="269" r:id="rId27"/>
    <p:sldId id="270" r:id="rId28"/>
    <p:sldId id="271" r:id="rId29"/>
    <p:sldId id="272" r:id="rId30"/>
    <p:sldId id="273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8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6.png"/><Relationship Id="rId10" Type="http://schemas.openxmlformats.org/officeDocument/2006/relationships/slide" Target="slide7.xml"/><Relationship Id="rId19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4.wm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5" y="141605"/>
            <a:ext cx="245364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85" y="1079500"/>
            <a:ext cx="6983730" cy="531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0140" y="1301115"/>
            <a:ext cx="8424545" cy="387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070" y="878205"/>
            <a:ext cx="9980930" cy="44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74295"/>
            <a:ext cx="2575560" cy="100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90" y="1077595"/>
            <a:ext cx="9175750" cy="57035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99530" y="366141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79210" y="42291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9530" y="480758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0810" y="537527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0650" y="59944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6" grpId="0" bldLvl="0" animBg="1"/>
      <p:bldP spid="16" grpId="1" animBg="1"/>
      <p:bldP spid="18" grpId="0" bldLvl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0"/>
            <a:ext cx="9740900" cy="502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5110480"/>
            <a:ext cx="8850630" cy="9829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8846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7695" y="56165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3709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30" y="6210935"/>
            <a:ext cx="5158740" cy="5105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3940" y="6177280"/>
            <a:ext cx="4259580" cy="506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Hộp C nặng nhất, hộp A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257810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3525" y="3195320"/>
            <a:ext cx="405701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 kg + 23 kg = 35 kg</a:t>
            </a:r>
          </a:p>
          <a:p>
            <a:pPr algn="ctr"/>
            <a:r>
              <a:rPr lang="en-US" sz="3200"/>
              <a:t>42 kg - 30 kg = 12 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40" y="3205480"/>
            <a:ext cx="3823970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45 kg + 20 kg = 65 kg</a:t>
            </a:r>
          </a:p>
          <a:p>
            <a:pPr algn="ctr"/>
            <a:r>
              <a:rPr lang="en-US" sz="3200"/>
              <a:t>13 kg - 9 kg = 4 kg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68030" y="3195320"/>
            <a:ext cx="374332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 kg + 7 kg = 16 kg</a:t>
            </a:r>
          </a:p>
          <a:p>
            <a:pPr algn="ctr"/>
            <a:r>
              <a:rPr lang="en-US" sz="3200"/>
              <a:t>60 kg - 40 kg = 20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845" y="265430"/>
            <a:ext cx="9508490" cy="28746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80360" y="3782695"/>
            <a:ext cx="7616825" cy="21710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Tổng số ki-lô-gam thóc của hai bao khóc là:</a:t>
            </a:r>
          </a:p>
          <a:p>
            <a:pPr algn="ctr"/>
            <a:r>
              <a:rPr lang="en-US" sz="3600"/>
              <a:t>30 + 50 = 80 (kg)</a:t>
            </a:r>
          </a:p>
          <a:p>
            <a:pPr algn="ctr"/>
            <a:r>
              <a:rPr lang="en-US" sz="3600"/>
              <a:t>Đáp số: 80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615" y="184150"/>
            <a:ext cx="10914380" cy="42951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0205" y="4827905"/>
            <a:ext cx="6552565" cy="1318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a. Rô-bốt B nặng: 32 + 2 = 34 (kg)</a:t>
            </a:r>
          </a:p>
          <a:p>
            <a:pPr algn="ctr"/>
            <a:r>
              <a:rPr lang="en-US" sz="3200"/>
              <a:t>b. Rô-bốt C nặng: 32 - 2 = 30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373</Words>
  <Application>Microsoft Office PowerPoint</Application>
  <PresentationFormat>Widescreen</PresentationFormat>
  <Paragraphs>135</Paragraphs>
  <Slides>27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Microsoft YaHei</vt:lpstr>
      <vt:lpstr>Microsoft YaHei</vt:lpstr>
      <vt:lpstr>SimSun</vt:lpstr>
      <vt:lpstr>SimSun</vt:lpstr>
      <vt:lpstr>.VnBlack</vt:lpstr>
      <vt:lpstr>Arial</vt:lpstr>
      <vt:lpstr>Calibri</vt:lpstr>
      <vt:lpstr>Calibri Light</vt:lpstr>
      <vt:lpstr>等线</vt:lpstr>
      <vt:lpstr>ITC Avant Garde Std Bk</vt:lpstr>
      <vt:lpstr>Times New Roman</vt:lpstr>
      <vt:lpstr>Wingdings</vt:lpstr>
      <vt:lpstr>字魂17号-萌趣果冻体</vt:lpstr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Hong Nhung</dc:creator>
  <cp:lastModifiedBy>Y</cp:lastModifiedBy>
  <cp:revision>5</cp:revision>
  <dcterms:created xsi:type="dcterms:W3CDTF">2021-05-13T04:17:00Z</dcterms:created>
  <dcterms:modified xsi:type="dcterms:W3CDTF">2025-04-19T06:13:32Z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