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67" r:id="rId14"/>
    <p:sldId id="268" r:id="rId15"/>
    <p:sldId id="269" r:id="rId16"/>
    <p:sldId id="270" r:id="rId17"/>
    <p:sldId id="271" r:id="rId18"/>
    <p:sldId id="308" r:id="rId19"/>
    <p:sldId id="279" r:id="rId20"/>
    <p:sldId id="280" r:id="rId21"/>
    <p:sldId id="281" r:id="rId22"/>
    <p:sldId id="282" r:id="rId23"/>
    <p:sldId id="291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image" Target="../media/image17.jpe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65655"/>
            <a:ext cx="10972800" cy="406082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25" y="1435735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50330" y="310642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683375" y="382651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32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8725" y="454279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13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619105" y="310642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6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41990" y="382651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781030" y="454279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Đồ vật  nào đựng nhiều nước nhất? đồ vật nào đựng ít nước nhất?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Can đựng nhiều nước nhất</a:t>
            </a:r>
          </a:p>
          <a:p>
            <a:pPr algn="ctr"/>
            <a:r>
              <a:rPr lang="en-US" sz="2400"/>
              <a:t>Bình đựng ít nước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50" y="173355"/>
            <a:ext cx="9225280" cy="519493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818765" y="5615940"/>
            <a:ext cx="6421120" cy="110553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can còn lại số lít nước mắm là:</a:t>
            </a:r>
          </a:p>
          <a:p>
            <a:pPr algn="ctr"/>
            <a:r>
              <a:rPr lang="en-US" sz="2800"/>
              <a:t>15 - 7 = 8 (</a:t>
            </a:r>
            <a:r>
              <a:rPr lang="en-US" sz="2800" i="1"/>
              <a:t>l</a:t>
            </a:r>
            <a:r>
              <a:rPr lang="en-US" sz="2800"/>
              <a:t>)</a:t>
            </a:r>
          </a:p>
          <a:p>
            <a:pPr algn="ctr"/>
            <a:r>
              <a:rPr lang="en-US" sz="2800"/>
              <a:t>Đáp số: 8 </a:t>
            </a:r>
            <a:r>
              <a:rPr lang="en-US" sz="2800" i="1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010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  <a:endParaRPr lang="en-US" sz="4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190</Words>
  <Application>Microsoft Office PowerPoint</Application>
  <PresentationFormat>Widescreen</PresentationFormat>
  <Paragraphs>48</Paragraphs>
  <Slides>21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微软雅黑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Hong Nhung</dc:creator>
  <cp:lastModifiedBy>Y</cp:lastModifiedBy>
  <cp:revision>5</cp:revision>
  <dcterms:created xsi:type="dcterms:W3CDTF">2021-05-13T04:51:00Z</dcterms:created>
  <dcterms:modified xsi:type="dcterms:W3CDTF">2025-04-19T06:14:53Z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