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6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311" r:id="rId19"/>
    <p:sldId id="269" r:id="rId20"/>
    <p:sldId id="284" r:id="rId21"/>
    <p:sldId id="285" r:id="rId22"/>
    <p:sldId id="286" r:id="rId23"/>
    <p:sldId id="28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3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91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Hong Nhung</dc:creator>
  <cp:lastModifiedBy>Y</cp:lastModifiedBy>
  <cp:revision>12</cp:revision>
  <dcterms:created xsi:type="dcterms:W3CDTF">2021-05-04T09:55:00Z</dcterms:created>
  <dcterms:modified xsi:type="dcterms:W3CDTF">2025-04-19T06:08:28Z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