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8"/>
  </p:notesMasterIdLst>
  <p:sldIdLst>
    <p:sldId id="280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4" r:id="rId13"/>
    <p:sldId id="285" r:id="rId14"/>
    <p:sldId id="301" r:id="rId15"/>
    <p:sldId id="268" r:id="rId16"/>
    <p:sldId id="269" r:id="rId17"/>
    <p:sldId id="314" r:id="rId18"/>
    <p:sldId id="304" r:id="rId19"/>
    <p:sldId id="305" r:id="rId20"/>
    <p:sldId id="306" r:id="rId21"/>
    <p:sldId id="273" r:id="rId22"/>
    <p:sldId id="274" r:id="rId23"/>
    <p:sldId id="308" r:id="rId24"/>
    <p:sldId id="309" r:id="rId25"/>
    <p:sldId id="310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45" y="1306830"/>
            <a:ext cx="9090660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90" y="4358640"/>
            <a:ext cx="7287895" cy="2208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"/>
            <a:ext cx="2293620" cy="106680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86 - 32 = 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853815" y="301879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86</a:t>
            </a:r>
          </a:p>
        </p:txBody>
      </p:sp>
      <p:sp>
        <p:nvSpPr>
          <p:cNvPr id="7" name="Rectangles 6"/>
          <p:cNvSpPr/>
          <p:nvPr/>
        </p:nvSpPr>
        <p:spPr>
          <a:xfrm>
            <a:off x="3884295" y="3688715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32</a:t>
            </a:r>
          </a:p>
        </p:txBody>
      </p:sp>
      <p:sp>
        <p:nvSpPr>
          <p:cNvPr id="8" name="Rectangles 7"/>
          <p:cNvSpPr/>
          <p:nvPr/>
        </p:nvSpPr>
        <p:spPr>
          <a:xfrm>
            <a:off x="3853815" y="436626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54</a:t>
            </a:r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47 - 20 = 27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51010" y="436626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0"/>
            <a:ext cx="1432560" cy="693420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1572260" y="1701165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775960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23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23480" y="3170555"/>
            <a:ext cx="107632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189085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274955"/>
            <a:ext cx="5151755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45" y="274955"/>
            <a:ext cx="5098415" cy="24460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25220" y="322580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39775" y="4303395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88230" y="3287395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543425" y="430276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64195" y="328676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900670" y="441452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" y="274955"/>
            <a:ext cx="10755630" cy="106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357755"/>
            <a:ext cx="5039995" cy="2395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35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4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4890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59295" y="3722370"/>
            <a:ext cx="689610" cy="6680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54940"/>
            <a:ext cx="2324100" cy="100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20" y="155575"/>
            <a:ext cx="7439025" cy="1743075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4674870" y="2697480"/>
            <a:ext cx="4351655" cy="233362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64 = 60 + 4</a:t>
            </a:r>
          </a:p>
          <a:p>
            <a:pPr algn="ctr"/>
            <a:r>
              <a:rPr lang="en-US" sz="4400"/>
              <a:t>87 = 80 + 7</a:t>
            </a:r>
          </a:p>
          <a:p>
            <a:pPr algn="ctr"/>
            <a:r>
              <a:rPr lang="en-US" sz="4400"/>
              <a:t>46 = 40 + 6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76200"/>
            <a:ext cx="1828800" cy="65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 + 8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7160"/>
            <a:ext cx="420624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6260" y="275590"/>
            <a:ext cx="8823325" cy="293687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4269105" y="3956050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45 - 2 = 43</a:t>
            </a:r>
          </a:p>
          <a:p>
            <a:pPr algn="ctr"/>
            <a:r>
              <a:rPr lang="en-US" sz="4400"/>
              <a:t>54 - 32 = 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271</Words>
  <Application>Microsoft Office PowerPoint</Application>
  <PresentationFormat>Widescreen</PresentationFormat>
  <Paragraphs>136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微软雅黑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Hong Nhung</dc:creator>
  <cp:lastModifiedBy>Y</cp:lastModifiedBy>
  <cp:revision>9</cp:revision>
  <dcterms:created xsi:type="dcterms:W3CDTF">2021-05-04T10:26:00Z</dcterms:created>
  <dcterms:modified xsi:type="dcterms:W3CDTF">2025-04-19T06:07:22Z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