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7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303" r:id="rId21"/>
    <p:sldId id="269" r:id="rId22"/>
    <p:sldId id="291" r:id="rId23"/>
    <p:sldId id="292" r:id="rId24"/>
    <p:sldId id="29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0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1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3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6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5" y="3672205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ngỗng kém số vịt là:</a:t>
            </a:r>
          </a:p>
          <a:p>
            <a:pPr algn="ctr"/>
            <a:r>
              <a:rPr lang="en-US" sz="3200"/>
              <a:t>7 - 5 = 2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số thùng là:</a:t>
            </a:r>
          </a:p>
          <a:p>
            <a:pPr algn="ctr"/>
            <a:r>
              <a:rPr lang="en-US" sz="3300"/>
              <a:t>10 - 5 = 5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</a:t>
            </a:r>
            <a:r>
              <a:rPr lang="en-US" sz="3600" smtClean="0"/>
              <a:t>6 </a:t>
            </a:r>
            <a:r>
              <a:rPr lang="en-US" sz="3600"/>
              <a:t>= </a:t>
            </a:r>
            <a:r>
              <a:rPr lang="en-US" sz="3600" smtClean="0"/>
              <a:t>2 </a:t>
            </a:r>
            <a:r>
              <a:rPr lang="en-US" sz="3600"/>
              <a:t>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</a:t>
            </a:r>
            <a:r>
              <a:rPr lang="en-US" sz="3600" smtClean="0"/>
              <a:t>6 </a:t>
            </a:r>
            <a:r>
              <a:rPr lang="en-US" sz="3600"/>
              <a:t>= </a:t>
            </a:r>
            <a:r>
              <a:rPr lang="en-US" sz="3600" smtClean="0"/>
              <a:t>2 </a:t>
            </a:r>
            <a:r>
              <a:rPr lang="en-US" sz="3600"/>
              <a:t>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Hơn, kém 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gà hơn số vịt là:</a:t>
            </a:r>
          </a:p>
          <a:p>
            <a:pPr algn="ctr"/>
            <a:r>
              <a:rPr lang="en-US" sz="3200"/>
              <a:t>10 - 7 = 3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383</Words>
  <Application>Microsoft Office PowerPoint</Application>
  <PresentationFormat>Widescreen</PresentationFormat>
  <Paragraphs>121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Microsoft YaHei</vt:lpstr>
      <vt:lpstr>SimSun</vt:lpstr>
      <vt:lpstr>SimSun</vt:lpstr>
      <vt:lpstr>.VnBlack</vt:lpstr>
      <vt:lpstr>Arial</vt:lpstr>
      <vt:lpstr>Calibri</vt:lpstr>
      <vt:lpstr>Calibri Light</vt:lpstr>
      <vt:lpstr>ITC Avant Garde Std Bk</vt:lpstr>
      <vt:lpstr>黑体</vt:lpstr>
      <vt:lpstr>Tahoma</vt:lpstr>
      <vt:lpstr>Times New Roman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Hong Nhung</dc:creator>
  <cp:lastModifiedBy>Y</cp:lastModifiedBy>
  <cp:revision>8</cp:revision>
  <dcterms:created xsi:type="dcterms:W3CDTF">2021-05-06T10:30:00Z</dcterms:created>
  <dcterms:modified xsi:type="dcterms:W3CDTF">2025-04-19T06:11:42Z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