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4" r:id="rId2"/>
    <p:sldMasterId id="2147483679" r:id="rId3"/>
    <p:sldMasterId id="2147483691" r:id="rId4"/>
  </p:sldMasterIdLst>
  <p:notesMasterIdLst>
    <p:notesMasterId r:id="rId22"/>
  </p:notesMasterIdLst>
  <p:sldIdLst>
    <p:sldId id="295" r:id="rId5"/>
    <p:sldId id="296" r:id="rId6"/>
    <p:sldId id="297" r:id="rId7"/>
    <p:sldId id="298" r:id="rId8"/>
    <p:sldId id="299" r:id="rId9"/>
    <p:sldId id="262" r:id="rId10"/>
    <p:sldId id="287" r:id="rId11"/>
    <p:sldId id="264" r:id="rId12"/>
    <p:sldId id="265" r:id="rId13"/>
    <p:sldId id="293" r:id="rId14"/>
    <p:sldId id="292" r:id="rId15"/>
    <p:sldId id="300" r:id="rId16"/>
    <p:sldId id="266" r:id="rId17"/>
    <p:sldId id="267" r:id="rId18"/>
    <p:sldId id="280" r:id="rId19"/>
    <p:sldId id="289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gi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svg"/><Relationship Id="rId4" Type="http://schemas.openxmlformats.org/officeDocument/2006/relationships/image" Target="../media/image2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4313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CC1F2-EC4C-438A-A626-EF38FEB19E6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525D6-B33C-4B02-B16B-D7EC1E9A098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252142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2627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2025/4/5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693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0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2917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881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5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6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119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233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2679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661AD-BBDC-4ADA-B05C-B659BFE3F0D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6CD37-EEE5-4491-A3DB-16A7EEC6B95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7754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95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2EA02-620F-402F-96EF-96676793A7B3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408DA-F5E7-40B2-A2D2-82803FC113C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691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5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openxmlformats.org/officeDocument/2006/relationships/image" Target="../media/image39.jpeg"/><Relationship Id="rId4" Type="http://schemas.openxmlformats.org/officeDocument/2006/relationships/image" Target="../media/image36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41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4.png"/><Relationship Id="rId11" Type="http://schemas.openxmlformats.org/officeDocument/2006/relationships/image" Target="../media/image39.jpeg"/><Relationship Id="rId5" Type="http://schemas.openxmlformats.org/officeDocument/2006/relationships/image" Target="../media/image40.png"/><Relationship Id="rId15" Type="http://schemas.openxmlformats.org/officeDocument/2006/relationships/image" Target="../media/image42.png"/><Relationship Id="rId10" Type="http://schemas.openxmlformats.org/officeDocument/2006/relationships/image" Target="../media/image33.png"/><Relationship Id="rId4" Type="http://schemas.openxmlformats.org/officeDocument/2006/relationships/image" Target="../media/image43.jpeg"/><Relationship Id="rId9" Type="http://schemas.microsoft.com/office/2007/relationships/hdphoto" Target="../media/hdphoto6.wdp"/><Relationship Id="rId1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3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8.png"/><Relationship Id="rId12" Type="http://schemas.microsoft.com/office/2007/relationships/hdphoto" Target="../media/hdphoto10.wdp"/><Relationship Id="rId17" Type="http://schemas.openxmlformats.org/officeDocument/2006/relationships/image" Target="../media/image31.png"/><Relationship Id="rId2" Type="http://schemas.openxmlformats.org/officeDocument/2006/relationships/audio" Target="../media/media2.wav"/><Relationship Id="rId16" Type="http://schemas.openxmlformats.org/officeDocument/2006/relationships/image" Target="../media/image40.png"/><Relationship Id="rId1" Type="http://schemas.microsoft.com/office/2007/relationships/media" Target="../media/media2.wav"/><Relationship Id="rId6" Type="http://schemas.microsoft.com/office/2007/relationships/hdphoto" Target="../media/hdphoto7.wdp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42.png"/><Relationship Id="rId4" Type="http://schemas.openxmlformats.org/officeDocument/2006/relationships/image" Target="../media/image46.jpeg"/><Relationship Id="rId9" Type="http://schemas.openxmlformats.org/officeDocument/2006/relationships/image" Target="../media/image49.png"/><Relationship Id="rId14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2934269" y="2644170"/>
            <a:ext cx="65372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Khởi 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8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1345" y="297497"/>
            <a:ext cx="8986520" cy="605853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843655" y="2971800"/>
            <a:ext cx="222885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964555" y="3630930"/>
            <a:ext cx="24257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94980" y="5031105"/>
            <a:ext cx="24257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224770" y="5721350"/>
            <a:ext cx="24257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2" name="Rectangle 1"/>
          <p:cNvSpPr/>
          <p:nvPr/>
        </p:nvSpPr>
        <p:spPr>
          <a:xfrm>
            <a:off x="2383153" y="977899"/>
            <a:ext cx="304800" cy="509841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94865" y="1625599"/>
            <a:ext cx="306073" cy="445071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03499" y="2425700"/>
            <a:ext cx="257493" cy="362521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74031" y="3086100"/>
            <a:ext cx="269876" cy="299021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52655" y="3630930"/>
            <a:ext cx="280512" cy="244538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61672" y="4381500"/>
            <a:ext cx="274558" cy="169481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38844" y="5005705"/>
            <a:ext cx="241655" cy="1045209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16059" y="5721350"/>
            <a:ext cx="259481" cy="35496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3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7844" y="297497"/>
            <a:ext cx="8986520" cy="605853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843655" y="2971800"/>
            <a:ext cx="222885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964555" y="3630930"/>
            <a:ext cx="24257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94980" y="5031105"/>
            <a:ext cx="24257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224770" y="5721350"/>
            <a:ext cx="24257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2" name="Rectangle 1"/>
          <p:cNvSpPr/>
          <p:nvPr/>
        </p:nvSpPr>
        <p:spPr>
          <a:xfrm>
            <a:off x="2768600" y="991868"/>
            <a:ext cx="280749" cy="509841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88252" y="1625599"/>
            <a:ext cx="353376" cy="445071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32270" y="2408554"/>
            <a:ext cx="257493" cy="362521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59621" y="3086100"/>
            <a:ext cx="376079" cy="299021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34278" y="3649662"/>
            <a:ext cx="280512" cy="244538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53693" y="4447537"/>
            <a:ext cx="376397" cy="169481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13281" y="5031105"/>
            <a:ext cx="269875" cy="1045209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221118" y="5721350"/>
            <a:ext cx="246222" cy="35496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221118" y="5553709"/>
            <a:ext cx="246222" cy="52260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2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1345" y="297497"/>
            <a:ext cx="8986520" cy="605853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843655" y="2971800"/>
            <a:ext cx="222885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964555" y="3630930"/>
            <a:ext cx="24257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94980" y="5031105"/>
            <a:ext cx="24257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224770" y="5721350"/>
            <a:ext cx="24257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  <p:sp>
        <p:nvSpPr>
          <p:cNvPr id="2" name="Rectangle 1"/>
          <p:cNvSpPr/>
          <p:nvPr/>
        </p:nvSpPr>
        <p:spPr>
          <a:xfrm>
            <a:off x="2027873" y="977899"/>
            <a:ext cx="304800" cy="509841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61176" y="1583054"/>
            <a:ext cx="383063" cy="445071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186713" y="2408555"/>
            <a:ext cx="279242" cy="362521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236051" y="3086100"/>
            <a:ext cx="320993" cy="299021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10788" y="3630930"/>
            <a:ext cx="303848" cy="244538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328058" y="4381500"/>
            <a:ext cx="376397" cy="169481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458199" y="5031105"/>
            <a:ext cx="269875" cy="1045209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456578" y="5721350"/>
            <a:ext cx="246222" cy="35496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0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505" y="167640"/>
            <a:ext cx="2176145" cy="9296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960" y="1874520"/>
            <a:ext cx="8422640" cy="21336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5334635" y="273812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344795" y="323596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616825" y="274828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637145" y="323596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939655" y="273812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959340" y="323596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6440" y="709295"/>
            <a:ext cx="8329930" cy="463232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308090" y="1643380"/>
            <a:ext cx="1704340" cy="16122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637145" y="1217295"/>
            <a:ext cx="9023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bldLvl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274955"/>
            <a:ext cx="9455785" cy="553529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69050" y="1125855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920990" y="2515235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221220" y="4736465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91025" y="5020310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103245" y="3093085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9062763"/>
              </p:ext>
            </p:extLst>
          </p:nvPr>
        </p:nvGraphicFramePr>
        <p:xfrm>
          <a:off x="1195455" y="1842295"/>
          <a:ext cx="3264325" cy="4089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999">
                  <a:extLst>
                    <a:ext uri="{9D8B030D-6E8A-4147-A177-3AD203B41FA5}">
                      <a16:colId xmlns:a16="http://schemas.microsoft.com/office/drawing/2014/main" val="2049986150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4294652192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18965990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3941863765"/>
                    </a:ext>
                  </a:extLst>
                </a:gridCol>
                <a:gridCol w="660826">
                  <a:extLst>
                    <a:ext uri="{9D8B030D-6E8A-4147-A177-3AD203B41FA5}">
                      <a16:colId xmlns:a16="http://schemas.microsoft.com/office/drawing/2014/main" val="3223924068"/>
                    </a:ext>
                  </a:extLst>
                </a:gridCol>
              </a:tblGrid>
              <a:tr h="681567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=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096230"/>
                  </a:ext>
                </a:extLst>
              </a:tr>
              <a:tr h="681567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=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6844673"/>
                  </a:ext>
                </a:extLst>
              </a:tr>
              <a:tr h="681567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=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5321425"/>
                  </a:ext>
                </a:extLst>
              </a:tr>
              <a:tr h="681567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=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50338"/>
                  </a:ext>
                </a:extLst>
              </a:tr>
              <a:tr h="681567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=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507424"/>
                  </a:ext>
                </a:extLst>
              </a:tr>
              <a:tr h="681567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=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9608319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04900" y="1842296"/>
            <a:ext cx="635000" cy="4089402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66132" y="1842294"/>
            <a:ext cx="522973" cy="4089403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737113" y="1842295"/>
            <a:ext cx="632112" cy="4089402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454477"/>
              </p:ext>
            </p:extLst>
          </p:nvPr>
        </p:nvGraphicFramePr>
        <p:xfrm>
          <a:off x="5286012" y="1511300"/>
          <a:ext cx="6579101" cy="4229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101">
                  <a:extLst>
                    <a:ext uri="{9D8B030D-6E8A-4147-A177-3AD203B41FA5}">
                      <a16:colId xmlns:a16="http://schemas.microsoft.com/office/drawing/2014/main" val="2538711105"/>
                    </a:ext>
                  </a:extLst>
                </a:gridCol>
              </a:tblGrid>
              <a:tr h="4229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20133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011" y="661176"/>
            <a:ext cx="6579101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1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74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482698" y="711369"/>
            <a:ext cx="558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33CC"/>
                </a:solidFill>
              </a:rPr>
              <a:t>11 – 5 = ?</a:t>
            </a:r>
            <a:endParaRPr lang="en-US" sz="4400" dirty="0">
              <a:solidFill>
                <a:srgbClr val="0033CC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A. 3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B. 4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C. 5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err="1">
                <a:solidFill>
                  <a:srgbClr val="0033CC"/>
                </a:solidFill>
              </a:rPr>
              <a:t>D</a:t>
            </a:r>
            <a:r>
              <a:rPr lang="en-US" sz="3200">
                <a:solidFill>
                  <a:srgbClr val="0033CC"/>
                </a:solidFill>
              </a:rPr>
              <a:t>.</a:t>
            </a:r>
            <a:r>
              <a:rPr lang="en-US" sz="2667">
                <a:solidFill>
                  <a:srgbClr val="0033CC"/>
                </a:solidFill>
              </a:rPr>
              <a:t> 6</a:t>
            </a:r>
            <a:endParaRPr lang="en-US" sz="2667" dirty="0">
              <a:solidFill>
                <a:srgbClr val="0033CC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463647" y="3865584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47416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04968" y="776740"/>
            <a:ext cx="558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33CC"/>
                </a:solidFill>
              </a:rPr>
              <a:t>12 – 8 = ?</a:t>
            </a:r>
            <a:endParaRPr lang="en-US" sz="4400" dirty="0">
              <a:solidFill>
                <a:srgbClr val="0033CC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A. 3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D. 6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C. 5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err="1">
                <a:solidFill>
                  <a:srgbClr val="0033CC"/>
                </a:solidFill>
              </a:rPr>
              <a:t>B</a:t>
            </a:r>
            <a:r>
              <a:rPr lang="en-US" sz="3200">
                <a:solidFill>
                  <a:srgbClr val="0033CC"/>
                </a:solidFill>
              </a:rPr>
              <a:t>.4</a:t>
            </a:r>
            <a:endParaRPr lang="en-US" sz="3200" dirty="0">
              <a:solidFill>
                <a:srgbClr val="0033CC"/>
              </a:solidFill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54756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A. 4</a:t>
            </a:r>
            <a:endParaRPr lang="en-US" sz="3200" dirty="0">
              <a:solidFill>
                <a:srgbClr val="0033CC"/>
              </a:solidFill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B. 5</a:t>
            </a:r>
            <a:endParaRPr lang="en-US" sz="3200" dirty="0">
              <a:solidFill>
                <a:srgbClr val="0033CC"/>
              </a:solidFill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D. 7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C</a:t>
            </a:r>
            <a:r>
              <a:rPr lang="en-US" sz="3200">
                <a:solidFill>
                  <a:srgbClr val="0033CC"/>
                </a:solidFill>
              </a:rPr>
              <a:t>. 6</a:t>
            </a:r>
            <a:endParaRPr lang="en-US" sz="3200" dirty="0">
              <a:solidFill>
                <a:srgbClr val="0033CC"/>
              </a:solidFill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534830" y="720515"/>
            <a:ext cx="558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33CC"/>
                </a:solidFill>
              </a:rPr>
              <a:t>13 – 7 = ?</a:t>
            </a:r>
            <a:endParaRPr lang="en-US" sz="4400" dirty="0">
              <a:solidFill>
                <a:srgbClr val="0033CC"/>
              </a:solidFill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7" name="Explosion 2 56"/>
          <p:cNvSpPr/>
          <p:nvPr/>
        </p:nvSpPr>
        <p:spPr>
          <a:xfrm>
            <a:off x="1421993" y="3688293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10264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12: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 trừ (qua 10)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8598" y="53429"/>
            <a:ext cx="1729740" cy="716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175" y="1139190"/>
            <a:ext cx="7938770" cy="338264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061575" y="3124200"/>
            <a:ext cx="354965" cy="2940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8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081895" y="3529965"/>
            <a:ext cx="354965" cy="2940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061575" y="3966210"/>
            <a:ext cx="354965" cy="2940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6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7528" y="297497"/>
            <a:ext cx="8986520" cy="605853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779202" y="2971799"/>
            <a:ext cx="222885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897954" y="3630930"/>
            <a:ext cx="24257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59261" y="5031105"/>
            <a:ext cx="24257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188734" y="5721350"/>
            <a:ext cx="24257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  <p:sp>
        <p:nvSpPr>
          <p:cNvPr id="2" name="Rectangle 1"/>
          <p:cNvSpPr/>
          <p:nvPr/>
        </p:nvSpPr>
        <p:spPr>
          <a:xfrm>
            <a:off x="2027873" y="977899"/>
            <a:ext cx="304800" cy="509841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61176" y="1583054"/>
            <a:ext cx="383063" cy="445071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186713" y="2408555"/>
            <a:ext cx="279242" cy="362521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236051" y="3086100"/>
            <a:ext cx="320993" cy="299021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10788" y="3630930"/>
            <a:ext cx="303848" cy="244538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328058" y="4381500"/>
            <a:ext cx="376397" cy="169481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458199" y="5031105"/>
            <a:ext cx="269875" cy="1045209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456578" y="5721350"/>
            <a:ext cx="246222" cy="35496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155</Words>
  <Application>Microsoft Office PowerPoint</Application>
  <PresentationFormat>Widescreen</PresentationFormat>
  <Paragraphs>92</Paragraphs>
  <Slides>17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宋体</vt:lpstr>
      <vt:lpstr>宋体</vt:lpstr>
      <vt:lpstr>Arial</vt:lpstr>
      <vt:lpstr>Arial-Rounded</vt:lpstr>
      <vt:lpstr>Calibri</vt:lpstr>
      <vt:lpstr>Calibri Light</vt:lpstr>
      <vt:lpstr>等线</vt:lpstr>
      <vt:lpstr>ITC Avant Garde Std Bk</vt:lpstr>
      <vt:lpstr>Times New Roman</vt:lpstr>
      <vt:lpstr>1_Office Theme</vt:lpstr>
      <vt:lpstr>4_Office 主题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Y</cp:lastModifiedBy>
  <cp:revision>19</cp:revision>
  <dcterms:created xsi:type="dcterms:W3CDTF">2021-05-12T04:39:00Z</dcterms:created>
  <dcterms:modified xsi:type="dcterms:W3CDTF">2025-04-05T09:26:44Z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