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3139" r:id="rId5"/>
    <p:sldId id="314" r:id="rId6"/>
    <p:sldId id="257" r:id="rId7"/>
    <p:sldId id="259" r:id="rId8"/>
    <p:sldId id="303" r:id="rId9"/>
    <p:sldId id="3142" r:id="rId10"/>
    <p:sldId id="3147" r:id="rId11"/>
    <p:sldId id="3148" r:id="rId12"/>
    <p:sldId id="291" r:id="rId13"/>
    <p:sldId id="260" r:id="rId14"/>
    <p:sldId id="292" r:id="rId15"/>
    <p:sldId id="305" r:id="rId16"/>
    <p:sldId id="3145" r:id="rId17"/>
    <p:sldId id="306" r:id="rId18"/>
    <p:sldId id="3146" r:id="rId19"/>
    <p:sldId id="293" r:id="rId20"/>
    <p:sldId id="3149" r:id="rId21"/>
    <p:sldId id="3152" r:id="rId22"/>
    <p:sldId id="296" r:id="rId23"/>
    <p:sldId id="307" r:id="rId24"/>
    <p:sldId id="276" r:id="rId25"/>
    <p:sldId id="290" r:id="rId26"/>
    <p:sldId id="309" r:id="rId27"/>
    <p:sldId id="278" r:id="rId28"/>
    <p:sldId id="279" r:id="rId29"/>
    <p:sldId id="310" r:id="rId30"/>
    <p:sldId id="311" r:id="rId31"/>
    <p:sldId id="3150" r:id="rId32"/>
    <p:sldId id="3151" r:id="rId33"/>
    <p:sldId id="267" r:id="rId34"/>
    <p:sldId id="266" r:id="rId35"/>
    <p:sldId id="3140" r:id="rId36"/>
    <p:sldId id="298" r:id="rId37"/>
  </p:sldIdLst>
  <p:sldSz cx="18288000" cy="10287000"/>
  <p:notesSz cx="6858000" cy="9144000"/>
  <p:embeddedFontLst>
    <p:embeddedFont>
      <p:font typeface="Dancing Script" panose="020B0604020202020204" charset="0"/>
      <p:regular r:id="rId39"/>
      <p:bold r:id="rId40"/>
    </p:embeddedFont>
    <p:embeddedFont>
      <p:font typeface="Noto Sans Bold" panose="020B0604020202020204" charset="0"/>
      <p:regular r:id="rId41"/>
      <p:bold r:id="rId42"/>
    </p:embeddedFont>
    <p:embeddedFont>
      <p:font typeface="Boldoa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0CEC1B-B9E7-4DB7-AC20-9A7AAA57BDC1}">
          <p14:sldIdLst>
            <p14:sldId id="3139"/>
            <p14:sldId id="314"/>
            <p14:sldId id="257"/>
            <p14:sldId id="259"/>
            <p14:sldId id="303"/>
            <p14:sldId id="3142"/>
            <p14:sldId id="3147"/>
            <p14:sldId id="3148"/>
          </p14:sldIdLst>
        </p14:section>
        <p14:section name="Untitled Section" id="{3DD19E08-63FC-4065-BD48-DBC9AF225AF1}">
          <p14:sldIdLst>
            <p14:sldId id="291"/>
            <p14:sldId id="260"/>
            <p14:sldId id="292"/>
            <p14:sldId id="305"/>
            <p14:sldId id="3145"/>
            <p14:sldId id="306"/>
            <p14:sldId id="3146"/>
            <p14:sldId id="293"/>
            <p14:sldId id="3149"/>
            <p14:sldId id="3152"/>
            <p14:sldId id="296"/>
            <p14:sldId id="307"/>
            <p14:sldId id="276"/>
            <p14:sldId id="290"/>
            <p14:sldId id="309"/>
            <p14:sldId id="278"/>
            <p14:sldId id="279"/>
            <p14:sldId id="310"/>
            <p14:sldId id="311"/>
            <p14:sldId id="3150"/>
            <p14:sldId id="3151"/>
            <p14:sldId id="267"/>
            <p14:sldId id="266"/>
            <p14:sldId id="3140"/>
            <p14:sldId id="298"/>
          </p14:sldIdLst>
        </p14:section>
        <p14:section name="Untitled Section" id="{8B3DED42-961F-4D58-B20C-8200302E297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979F1-0524-45F9-A6A5-C01FF20EA8E6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7EDB9-69E4-47A8-98C3-6F5416A88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4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9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7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6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9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96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1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EDB9-69E4-47A8-98C3-6F5416A886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5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8.png"/><Relationship Id="rId18" Type="http://schemas.openxmlformats.org/officeDocument/2006/relationships/slide" Target="slide19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slide" Target="slide11.xml"/><Relationship Id="rId10" Type="http://schemas.openxmlformats.org/officeDocument/2006/relationships/image" Target="../media/image35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8.png"/><Relationship Id="rId18" Type="http://schemas.openxmlformats.org/officeDocument/2006/relationships/slide" Target="slide19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slide" Target="slide11.xml"/><Relationship Id="rId10" Type="http://schemas.openxmlformats.org/officeDocument/2006/relationships/image" Target="../media/image35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8.png"/><Relationship Id="rId18" Type="http://schemas.openxmlformats.org/officeDocument/2006/relationships/slide" Target="slide19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slide" Target="slide11.xml"/><Relationship Id="rId10" Type="http://schemas.openxmlformats.org/officeDocument/2006/relationships/image" Target="../media/image35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2.svg"/><Relationship Id="rId3" Type="http://schemas.openxmlformats.org/officeDocument/2006/relationships/image" Target="../media/image47.svg"/><Relationship Id="rId7" Type="http://schemas.openxmlformats.org/officeDocument/2006/relationships/image" Target="../media/image68.sv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image" Target="../media/image2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5.svg"/><Relationship Id="rId5" Type="http://schemas.openxmlformats.org/officeDocument/2006/relationships/image" Target="../media/image25.svg"/><Relationship Id="rId15" Type="http://schemas.openxmlformats.org/officeDocument/2006/relationships/image" Target="../media/image31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70.sv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6.sv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0.png"/><Relationship Id="rId17" Type="http://schemas.openxmlformats.org/officeDocument/2006/relationships/image" Target="../media/image81.svg"/><Relationship Id="rId2" Type="http://schemas.openxmlformats.org/officeDocument/2006/relationships/image" Target="../media/image1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4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9.png"/><Relationship Id="rId18" Type="http://schemas.openxmlformats.org/officeDocument/2006/relationships/image" Target="../media/image53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35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9.png"/><Relationship Id="rId18" Type="http://schemas.openxmlformats.org/officeDocument/2006/relationships/image" Target="../media/image53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35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9.png"/><Relationship Id="rId18" Type="http://schemas.openxmlformats.org/officeDocument/2006/relationships/image" Target="../media/image53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image" Target="../media/image35.svg"/><Relationship Id="rId19" Type="http://schemas.openxmlformats.org/officeDocument/2006/relationships/image" Target="../media/image33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svg"/><Relationship Id="rId18" Type="http://schemas.openxmlformats.org/officeDocument/2006/relationships/image" Target="../media/image21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18.png"/><Relationship Id="rId17" Type="http://schemas.openxmlformats.org/officeDocument/2006/relationships/image" Target="../media/image35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17.png"/><Relationship Id="rId19" Type="http://schemas.openxmlformats.org/officeDocument/2006/relationships/image" Target="../media/image37.svg"/><Relationship Id="rId4" Type="http://schemas.openxmlformats.org/officeDocument/2006/relationships/image" Target="../media/image14.png"/><Relationship Id="rId9" Type="http://schemas.openxmlformats.org/officeDocument/2006/relationships/image" Target="../media/image27.sv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3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3.svg"/><Relationship Id="rId1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3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3.svg"/><Relationship Id="rId1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3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3.svg"/><Relationship Id="rId15" Type="http://schemas.openxmlformats.org/officeDocument/2006/relationships/image" Target="../media/image3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7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8.png"/><Relationship Id="rId18" Type="http://schemas.openxmlformats.org/officeDocument/2006/relationships/image" Target="../media/image51.svg"/><Relationship Id="rId3" Type="http://schemas.openxmlformats.org/officeDocument/2006/relationships/image" Target="../media/image25.png"/><Relationship Id="rId21" Type="http://schemas.openxmlformats.org/officeDocument/2006/relationships/image" Target="../media/image32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35.svg"/><Relationship Id="rId19" Type="http://schemas.openxmlformats.org/officeDocument/2006/relationships/image" Target="../media/image31.png"/><Relationship Id="rId4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64" y="0"/>
            <a:ext cx="18369927" cy="1070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" y="1828553"/>
            <a:ext cx="17663160" cy="734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  <a:p>
            <a:pPr algn="ctr" defTabSz="1371600">
              <a:defRPr/>
            </a:pPr>
            <a:r>
              <a:rPr lang="en-US" sz="8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  <a:p>
            <a:pPr algn="ctr" defTabSz="1371600">
              <a:defRPr/>
            </a:pPr>
            <a:endParaRPr lang="en-US" sz="90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8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9000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0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413167" y="8096993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594282" y="263059"/>
            <a:ext cx="12864918" cy="21448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1" y="1068987"/>
            <a:ext cx="1214809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600" dirty="0">
                <a:solidFill>
                  <a:srgbClr val="E177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440478" y="3548291"/>
            <a:ext cx="12804223" cy="6533825"/>
            <a:chOff x="-28701" y="-454730"/>
            <a:chExt cx="2072197" cy="1838704"/>
          </a:xfrm>
        </p:grpSpPr>
        <p:sp>
          <p:nvSpPr>
            <p:cNvPr id="14" name="Freeform 14">
              <a:hlinkClick r:id="rId15" action="ppaction://hlinksldjump"/>
            </p:cNvPr>
            <p:cNvSpPr/>
            <p:nvPr/>
          </p:nvSpPr>
          <p:spPr>
            <a:xfrm>
              <a:off x="-28701" y="-454730"/>
              <a:ext cx="2072197" cy="1357304"/>
            </a:xfrm>
            <a:custGeom>
              <a:avLst/>
              <a:gdLst/>
              <a:ahLst/>
              <a:cxnLst/>
              <a:rect l="l" t="t" r="r" b="b"/>
              <a:pathLst>
                <a:path w="1150730" h="1357304">
                  <a:moveTo>
                    <a:pt x="1150730" y="1357304"/>
                  </a:moveTo>
                  <a:lnTo>
                    <a:pt x="0" y="1349684"/>
                  </a:lnTo>
                  <a:lnTo>
                    <a:pt x="0" y="483975"/>
                  </a:lnTo>
                  <a:lnTo>
                    <a:pt x="17780" y="19050"/>
                  </a:lnTo>
                  <a:lnTo>
                    <a:pt x="571607" y="0"/>
                  </a:lnTo>
                  <a:lnTo>
                    <a:pt x="113168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1179940" cy="1383974"/>
            </a:xfrm>
            <a:custGeom>
              <a:avLst/>
              <a:gdLst/>
              <a:ahLst/>
              <a:cxnLst/>
              <a:rect l="l" t="t" r="r" b="b"/>
              <a:pathLst>
                <a:path w="1179940" h="1383974">
                  <a:moveTo>
                    <a:pt x="1145650" y="21590"/>
                  </a:moveTo>
                  <a:cubicBezTo>
                    <a:pt x="1146920" y="34290"/>
                    <a:pt x="1146920" y="44450"/>
                    <a:pt x="1148190" y="54610"/>
                  </a:cubicBezTo>
                  <a:cubicBezTo>
                    <a:pt x="1150730" y="83805"/>
                    <a:pt x="1152000" y="111987"/>
                    <a:pt x="1154540" y="139161"/>
                  </a:cubicBezTo>
                  <a:cubicBezTo>
                    <a:pt x="1154540" y="178414"/>
                    <a:pt x="1167240" y="952392"/>
                    <a:pt x="1173590" y="991644"/>
                  </a:cubicBezTo>
                  <a:cubicBezTo>
                    <a:pt x="1179940" y="1051026"/>
                    <a:pt x="1176130" y="1111414"/>
                    <a:pt x="1176130" y="1170796"/>
                  </a:cubicBezTo>
                  <a:cubicBezTo>
                    <a:pt x="1176130" y="1223133"/>
                    <a:pt x="1177400" y="1271444"/>
                    <a:pt x="1178670" y="1323014"/>
                  </a:cubicBezTo>
                  <a:cubicBezTo>
                    <a:pt x="1178670" y="1344604"/>
                    <a:pt x="1178670" y="1358574"/>
                    <a:pt x="1178670" y="1382704"/>
                  </a:cubicBezTo>
                  <a:cubicBezTo>
                    <a:pt x="1155810" y="1382704"/>
                    <a:pt x="1135490" y="1383974"/>
                    <a:pt x="1116904" y="1382704"/>
                  </a:cubicBezTo>
                  <a:cubicBezTo>
                    <a:pt x="1061910" y="1377624"/>
                    <a:pt x="1006070" y="1383974"/>
                    <a:pt x="951076" y="1378894"/>
                  </a:cubicBezTo>
                  <a:cubicBezTo>
                    <a:pt x="918080" y="1375084"/>
                    <a:pt x="885929" y="1377624"/>
                    <a:pt x="852933" y="1375084"/>
                  </a:cubicBezTo>
                  <a:cubicBezTo>
                    <a:pt x="837704" y="1373814"/>
                    <a:pt x="822475" y="1372544"/>
                    <a:pt x="807246" y="1371274"/>
                  </a:cubicBezTo>
                  <a:cubicBezTo>
                    <a:pt x="797939" y="1371274"/>
                    <a:pt x="789478" y="1372544"/>
                    <a:pt x="780172" y="1372544"/>
                  </a:cubicBezTo>
                  <a:cubicBezTo>
                    <a:pt x="756482" y="1371274"/>
                    <a:pt x="691335" y="1372544"/>
                    <a:pt x="667645" y="1371274"/>
                  </a:cubicBezTo>
                  <a:cubicBezTo>
                    <a:pt x="650724" y="1370004"/>
                    <a:pt x="312299" y="1378894"/>
                    <a:pt x="295378" y="1377624"/>
                  </a:cubicBezTo>
                  <a:cubicBezTo>
                    <a:pt x="291148" y="1377624"/>
                    <a:pt x="286072" y="1378894"/>
                    <a:pt x="281841" y="1378894"/>
                  </a:cubicBezTo>
                  <a:cubicBezTo>
                    <a:pt x="271689" y="1378894"/>
                    <a:pt x="262382" y="1380164"/>
                    <a:pt x="252229" y="1380164"/>
                  </a:cubicBezTo>
                  <a:cubicBezTo>
                    <a:pt x="226847" y="1380164"/>
                    <a:pt x="202311" y="1378894"/>
                    <a:pt x="176930" y="1377624"/>
                  </a:cubicBezTo>
                  <a:cubicBezTo>
                    <a:pt x="161701" y="1376354"/>
                    <a:pt x="146471" y="1375084"/>
                    <a:pt x="132088" y="1373814"/>
                  </a:cubicBezTo>
                  <a:cubicBezTo>
                    <a:pt x="105014" y="1372544"/>
                    <a:pt x="77940" y="1371274"/>
                    <a:pt x="48260" y="1371274"/>
                  </a:cubicBezTo>
                  <a:cubicBezTo>
                    <a:pt x="38100" y="1371274"/>
                    <a:pt x="29210" y="1371274"/>
                    <a:pt x="19050" y="1370004"/>
                  </a:cubicBezTo>
                  <a:cubicBezTo>
                    <a:pt x="10160" y="1368734"/>
                    <a:pt x="5080" y="1362384"/>
                    <a:pt x="7620" y="1353494"/>
                  </a:cubicBezTo>
                  <a:cubicBezTo>
                    <a:pt x="16510" y="1321767"/>
                    <a:pt x="12700" y="1296605"/>
                    <a:pt x="11430" y="1270437"/>
                  </a:cubicBezTo>
                  <a:cubicBezTo>
                    <a:pt x="10160" y="1217094"/>
                    <a:pt x="6350" y="1164757"/>
                    <a:pt x="7620" y="1111414"/>
                  </a:cubicBezTo>
                  <a:cubicBezTo>
                    <a:pt x="5080" y="1044987"/>
                    <a:pt x="0" y="222699"/>
                    <a:pt x="7620" y="155265"/>
                  </a:cubicBezTo>
                  <a:cubicBezTo>
                    <a:pt x="8890" y="142181"/>
                    <a:pt x="7620" y="128090"/>
                    <a:pt x="8890" y="115006"/>
                  </a:cubicBezTo>
                  <a:cubicBezTo>
                    <a:pt x="10160" y="93870"/>
                    <a:pt x="12700" y="707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89" y="30480"/>
                    <a:pt x="70326" y="29210"/>
                  </a:cubicBezTo>
                  <a:cubicBezTo>
                    <a:pt x="93170" y="25400"/>
                    <a:pt x="116013" y="22860"/>
                    <a:pt x="139703" y="20320"/>
                  </a:cubicBezTo>
                  <a:cubicBezTo>
                    <a:pt x="155778" y="17780"/>
                    <a:pt x="171853" y="16510"/>
                    <a:pt x="187082" y="13970"/>
                  </a:cubicBezTo>
                  <a:cubicBezTo>
                    <a:pt x="202311" y="11430"/>
                    <a:pt x="218387" y="8890"/>
                    <a:pt x="233616" y="8890"/>
                  </a:cubicBezTo>
                  <a:cubicBezTo>
                    <a:pt x="250537" y="7620"/>
                    <a:pt x="267458" y="10160"/>
                    <a:pt x="284379" y="8890"/>
                  </a:cubicBezTo>
                  <a:cubicBezTo>
                    <a:pt x="305531" y="8890"/>
                    <a:pt x="688797" y="6350"/>
                    <a:pt x="709948" y="5080"/>
                  </a:cubicBezTo>
                  <a:cubicBezTo>
                    <a:pt x="730254" y="3810"/>
                    <a:pt x="750559" y="2540"/>
                    <a:pt x="771711" y="2540"/>
                  </a:cubicBezTo>
                  <a:cubicBezTo>
                    <a:pt x="806400" y="1270"/>
                    <a:pt x="840242" y="0"/>
                    <a:pt x="874931" y="0"/>
                  </a:cubicBezTo>
                  <a:cubicBezTo>
                    <a:pt x="889314" y="0"/>
                    <a:pt x="904543" y="2540"/>
                    <a:pt x="918926" y="2540"/>
                  </a:cubicBezTo>
                  <a:cubicBezTo>
                    <a:pt x="958691" y="3810"/>
                    <a:pt x="999302" y="5080"/>
                    <a:pt x="1039066" y="7620"/>
                  </a:cubicBezTo>
                  <a:cubicBezTo>
                    <a:pt x="1060218" y="8890"/>
                    <a:pt x="1081370" y="12700"/>
                    <a:pt x="1102521" y="16510"/>
                  </a:cubicBezTo>
                  <a:cubicBezTo>
                    <a:pt x="1107598" y="16510"/>
                    <a:pt x="1112674" y="16510"/>
                    <a:pt x="1116904" y="16510"/>
                  </a:cubicBezTo>
                  <a:cubicBezTo>
                    <a:pt x="1126600" y="17780"/>
                    <a:pt x="1135490" y="20320"/>
                    <a:pt x="1145650" y="21590"/>
                  </a:cubicBezTo>
                  <a:close/>
                  <a:moveTo>
                    <a:pt x="1155810" y="1366194"/>
                  </a:moveTo>
                  <a:cubicBezTo>
                    <a:pt x="1157080" y="1349684"/>
                    <a:pt x="1158350" y="1336984"/>
                    <a:pt x="1158350" y="1324284"/>
                  </a:cubicBezTo>
                  <a:cubicBezTo>
                    <a:pt x="1157080" y="1266411"/>
                    <a:pt x="1155810" y="1213068"/>
                    <a:pt x="1155810" y="1155699"/>
                  </a:cubicBezTo>
                  <a:cubicBezTo>
                    <a:pt x="1155810" y="1129531"/>
                    <a:pt x="1158350" y="1103363"/>
                    <a:pt x="1157080" y="1077194"/>
                  </a:cubicBezTo>
                  <a:cubicBezTo>
                    <a:pt x="1157080" y="1053039"/>
                    <a:pt x="1155810" y="1027877"/>
                    <a:pt x="1154540" y="1003722"/>
                  </a:cubicBezTo>
                  <a:cubicBezTo>
                    <a:pt x="1149460" y="966482"/>
                    <a:pt x="1138030" y="195524"/>
                    <a:pt x="1138030" y="158284"/>
                  </a:cubicBezTo>
                  <a:cubicBezTo>
                    <a:pt x="1135490" y="127084"/>
                    <a:pt x="1132950" y="94877"/>
                    <a:pt x="1130410" y="63500"/>
                  </a:cubicBezTo>
                  <a:cubicBezTo>
                    <a:pt x="1129140" y="44450"/>
                    <a:pt x="1127870" y="43180"/>
                    <a:pt x="1114366" y="41910"/>
                  </a:cubicBezTo>
                  <a:cubicBezTo>
                    <a:pt x="1111828" y="41910"/>
                    <a:pt x="1110136" y="41910"/>
                    <a:pt x="1107598" y="40640"/>
                  </a:cubicBezTo>
                  <a:cubicBezTo>
                    <a:pt x="1086446" y="36830"/>
                    <a:pt x="1064448" y="31750"/>
                    <a:pt x="1043297" y="30480"/>
                  </a:cubicBezTo>
                  <a:cubicBezTo>
                    <a:pt x="991687" y="26670"/>
                    <a:pt x="939231" y="25400"/>
                    <a:pt x="887621" y="22860"/>
                  </a:cubicBezTo>
                  <a:cubicBezTo>
                    <a:pt x="880007" y="22860"/>
                    <a:pt x="871546" y="22860"/>
                    <a:pt x="863932" y="22860"/>
                  </a:cubicBezTo>
                  <a:cubicBezTo>
                    <a:pt x="851241" y="22860"/>
                    <a:pt x="838550" y="22860"/>
                    <a:pt x="826705" y="22860"/>
                  </a:cubicBezTo>
                  <a:cubicBezTo>
                    <a:pt x="799631" y="22860"/>
                    <a:pt x="772557" y="22860"/>
                    <a:pt x="746329" y="24130"/>
                  </a:cubicBezTo>
                  <a:cubicBezTo>
                    <a:pt x="723486" y="25400"/>
                    <a:pt x="338527" y="29210"/>
                    <a:pt x="315684" y="29210"/>
                  </a:cubicBezTo>
                  <a:cubicBezTo>
                    <a:pt x="278457" y="29210"/>
                    <a:pt x="241230" y="26670"/>
                    <a:pt x="204004" y="33020"/>
                  </a:cubicBezTo>
                  <a:cubicBezTo>
                    <a:pt x="184544" y="36830"/>
                    <a:pt x="165931" y="36830"/>
                    <a:pt x="147317" y="38100"/>
                  </a:cubicBezTo>
                  <a:cubicBezTo>
                    <a:pt x="115167" y="41910"/>
                    <a:pt x="83017" y="45720"/>
                    <a:pt x="49530" y="50800"/>
                  </a:cubicBezTo>
                  <a:cubicBezTo>
                    <a:pt x="36830" y="50800"/>
                    <a:pt x="34290" y="53340"/>
                    <a:pt x="33020" y="67702"/>
                  </a:cubicBezTo>
                  <a:cubicBezTo>
                    <a:pt x="31750" y="85818"/>
                    <a:pt x="31750" y="103935"/>
                    <a:pt x="30480" y="122051"/>
                  </a:cubicBezTo>
                  <a:cubicBezTo>
                    <a:pt x="29210" y="152246"/>
                    <a:pt x="26670" y="181433"/>
                    <a:pt x="25400" y="211628"/>
                  </a:cubicBezTo>
                  <a:cubicBezTo>
                    <a:pt x="20320" y="243835"/>
                    <a:pt x="26670" y="1030897"/>
                    <a:pt x="29210" y="1063104"/>
                  </a:cubicBezTo>
                  <a:cubicBezTo>
                    <a:pt x="29210" y="1097324"/>
                    <a:pt x="29210" y="1132550"/>
                    <a:pt x="30480" y="1166770"/>
                  </a:cubicBezTo>
                  <a:cubicBezTo>
                    <a:pt x="30480" y="1191932"/>
                    <a:pt x="33020" y="1217094"/>
                    <a:pt x="33020" y="1242256"/>
                  </a:cubicBezTo>
                  <a:cubicBezTo>
                    <a:pt x="33020" y="1269431"/>
                    <a:pt x="33020" y="1296606"/>
                    <a:pt x="31750" y="1324284"/>
                  </a:cubicBezTo>
                  <a:cubicBezTo>
                    <a:pt x="31750" y="1328094"/>
                    <a:pt x="31750" y="1330634"/>
                    <a:pt x="31750" y="1334444"/>
                  </a:cubicBezTo>
                  <a:cubicBezTo>
                    <a:pt x="31750" y="1344604"/>
                    <a:pt x="35560" y="1348414"/>
                    <a:pt x="44450" y="1348414"/>
                  </a:cubicBezTo>
                  <a:cubicBezTo>
                    <a:pt x="58481" y="1348414"/>
                    <a:pt x="70326" y="1349684"/>
                    <a:pt x="81325" y="1349684"/>
                  </a:cubicBezTo>
                  <a:cubicBezTo>
                    <a:pt x="97400" y="1349684"/>
                    <a:pt x="114321" y="1347144"/>
                    <a:pt x="130396" y="1349684"/>
                  </a:cubicBezTo>
                  <a:cubicBezTo>
                    <a:pt x="156624" y="1353494"/>
                    <a:pt x="182852" y="1356034"/>
                    <a:pt x="209080" y="1354764"/>
                  </a:cubicBezTo>
                  <a:cubicBezTo>
                    <a:pt x="226001" y="1353494"/>
                    <a:pt x="242076" y="1356034"/>
                    <a:pt x="258998" y="1356034"/>
                  </a:cubicBezTo>
                  <a:cubicBezTo>
                    <a:pt x="283533" y="1356034"/>
                    <a:pt x="308069" y="1354764"/>
                    <a:pt x="332605" y="1356034"/>
                  </a:cubicBezTo>
                  <a:cubicBezTo>
                    <a:pt x="368986" y="1357304"/>
                    <a:pt x="768327" y="1347144"/>
                    <a:pt x="805554" y="1349684"/>
                  </a:cubicBezTo>
                  <a:cubicBezTo>
                    <a:pt x="821629" y="1350954"/>
                    <a:pt x="837704" y="1352224"/>
                    <a:pt x="852933" y="1352224"/>
                  </a:cubicBezTo>
                  <a:cubicBezTo>
                    <a:pt x="880853" y="1354764"/>
                    <a:pt x="907927" y="1350954"/>
                    <a:pt x="935847" y="1354764"/>
                  </a:cubicBezTo>
                  <a:cubicBezTo>
                    <a:pt x="958691" y="1357304"/>
                    <a:pt x="981534" y="1357304"/>
                    <a:pt x="1004378" y="1359844"/>
                  </a:cubicBezTo>
                  <a:cubicBezTo>
                    <a:pt x="1038221" y="1363654"/>
                    <a:pt x="1072063" y="1366194"/>
                    <a:pt x="1105905" y="1367464"/>
                  </a:cubicBezTo>
                  <a:cubicBezTo>
                    <a:pt x="1118596" y="1367464"/>
                    <a:pt x="1135490" y="1366194"/>
                    <a:pt x="1155810" y="13661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738455" y="2635643"/>
            <a:ext cx="4244177" cy="7063858"/>
            <a:chOff x="2527750" y="-1705622"/>
            <a:chExt cx="5658899" cy="9418477"/>
          </a:xfrm>
        </p:grpSpPr>
        <p:pic>
          <p:nvPicPr>
            <p:cNvPr id="17" name="Picture 17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527750" y="6331095"/>
              <a:ext cx="1596571" cy="138176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7182607" y="-1705622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9600" dirty="0">
                  <a:solidFill>
                    <a:srgbClr val="995599"/>
                  </a:solidFill>
                  <a:latin typeface="Boldoa"/>
                </a:rPr>
                <a:t>1</a:t>
              </a:r>
            </a:p>
          </p:txBody>
        </p:sp>
      </p:grpSp>
      <p:pic>
        <p:nvPicPr>
          <p:cNvPr id="35" name="Picture 34">
            <a:hlinkClick r:id="rId18" action="ppaction://hlinksldjump"/>
            <a:extLst>
              <a:ext uri="{FF2B5EF4-FFF2-40B4-BE49-F238E27FC236}">
                <a16:creationId xmlns:a16="http://schemas.microsoft.com/office/drawing/2014/main" id="{7A6B8AB4-2E9D-49E9-A750-D390488606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4955" y="470702"/>
            <a:ext cx="2086349" cy="18703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22B350-1AB4-44CC-B2A6-9BAEE375F57F}"/>
              </a:ext>
            </a:extLst>
          </p:cNvPr>
          <p:cNvSpPr txBox="1"/>
          <p:nvPr/>
        </p:nvSpPr>
        <p:spPr>
          <a:xfrm>
            <a:off x="4195744" y="4023827"/>
            <a:ext cx="11196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vấp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17538DD-6F32-492D-9947-6E458BD0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" y="9203941"/>
            <a:ext cx="1201016" cy="103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"/>
            <a:ext cx="172212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5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17538DD-6F32-492D-9947-6E458BD09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3" y="9203941"/>
            <a:ext cx="1201016" cy="1036410"/>
          </a:xfrm>
          <a:prstGeom prst="rect">
            <a:avLst/>
          </a:prstGeom>
        </p:spPr>
      </p:pic>
      <p:pic>
        <p:nvPicPr>
          <p:cNvPr id="4" name="sssssssssssss">
            <a:hlinkClick r:id="" action="ppaction://media"/>
            <a:extLst>
              <a:ext uri="{FF2B5EF4-FFF2-40B4-BE49-F238E27FC236}">
                <a16:creationId xmlns:a16="http://schemas.microsoft.com/office/drawing/2014/main" id="{4EE8F88F-6D23-C68E-9297-40C1DB1B0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876300"/>
            <a:ext cx="174498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413167" y="8096993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594282" y="263059"/>
            <a:ext cx="12864918" cy="21448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1" y="1068987"/>
            <a:ext cx="1214809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600" dirty="0">
                <a:solidFill>
                  <a:srgbClr val="E177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4000" y="3548291"/>
            <a:ext cx="14720701" cy="6533825"/>
            <a:chOff x="-338858" y="-454730"/>
            <a:chExt cx="2382354" cy="1838704"/>
          </a:xfrm>
        </p:grpSpPr>
        <p:sp>
          <p:nvSpPr>
            <p:cNvPr id="14" name="Freeform 14">
              <a:hlinkClick r:id="rId15" action="ppaction://hlinksldjump"/>
            </p:cNvPr>
            <p:cNvSpPr/>
            <p:nvPr/>
          </p:nvSpPr>
          <p:spPr>
            <a:xfrm>
              <a:off x="-338858" y="-454730"/>
              <a:ext cx="2382354" cy="1357304"/>
            </a:xfrm>
            <a:custGeom>
              <a:avLst/>
              <a:gdLst/>
              <a:ahLst/>
              <a:cxnLst/>
              <a:rect l="l" t="t" r="r" b="b"/>
              <a:pathLst>
                <a:path w="1150730" h="1357304">
                  <a:moveTo>
                    <a:pt x="1150730" y="1357304"/>
                  </a:moveTo>
                  <a:lnTo>
                    <a:pt x="0" y="1349684"/>
                  </a:lnTo>
                  <a:lnTo>
                    <a:pt x="0" y="483975"/>
                  </a:lnTo>
                  <a:lnTo>
                    <a:pt x="17780" y="19050"/>
                  </a:lnTo>
                  <a:lnTo>
                    <a:pt x="571607" y="0"/>
                  </a:lnTo>
                  <a:lnTo>
                    <a:pt x="113168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1179940" cy="1383974"/>
            </a:xfrm>
            <a:custGeom>
              <a:avLst/>
              <a:gdLst/>
              <a:ahLst/>
              <a:cxnLst/>
              <a:rect l="l" t="t" r="r" b="b"/>
              <a:pathLst>
                <a:path w="1179940" h="1383974">
                  <a:moveTo>
                    <a:pt x="1145650" y="21590"/>
                  </a:moveTo>
                  <a:cubicBezTo>
                    <a:pt x="1146920" y="34290"/>
                    <a:pt x="1146920" y="44450"/>
                    <a:pt x="1148190" y="54610"/>
                  </a:cubicBezTo>
                  <a:cubicBezTo>
                    <a:pt x="1150730" y="83805"/>
                    <a:pt x="1152000" y="111987"/>
                    <a:pt x="1154540" y="139161"/>
                  </a:cubicBezTo>
                  <a:cubicBezTo>
                    <a:pt x="1154540" y="178414"/>
                    <a:pt x="1167240" y="952392"/>
                    <a:pt x="1173590" y="991644"/>
                  </a:cubicBezTo>
                  <a:cubicBezTo>
                    <a:pt x="1179940" y="1051026"/>
                    <a:pt x="1176130" y="1111414"/>
                    <a:pt x="1176130" y="1170796"/>
                  </a:cubicBezTo>
                  <a:cubicBezTo>
                    <a:pt x="1176130" y="1223133"/>
                    <a:pt x="1177400" y="1271444"/>
                    <a:pt x="1178670" y="1323014"/>
                  </a:cubicBezTo>
                  <a:cubicBezTo>
                    <a:pt x="1178670" y="1344604"/>
                    <a:pt x="1178670" y="1358574"/>
                    <a:pt x="1178670" y="1382704"/>
                  </a:cubicBezTo>
                  <a:cubicBezTo>
                    <a:pt x="1155810" y="1382704"/>
                    <a:pt x="1135490" y="1383974"/>
                    <a:pt x="1116904" y="1382704"/>
                  </a:cubicBezTo>
                  <a:cubicBezTo>
                    <a:pt x="1061910" y="1377624"/>
                    <a:pt x="1006070" y="1383974"/>
                    <a:pt x="951076" y="1378894"/>
                  </a:cubicBezTo>
                  <a:cubicBezTo>
                    <a:pt x="918080" y="1375084"/>
                    <a:pt x="885929" y="1377624"/>
                    <a:pt x="852933" y="1375084"/>
                  </a:cubicBezTo>
                  <a:cubicBezTo>
                    <a:pt x="837704" y="1373814"/>
                    <a:pt x="822475" y="1372544"/>
                    <a:pt x="807246" y="1371274"/>
                  </a:cubicBezTo>
                  <a:cubicBezTo>
                    <a:pt x="797939" y="1371274"/>
                    <a:pt x="789478" y="1372544"/>
                    <a:pt x="780172" y="1372544"/>
                  </a:cubicBezTo>
                  <a:cubicBezTo>
                    <a:pt x="756482" y="1371274"/>
                    <a:pt x="691335" y="1372544"/>
                    <a:pt x="667645" y="1371274"/>
                  </a:cubicBezTo>
                  <a:cubicBezTo>
                    <a:pt x="650724" y="1370004"/>
                    <a:pt x="312299" y="1378894"/>
                    <a:pt x="295378" y="1377624"/>
                  </a:cubicBezTo>
                  <a:cubicBezTo>
                    <a:pt x="291148" y="1377624"/>
                    <a:pt x="286072" y="1378894"/>
                    <a:pt x="281841" y="1378894"/>
                  </a:cubicBezTo>
                  <a:cubicBezTo>
                    <a:pt x="271689" y="1378894"/>
                    <a:pt x="262382" y="1380164"/>
                    <a:pt x="252229" y="1380164"/>
                  </a:cubicBezTo>
                  <a:cubicBezTo>
                    <a:pt x="226847" y="1380164"/>
                    <a:pt x="202311" y="1378894"/>
                    <a:pt x="176930" y="1377624"/>
                  </a:cubicBezTo>
                  <a:cubicBezTo>
                    <a:pt x="161701" y="1376354"/>
                    <a:pt x="146471" y="1375084"/>
                    <a:pt x="132088" y="1373814"/>
                  </a:cubicBezTo>
                  <a:cubicBezTo>
                    <a:pt x="105014" y="1372544"/>
                    <a:pt x="77940" y="1371274"/>
                    <a:pt x="48260" y="1371274"/>
                  </a:cubicBezTo>
                  <a:cubicBezTo>
                    <a:pt x="38100" y="1371274"/>
                    <a:pt x="29210" y="1371274"/>
                    <a:pt x="19050" y="1370004"/>
                  </a:cubicBezTo>
                  <a:cubicBezTo>
                    <a:pt x="10160" y="1368734"/>
                    <a:pt x="5080" y="1362384"/>
                    <a:pt x="7620" y="1353494"/>
                  </a:cubicBezTo>
                  <a:cubicBezTo>
                    <a:pt x="16510" y="1321767"/>
                    <a:pt x="12700" y="1296605"/>
                    <a:pt x="11430" y="1270437"/>
                  </a:cubicBezTo>
                  <a:cubicBezTo>
                    <a:pt x="10160" y="1217094"/>
                    <a:pt x="6350" y="1164757"/>
                    <a:pt x="7620" y="1111414"/>
                  </a:cubicBezTo>
                  <a:cubicBezTo>
                    <a:pt x="5080" y="1044987"/>
                    <a:pt x="0" y="222699"/>
                    <a:pt x="7620" y="155265"/>
                  </a:cubicBezTo>
                  <a:cubicBezTo>
                    <a:pt x="8890" y="142181"/>
                    <a:pt x="7620" y="128090"/>
                    <a:pt x="8890" y="115006"/>
                  </a:cubicBezTo>
                  <a:cubicBezTo>
                    <a:pt x="10160" y="93870"/>
                    <a:pt x="12700" y="707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89" y="30480"/>
                    <a:pt x="70326" y="29210"/>
                  </a:cubicBezTo>
                  <a:cubicBezTo>
                    <a:pt x="93170" y="25400"/>
                    <a:pt x="116013" y="22860"/>
                    <a:pt x="139703" y="20320"/>
                  </a:cubicBezTo>
                  <a:cubicBezTo>
                    <a:pt x="155778" y="17780"/>
                    <a:pt x="171853" y="16510"/>
                    <a:pt x="187082" y="13970"/>
                  </a:cubicBezTo>
                  <a:cubicBezTo>
                    <a:pt x="202311" y="11430"/>
                    <a:pt x="218387" y="8890"/>
                    <a:pt x="233616" y="8890"/>
                  </a:cubicBezTo>
                  <a:cubicBezTo>
                    <a:pt x="250537" y="7620"/>
                    <a:pt x="267458" y="10160"/>
                    <a:pt x="284379" y="8890"/>
                  </a:cubicBezTo>
                  <a:cubicBezTo>
                    <a:pt x="305531" y="8890"/>
                    <a:pt x="688797" y="6350"/>
                    <a:pt x="709948" y="5080"/>
                  </a:cubicBezTo>
                  <a:cubicBezTo>
                    <a:pt x="730254" y="3810"/>
                    <a:pt x="750559" y="2540"/>
                    <a:pt x="771711" y="2540"/>
                  </a:cubicBezTo>
                  <a:cubicBezTo>
                    <a:pt x="806400" y="1270"/>
                    <a:pt x="840242" y="0"/>
                    <a:pt x="874931" y="0"/>
                  </a:cubicBezTo>
                  <a:cubicBezTo>
                    <a:pt x="889314" y="0"/>
                    <a:pt x="904543" y="2540"/>
                    <a:pt x="918926" y="2540"/>
                  </a:cubicBezTo>
                  <a:cubicBezTo>
                    <a:pt x="958691" y="3810"/>
                    <a:pt x="999302" y="5080"/>
                    <a:pt x="1039066" y="7620"/>
                  </a:cubicBezTo>
                  <a:cubicBezTo>
                    <a:pt x="1060218" y="8890"/>
                    <a:pt x="1081370" y="12700"/>
                    <a:pt x="1102521" y="16510"/>
                  </a:cubicBezTo>
                  <a:cubicBezTo>
                    <a:pt x="1107598" y="16510"/>
                    <a:pt x="1112674" y="16510"/>
                    <a:pt x="1116904" y="16510"/>
                  </a:cubicBezTo>
                  <a:cubicBezTo>
                    <a:pt x="1126600" y="17780"/>
                    <a:pt x="1135490" y="20320"/>
                    <a:pt x="1145650" y="21590"/>
                  </a:cubicBezTo>
                  <a:close/>
                  <a:moveTo>
                    <a:pt x="1155810" y="1366194"/>
                  </a:moveTo>
                  <a:cubicBezTo>
                    <a:pt x="1157080" y="1349684"/>
                    <a:pt x="1158350" y="1336984"/>
                    <a:pt x="1158350" y="1324284"/>
                  </a:cubicBezTo>
                  <a:cubicBezTo>
                    <a:pt x="1157080" y="1266411"/>
                    <a:pt x="1155810" y="1213068"/>
                    <a:pt x="1155810" y="1155699"/>
                  </a:cubicBezTo>
                  <a:cubicBezTo>
                    <a:pt x="1155810" y="1129531"/>
                    <a:pt x="1158350" y="1103363"/>
                    <a:pt x="1157080" y="1077194"/>
                  </a:cubicBezTo>
                  <a:cubicBezTo>
                    <a:pt x="1157080" y="1053039"/>
                    <a:pt x="1155810" y="1027877"/>
                    <a:pt x="1154540" y="1003722"/>
                  </a:cubicBezTo>
                  <a:cubicBezTo>
                    <a:pt x="1149460" y="966482"/>
                    <a:pt x="1138030" y="195524"/>
                    <a:pt x="1138030" y="158284"/>
                  </a:cubicBezTo>
                  <a:cubicBezTo>
                    <a:pt x="1135490" y="127084"/>
                    <a:pt x="1132950" y="94877"/>
                    <a:pt x="1130410" y="63500"/>
                  </a:cubicBezTo>
                  <a:cubicBezTo>
                    <a:pt x="1129140" y="44450"/>
                    <a:pt x="1127870" y="43180"/>
                    <a:pt x="1114366" y="41910"/>
                  </a:cubicBezTo>
                  <a:cubicBezTo>
                    <a:pt x="1111828" y="41910"/>
                    <a:pt x="1110136" y="41910"/>
                    <a:pt x="1107598" y="40640"/>
                  </a:cubicBezTo>
                  <a:cubicBezTo>
                    <a:pt x="1086446" y="36830"/>
                    <a:pt x="1064448" y="31750"/>
                    <a:pt x="1043297" y="30480"/>
                  </a:cubicBezTo>
                  <a:cubicBezTo>
                    <a:pt x="991687" y="26670"/>
                    <a:pt x="939231" y="25400"/>
                    <a:pt x="887621" y="22860"/>
                  </a:cubicBezTo>
                  <a:cubicBezTo>
                    <a:pt x="880007" y="22860"/>
                    <a:pt x="871546" y="22860"/>
                    <a:pt x="863932" y="22860"/>
                  </a:cubicBezTo>
                  <a:cubicBezTo>
                    <a:pt x="851241" y="22860"/>
                    <a:pt x="838550" y="22860"/>
                    <a:pt x="826705" y="22860"/>
                  </a:cubicBezTo>
                  <a:cubicBezTo>
                    <a:pt x="799631" y="22860"/>
                    <a:pt x="772557" y="22860"/>
                    <a:pt x="746329" y="24130"/>
                  </a:cubicBezTo>
                  <a:cubicBezTo>
                    <a:pt x="723486" y="25400"/>
                    <a:pt x="338527" y="29210"/>
                    <a:pt x="315684" y="29210"/>
                  </a:cubicBezTo>
                  <a:cubicBezTo>
                    <a:pt x="278457" y="29210"/>
                    <a:pt x="241230" y="26670"/>
                    <a:pt x="204004" y="33020"/>
                  </a:cubicBezTo>
                  <a:cubicBezTo>
                    <a:pt x="184544" y="36830"/>
                    <a:pt x="165931" y="36830"/>
                    <a:pt x="147317" y="38100"/>
                  </a:cubicBezTo>
                  <a:cubicBezTo>
                    <a:pt x="115167" y="41910"/>
                    <a:pt x="83017" y="45720"/>
                    <a:pt x="49530" y="50800"/>
                  </a:cubicBezTo>
                  <a:cubicBezTo>
                    <a:pt x="36830" y="50800"/>
                    <a:pt x="34290" y="53340"/>
                    <a:pt x="33020" y="67702"/>
                  </a:cubicBezTo>
                  <a:cubicBezTo>
                    <a:pt x="31750" y="85818"/>
                    <a:pt x="31750" y="103935"/>
                    <a:pt x="30480" y="122051"/>
                  </a:cubicBezTo>
                  <a:cubicBezTo>
                    <a:pt x="29210" y="152246"/>
                    <a:pt x="26670" y="181433"/>
                    <a:pt x="25400" y="211628"/>
                  </a:cubicBezTo>
                  <a:cubicBezTo>
                    <a:pt x="20320" y="243835"/>
                    <a:pt x="26670" y="1030897"/>
                    <a:pt x="29210" y="1063104"/>
                  </a:cubicBezTo>
                  <a:cubicBezTo>
                    <a:pt x="29210" y="1097324"/>
                    <a:pt x="29210" y="1132550"/>
                    <a:pt x="30480" y="1166770"/>
                  </a:cubicBezTo>
                  <a:cubicBezTo>
                    <a:pt x="30480" y="1191932"/>
                    <a:pt x="33020" y="1217094"/>
                    <a:pt x="33020" y="1242256"/>
                  </a:cubicBezTo>
                  <a:cubicBezTo>
                    <a:pt x="33020" y="1269431"/>
                    <a:pt x="33020" y="1296606"/>
                    <a:pt x="31750" y="1324284"/>
                  </a:cubicBezTo>
                  <a:cubicBezTo>
                    <a:pt x="31750" y="1328094"/>
                    <a:pt x="31750" y="1330634"/>
                    <a:pt x="31750" y="1334444"/>
                  </a:cubicBezTo>
                  <a:cubicBezTo>
                    <a:pt x="31750" y="1344604"/>
                    <a:pt x="35560" y="1348414"/>
                    <a:pt x="44450" y="1348414"/>
                  </a:cubicBezTo>
                  <a:cubicBezTo>
                    <a:pt x="58481" y="1348414"/>
                    <a:pt x="70326" y="1349684"/>
                    <a:pt x="81325" y="1349684"/>
                  </a:cubicBezTo>
                  <a:cubicBezTo>
                    <a:pt x="97400" y="1349684"/>
                    <a:pt x="114321" y="1347144"/>
                    <a:pt x="130396" y="1349684"/>
                  </a:cubicBezTo>
                  <a:cubicBezTo>
                    <a:pt x="156624" y="1353494"/>
                    <a:pt x="182852" y="1356034"/>
                    <a:pt x="209080" y="1354764"/>
                  </a:cubicBezTo>
                  <a:cubicBezTo>
                    <a:pt x="226001" y="1353494"/>
                    <a:pt x="242076" y="1356034"/>
                    <a:pt x="258998" y="1356034"/>
                  </a:cubicBezTo>
                  <a:cubicBezTo>
                    <a:pt x="283533" y="1356034"/>
                    <a:pt x="308069" y="1354764"/>
                    <a:pt x="332605" y="1356034"/>
                  </a:cubicBezTo>
                  <a:cubicBezTo>
                    <a:pt x="368986" y="1357304"/>
                    <a:pt x="768327" y="1347144"/>
                    <a:pt x="805554" y="1349684"/>
                  </a:cubicBezTo>
                  <a:cubicBezTo>
                    <a:pt x="821629" y="1350954"/>
                    <a:pt x="837704" y="1352224"/>
                    <a:pt x="852933" y="1352224"/>
                  </a:cubicBezTo>
                  <a:cubicBezTo>
                    <a:pt x="880853" y="1354764"/>
                    <a:pt x="907927" y="1350954"/>
                    <a:pt x="935847" y="1354764"/>
                  </a:cubicBezTo>
                  <a:cubicBezTo>
                    <a:pt x="958691" y="1357304"/>
                    <a:pt x="981534" y="1357304"/>
                    <a:pt x="1004378" y="1359844"/>
                  </a:cubicBezTo>
                  <a:cubicBezTo>
                    <a:pt x="1038221" y="1363654"/>
                    <a:pt x="1072063" y="1366194"/>
                    <a:pt x="1105905" y="1367464"/>
                  </a:cubicBezTo>
                  <a:cubicBezTo>
                    <a:pt x="1118596" y="1367464"/>
                    <a:pt x="1135490" y="1366194"/>
                    <a:pt x="1155810" y="13661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738455" y="2635643"/>
            <a:ext cx="4244177" cy="7063858"/>
            <a:chOff x="2527750" y="-1705622"/>
            <a:chExt cx="5658899" cy="9418477"/>
          </a:xfrm>
        </p:grpSpPr>
        <p:pic>
          <p:nvPicPr>
            <p:cNvPr id="17" name="Picture 17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527750" y="6331095"/>
              <a:ext cx="1596571" cy="138176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7182607" y="-1705622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9600" dirty="0">
                  <a:solidFill>
                    <a:srgbClr val="995599"/>
                  </a:solidFill>
                  <a:latin typeface="Boldoa"/>
                </a:rPr>
                <a:t>2</a:t>
              </a:r>
            </a:p>
          </p:txBody>
        </p:sp>
      </p:grpSp>
      <p:pic>
        <p:nvPicPr>
          <p:cNvPr id="35" name="Picture 34">
            <a:hlinkClick r:id="rId18" action="ppaction://hlinksldjump"/>
            <a:extLst>
              <a:ext uri="{FF2B5EF4-FFF2-40B4-BE49-F238E27FC236}">
                <a16:creationId xmlns:a16="http://schemas.microsoft.com/office/drawing/2014/main" id="{7A6B8AB4-2E9D-49E9-A750-D390488606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4955" y="470702"/>
            <a:ext cx="2086349" cy="18703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22B350-1AB4-44CC-B2A6-9BAEE375F57F}"/>
              </a:ext>
            </a:extLst>
          </p:cNvPr>
          <p:cNvSpPr txBox="1"/>
          <p:nvPr/>
        </p:nvSpPr>
        <p:spPr>
          <a:xfrm>
            <a:off x="2514599" y="4023827"/>
            <a:ext cx="13595891" cy="430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3020" algn="ctr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40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C17538DD-6F32-492D-9947-6E458BD0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" y="9203941"/>
            <a:ext cx="1201016" cy="1036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7700"/>
            <a:ext cx="17068800" cy="9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4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413167" y="8096993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594282" y="263059"/>
            <a:ext cx="12864918" cy="21448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1" y="1068987"/>
            <a:ext cx="1214809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600" dirty="0">
                <a:solidFill>
                  <a:srgbClr val="E177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4000" y="3548291"/>
            <a:ext cx="14720701" cy="6533825"/>
            <a:chOff x="-338858" y="-454730"/>
            <a:chExt cx="2382354" cy="1838704"/>
          </a:xfrm>
        </p:grpSpPr>
        <p:sp>
          <p:nvSpPr>
            <p:cNvPr id="14" name="Freeform 14">
              <a:hlinkClick r:id="rId15" action="ppaction://hlinksldjump"/>
            </p:cNvPr>
            <p:cNvSpPr/>
            <p:nvPr/>
          </p:nvSpPr>
          <p:spPr>
            <a:xfrm>
              <a:off x="-338858" y="-454730"/>
              <a:ext cx="2382354" cy="1357304"/>
            </a:xfrm>
            <a:custGeom>
              <a:avLst/>
              <a:gdLst/>
              <a:ahLst/>
              <a:cxnLst/>
              <a:rect l="l" t="t" r="r" b="b"/>
              <a:pathLst>
                <a:path w="1150730" h="1357304">
                  <a:moveTo>
                    <a:pt x="1150730" y="1357304"/>
                  </a:moveTo>
                  <a:lnTo>
                    <a:pt x="0" y="1349684"/>
                  </a:lnTo>
                  <a:lnTo>
                    <a:pt x="0" y="483975"/>
                  </a:lnTo>
                  <a:lnTo>
                    <a:pt x="17780" y="19050"/>
                  </a:lnTo>
                  <a:lnTo>
                    <a:pt x="571607" y="0"/>
                  </a:lnTo>
                  <a:lnTo>
                    <a:pt x="113168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3810" y="0"/>
              <a:ext cx="1179940" cy="1383974"/>
            </a:xfrm>
            <a:custGeom>
              <a:avLst/>
              <a:gdLst/>
              <a:ahLst/>
              <a:cxnLst/>
              <a:rect l="l" t="t" r="r" b="b"/>
              <a:pathLst>
                <a:path w="1179940" h="1383974">
                  <a:moveTo>
                    <a:pt x="1145650" y="21590"/>
                  </a:moveTo>
                  <a:cubicBezTo>
                    <a:pt x="1146920" y="34290"/>
                    <a:pt x="1146920" y="44450"/>
                    <a:pt x="1148190" y="54610"/>
                  </a:cubicBezTo>
                  <a:cubicBezTo>
                    <a:pt x="1150730" y="83805"/>
                    <a:pt x="1152000" y="111987"/>
                    <a:pt x="1154540" y="139161"/>
                  </a:cubicBezTo>
                  <a:cubicBezTo>
                    <a:pt x="1154540" y="178414"/>
                    <a:pt x="1167240" y="952392"/>
                    <a:pt x="1173590" y="991644"/>
                  </a:cubicBezTo>
                  <a:cubicBezTo>
                    <a:pt x="1179940" y="1051026"/>
                    <a:pt x="1176130" y="1111414"/>
                    <a:pt x="1176130" y="1170796"/>
                  </a:cubicBezTo>
                  <a:cubicBezTo>
                    <a:pt x="1176130" y="1223133"/>
                    <a:pt x="1177400" y="1271444"/>
                    <a:pt x="1178670" y="1323014"/>
                  </a:cubicBezTo>
                  <a:cubicBezTo>
                    <a:pt x="1178670" y="1344604"/>
                    <a:pt x="1178670" y="1358574"/>
                    <a:pt x="1178670" y="1382704"/>
                  </a:cubicBezTo>
                  <a:cubicBezTo>
                    <a:pt x="1155810" y="1382704"/>
                    <a:pt x="1135490" y="1383974"/>
                    <a:pt x="1116904" y="1382704"/>
                  </a:cubicBezTo>
                  <a:cubicBezTo>
                    <a:pt x="1061910" y="1377624"/>
                    <a:pt x="1006070" y="1383974"/>
                    <a:pt x="951076" y="1378894"/>
                  </a:cubicBezTo>
                  <a:cubicBezTo>
                    <a:pt x="918080" y="1375084"/>
                    <a:pt x="885929" y="1377624"/>
                    <a:pt x="852933" y="1375084"/>
                  </a:cubicBezTo>
                  <a:cubicBezTo>
                    <a:pt x="837704" y="1373814"/>
                    <a:pt x="822475" y="1372544"/>
                    <a:pt x="807246" y="1371274"/>
                  </a:cubicBezTo>
                  <a:cubicBezTo>
                    <a:pt x="797939" y="1371274"/>
                    <a:pt x="789478" y="1372544"/>
                    <a:pt x="780172" y="1372544"/>
                  </a:cubicBezTo>
                  <a:cubicBezTo>
                    <a:pt x="756482" y="1371274"/>
                    <a:pt x="691335" y="1372544"/>
                    <a:pt x="667645" y="1371274"/>
                  </a:cubicBezTo>
                  <a:cubicBezTo>
                    <a:pt x="650724" y="1370004"/>
                    <a:pt x="312299" y="1378894"/>
                    <a:pt x="295378" y="1377624"/>
                  </a:cubicBezTo>
                  <a:cubicBezTo>
                    <a:pt x="291148" y="1377624"/>
                    <a:pt x="286072" y="1378894"/>
                    <a:pt x="281841" y="1378894"/>
                  </a:cubicBezTo>
                  <a:cubicBezTo>
                    <a:pt x="271689" y="1378894"/>
                    <a:pt x="262382" y="1380164"/>
                    <a:pt x="252229" y="1380164"/>
                  </a:cubicBezTo>
                  <a:cubicBezTo>
                    <a:pt x="226847" y="1380164"/>
                    <a:pt x="202311" y="1378894"/>
                    <a:pt x="176930" y="1377624"/>
                  </a:cubicBezTo>
                  <a:cubicBezTo>
                    <a:pt x="161701" y="1376354"/>
                    <a:pt x="146471" y="1375084"/>
                    <a:pt x="132088" y="1373814"/>
                  </a:cubicBezTo>
                  <a:cubicBezTo>
                    <a:pt x="105014" y="1372544"/>
                    <a:pt x="77940" y="1371274"/>
                    <a:pt x="48260" y="1371274"/>
                  </a:cubicBezTo>
                  <a:cubicBezTo>
                    <a:pt x="38100" y="1371274"/>
                    <a:pt x="29210" y="1371274"/>
                    <a:pt x="19050" y="1370004"/>
                  </a:cubicBezTo>
                  <a:cubicBezTo>
                    <a:pt x="10160" y="1368734"/>
                    <a:pt x="5080" y="1362384"/>
                    <a:pt x="7620" y="1353494"/>
                  </a:cubicBezTo>
                  <a:cubicBezTo>
                    <a:pt x="16510" y="1321767"/>
                    <a:pt x="12700" y="1296605"/>
                    <a:pt x="11430" y="1270437"/>
                  </a:cubicBezTo>
                  <a:cubicBezTo>
                    <a:pt x="10160" y="1217094"/>
                    <a:pt x="6350" y="1164757"/>
                    <a:pt x="7620" y="1111414"/>
                  </a:cubicBezTo>
                  <a:cubicBezTo>
                    <a:pt x="5080" y="1044987"/>
                    <a:pt x="0" y="222699"/>
                    <a:pt x="7620" y="155265"/>
                  </a:cubicBezTo>
                  <a:cubicBezTo>
                    <a:pt x="8890" y="142181"/>
                    <a:pt x="7620" y="128090"/>
                    <a:pt x="8890" y="115006"/>
                  </a:cubicBezTo>
                  <a:cubicBezTo>
                    <a:pt x="10160" y="93870"/>
                    <a:pt x="12700" y="707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89" y="30480"/>
                    <a:pt x="70326" y="29210"/>
                  </a:cubicBezTo>
                  <a:cubicBezTo>
                    <a:pt x="93170" y="25400"/>
                    <a:pt x="116013" y="22860"/>
                    <a:pt x="139703" y="20320"/>
                  </a:cubicBezTo>
                  <a:cubicBezTo>
                    <a:pt x="155778" y="17780"/>
                    <a:pt x="171853" y="16510"/>
                    <a:pt x="187082" y="13970"/>
                  </a:cubicBezTo>
                  <a:cubicBezTo>
                    <a:pt x="202311" y="11430"/>
                    <a:pt x="218387" y="8890"/>
                    <a:pt x="233616" y="8890"/>
                  </a:cubicBezTo>
                  <a:cubicBezTo>
                    <a:pt x="250537" y="7620"/>
                    <a:pt x="267458" y="10160"/>
                    <a:pt x="284379" y="8890"/>
                  </a:cubicBezTo>
                  <a:cubicBezTo>
                    <a:pt x="305531" y="8890"/>
                    <a:pt x="688797" y="6350"/>
                    <a:pt x="709948" y="5080"/>
                  </a:cubicBezTo>
                  <a:cubicBezTo>
                    <a:pt x="730254" y="3810"/>
                    <a:pt x="750559" y="2540"/>
                    <a:pt x="771711" y="2540"/>
                  </a:cubicBezTo>
                  <a:cubicBezTo>
                    <a:pt x="806400" y="1270"/>
                    <a:pt x="840242" y="0"/>
                    <a:pt x="874931" y="0"/>
                  </a:cubicBezTo>
                  <a:cubicBezTo>
                    <a:pt x="889314" y="0"/>
                    <a:pt x="904543" y="2540"/>
                    <a:pt x="918926" y="2540"/>
                  </a:cubicBezTo>
                  <a:cubicBezTo>
                    <a:pt x="958691" y="3810"/>
                    <a:pt x="999302" y="5080"/>
                    <a:pt x="1039066" y="7620"/>
                  </a:cubicBezTo>
                  <a:cubicBezTo>
                    <a:pt x="1060218" y="8890"/>
                    <a:pt x="1081370" y="12700"/>
                    <a:pt x="1102521" y="16510"/>
                  </a:cubicBezTo>
                  <a:cubicBezTo>
                    <a:pt x="1107598" y="16510"/>
                    <a:pt x="1112674" y="16510"/>
                    <a:pt x="1116904" y="16510"/>
                  </a:cubicBezTo>
                  <a:cubicBezTo>
                    <a:pt x="1126600" y="17780"/>
                    <a:pt x="1135490" y="20320"/>
                    <a:pt x="1145650" y="21590"/>
                  </a:cubicBezTo>
                  <a:close/>
                  <a:moveTo>
                    <a:pt x="1155810" y="1366194"/>
                  </a:moveTo>
                  <a:cubicBezTo>
                    <a:pt x="1157080" y="1349684"/>
                    <a:pt x="1158350" y="1336984"/>
                    <a:pt x="1158350" y="1324284"/>
                  </a:cubicBezTo>
                  <a:cubicBezTo>
                    <a:pt x="1157080" y="1266411"/>
                    <a:pt x="1155810" y="1213068"/>
                    <a:pt x="1155810" y="1155699"/>
                  </a:cubicBezTo>
                  <a:cubicBezTo>
                    <a:pt x="1155810" y="1129531"/>
                    <a:pt x="1158350" y="1103363"/>
                    <a:pt x="1157080" y="1077194"/>
                  </a:cubicBezTo>
                  <a:cubicBezTo>
                    <a:pt x="1157080" y="1053039"/>
                    <a:pt x="1155810" y="1027877"/>
                    <a:pt x="1154540" y="1003722"/>
                  </a:cubicBezTo>
                  <a:cubicBezTo>
                    <a:pt x="1149460" y="966482"/>
                    <a:pt x="1138030" y="195524"/>
                    <a:pt x="1138030" y="158284"/>
                  </a:cubicBezTo>
                  <a:cubicBezTo>
                    <a:pt x="1135490" y="127084"/>
                    <a:pt x="1132950" y="94877"/>
                    <a:pt x="1130410" y="63500"/>
                  </a:cubicBezTo>
                  <a:cubicBezTo>
                    <a:pt x="1129140" y="44450"/>
                    <a:pt x="1127870" y="43180"/>
                    <a:pt x="1114366" y="41910"/>
                  </a:cubicBezTo>
                  <a:cubicBezTo>
                    <a:pt x="1111828" y="41910"/>
                    <a:pt x="1110136" y="41910"/>
                    <a:pt x="1107598" y="40640"/>
                  </a:cubicBezTo>
                  <a:cubicBezTo>
                    <a:pt x="1086446" y="36830"/>
                    <a:pt x="1064448" y="31750"/>
                    <a:pt x="1043297" y="30480"/>
                  </a:cubicBezTo>
                  <a:cubicBezTo>
                    <a:pt x="991687" y="26670"/>
                    <a:pt x="939231" y="25400"/>
                    <a:pt x="887621" y="22860"/>
                  </a:cubicBezTo>
                  <a:cubicBezTo>
                    <a:pt x="880007" y="22860"/>
                    <a:pt x="871546" y="22860"/>
                    <a:pt x="863932" y="22860"/>
                  </a:cubicBezTo>
                  <a:cubicBezTo>
                    <a:pt x="851241" y="22860"/>
                    <a:pt x="838550" y="22860"/>
                    <a:pt x="826705" y="22860"/>
                  </a:cubicBezTo>
                  <a:cubicBezTo>
                    <a:pt x="799631" y="22860"/>
                    <a:pt x="772557" y="22860"/>
                    <a:pt x="746329" y="24130"/>
                  </a:cubicBezTo>
                  <a:cubicBezTo>
                    <a:pt x="723486" y="25400"/>
                    <a:pt x="338527" y="29210"/>
                    <a:pt x="315684" y="29210"/>
                  </a:cubicBezTo>
                  <a:cubicBezTo>
                    <a:pt x="278457" y="29210"/>
                    <a:pt x="241230" y="26670"/>
                    <a:pt x="204004" y="33020"/>
                  </a:cubicBezTo>
                  <a:cubicBezTo>
                    <a:pt x="184544" y="36830"/>
                    <a:pt x="165931" y="36830"/>
                    <a:pt x="147317" y="38100"/>
                  </a:cubicBezTo>
                  <a:cubicBezTo>
                    <a:pt x="115167" y="41910"/>
                    <a:pt x="83017" y="45720"/>
                    <a:pt x="49530" y="50800"/>
                  </a:cubicBezTo>
                  <a:cubicBezTo>
                    <a:pt x="36830" y="50800"/>
                    <a:pt x="34290" y="53340"/>
                    <a:pt x="33020" y="67702"/>
                  </a:cubicBezTo>
                  <a:cubicBezTo>
                    <a:pt x="31750" y="85818"/>
                    <a:pt x="31750" y="103935"/>
                    <a:pt x="30480" y="122051"/>
                  </a:cubicBezTo>
                  <a:cubicBezTo>
                    <a:pt x="29210" y="152246"/>
                    <a:pt x="26670" y="181433"/>
                    <a:pt x="25400" y="211628"/>
                  </a:cubicBezTo>
                  <a:cubicBezTo>
                    <a:pt x="20320" y="243835"/>
                    <a:pt x="26670" y="1030897"/>
                    <a:pt x="29210" y="1063104"/>
                  </a:cubicBezTo>
                  <a:cubicBezTo>
                    <a:pt x="29210" y="1097324"/>
                    <a:pt x="29210" y="1132550"/>
                    <a:pt x="30480" y="1166770"/>
                  </a:cubicBezTo>
                  <a:cubicBezTo>
                    <a:pt x="30480" y="1191932"/>
                    <a:pt x="33020" y="1217094"/>
                    <a:pt x="33020" y="1242256"/>
                  </a:cubicBezTo>
                  <a:cubicBezTo>
                    <a:pt x="33020" y="1269431"/>
                    <a:pt x="33020" y="1296606"/>
                    <a:pt x="31750" y="1324284"/>
                  </a:cubicBezTo>
                  <a:cubicBezTo>
                    <a:pt x="31750" y="1328094"/>
                    <a:pt x="31750" y="1330634"/>
                    <a:pt x="31750" y="1334444"/>
                  </a:cubicBezTo>
                  <a:cubicBezTo>
                    <a:pt x="31750" y="1344604"/>
                    <a:pt x="35560" y="1348414"/>
                    <a:pt x="44450" y="1348414"/>
                  </a:cubicBezTo>
                  <a:cubicBezTo>
                    <a:pt x="58481" y="1348414"/>
                    <a:pt x="70326" y="1349684"/>
                    <a:pt x="81325" y="1349684"/>
                  </a:cubicBezTo>
                  <a:cubicBezTo>
                    <a:pt x="97400" y="1349684"/>
                    <a:pt x="114321" y="1347144"/>
                    <a:pt x="130396" y="1349684"/>
                  </a:cubicBezTo>
                  <a:cubicBezTo>
                    <a:pt x="156624" y="1353494"/>
                    <a:pt x="182852" y="1356034"/>
                    <a:pt x="209080" y="1354764"/>
                  </a:cubicBezTo>
                  <a:cubicBezTo>
                    <a:pt x="226001" y="1353494"/>
                    <a:pt x="242076" y="1356034"/>
                    <a:pt x="258998" y="1356034"/>
                  </a:cubicBezTo>
                  <a:cubicBezTo>
                    <a:pt x="283533" y="1356034"/>
                    <a:pt x="308069" y="1354764"/>
                    <a:pt x="332605" y="1356034"/>
                  </a:cubicBezTo>
                  <a:cubicBezTo>
                    <a:pt x="368986" y="1357304"/>
                    <a:pt x="768327" y="1347144"/>
                    <a:pt x="805554" y="1349684"/>
                  </a:cubicBezTo>
                  <a:cubicBezTo>
                    <a:pt x="821629" y="1350954"/>
                    <a:pt x="837704" y="1352224"/>
                    <a:pt x="852933" y="1352224"/>
                  </a:cubicBezTo>
                  <a:cubicBezTo>
                    <a:pt x="880853" y="1354764"/>
                    <a:pt x="907927" y="1350954"/>
                    <a:pt x="935847" y="1354764"/>
                  </a:cubicBezTo>
                  <a:cubicBezTo>
                    <a:pt x="958691" y="1357304"/>
                    <a:pt x="981534" y="1357304"/>
                    <a:pt x="1004378" y="1359844"/>
                  </a:cubicBezTo>
                  <a:cubicBezTo>
                    <a:pt x="1038221" y="1363654"/>
                    <a:pt x="1072063" y="1366194"/>
                    <a:pt x="1105905" y="1367464"/>
                  </a:cubicBezTo>
                  <a:cubicBezTo>
                    <a:pt x="1118596" y="1367464"/>
                    <a:pt x="1135490" y="1366194"/>
                    <a:pt x="1155810" y="136619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4738455" y="2635643"/>
            <a:ext cx="4244177" cy="7063858"/>
            <a:chOff x="2527750" y="-1705622"/>
            <a:chExt cx="5658899" cy="9418477"/>
          </a:xfrm>
        </p:grpSpPr>
        <p:pic>
          <p:nvPicPr>
            <p:cNvPr id="17" name="Picture 17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527750" y="6331095"/>
              <a:ext cx="1596571" cy="138176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7182607" y="-1705622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9600" dirty="0">
                  <a:solidFill>
                    <a:srgbClr val="995599"/>
                  </a:solidFill>
                  <a:latin typeface="Boldoa"/>
                </a:rPr>
                <a:t>3</a:t>
              </a:r>
            </a:p>
          </p:txBody>
        </p:sp>
      </p:grpSp>
      <p:pic>
        <p:nvPicPr>
          <p:cNvPr id="35" name="Picture 34">
            <a:hlinkClick r:id="rId18" action="ppaction://hlinksldjump"/>
            <a:extLst>
              <a:ext uri="{FF2B5EF4-FFF2-40B4-BE49-F238E27FC236}">
                <a16:creationId xmlns:a16="http://schemas.microsoft.com/office/drawing/2014/main" id="{7A6B8AB4-2E9D-49E9-A750-D390488606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4955" y="470702"/>
            <a:ext cx="2086349" cy="18703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222B350-1AB4-44CC-B2A6-9BAEE375F57F}"/>
              </a:ext>
            </a:extLst>
          </p:cNvPr>
          <p:cNvSpPr txBox="1"/>
          <p:nvPr/>
        </p:nvSpPr>
        <p:spPr>
          <a:xfrm>
            <a:off x="2514599" y="4023827"/>
            <a:ext cx="135958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13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4BCDFF0A-F46E-407F-A638-33A6BC16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" y="9250590"/>
            <a:ext cx="1201016" cy="1036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266700"/>
            <a:ext cx="4912614" cy="8983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97" y="190500"/>
            <a:ext cx="5992061" cy="9060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705" y="495300"/>
            <a:ext cx="5805695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17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96" y="5753100"/>
            <a:ext cx="8573304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59424"/>
            <a:ext cx="7620000" cy="4460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ED4E90-8DEA-396D-FE11-63864478A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2D9DF-AAEF-D689-9304-3E9946DDC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02" y="0"/>
            <a:ext cx="98074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3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77799" y="-140555"/>
            <a:ext cx="11305610" cy="26105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89658" y="2385133"/>
            <a:ext cx="11073259" cy="137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EB9B51"/>
                </a:solidFill>
                <a:latin typeface="Dancing Script"/>
              </a:rPr>
              <a:t>"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39352">
            <a:off x="1422442" y="7381737"/>
            <a:ext cx="448588" cy="8463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35092">
            <a:off x="3758213" y="3236881"/>
            <a:ext cx="877388" cy="842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48619" flipH="1">
            <a:off x="14109871" y="1910480"/>
            <a:ext cx="877388" cy="842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00000">
            <a:off x="-32977" y="3764646"/>
            <a:ext cx="1471422" cy="2986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576171">
            <a:off x="16405875" y="2337301"/>
            <a:ext cx="1471422" cy="29862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765076" y="1853087"/>
            <a:ext cx="1494224" cy="12714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75441" y="897745"/>
            <a:ext cx="1518745" cy="15910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100000">
            <a:off x="15700335" y="7328416"/>
            <a:ext cx="1612682" cy="5160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035B00-9620-44DE-8A26-E7BB9FB7CDC3}"/>
              </a:ext>
            </a:extLst>
          </p:cNvPr>
          <p:cNvSpPr txBox="1"/>
          <p:nvPr/>
        </p:nvSpPr>
        <p:spPr>
          <a:xfrm>
            <a:off x="4612323" y="379899"/>
            <a:ext cx="950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HỌ CÓ THỂ LÀM RẤT NHIỀU VIỆC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CD5BC8-358E-4DB5-8773-88048EAA95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5170" y="2824297"/>
            <a:ext cx="5544667" cy="5783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8C826B-9359-4B9F-9DD5-4889668618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14128" y="2918508"/>
            <a:ext cx="5680370" cy="55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681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8871859" y="8744861"/>
            <a:ext cx="544282" cy="1026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93918" y="2996414"/>
            <a:ext cx="1840463" cy="24158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46255" y="1320640"/>
            <a:ext cx="1848696" cy="24266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747917">
            <a:off x="16117703" y="9116621"/>
            <a:ext cx="817608" cy="2571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54798">
            <a:off x="2181039" y="1364374"/>
            <a:ext cx="817608" cy="2571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9533846">
            <a:off x="8037048" y="646768"/>
            <a:ext cx="1951973" cy="6246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194058" y="6274781"/>
            <a:ext cx="1518745" cy="15910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81588" y="6937109"/>
            <a:ext cx="1494224" cy="1271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B3A534-770B-4405-9D08-376BF4B035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1066" y="5341228"/>
            <a:ext cx="4952852" cy="5069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E255DA-61D0-4738-B6CF-F68F25C52A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3540" y="5665686"/>
            <a:ext cx="4871789" cy="4831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4A663-B20A-4C85-AD89-1065F5073D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838200" y="-428689"/>
            <a:ext cx="17983200" cy="267027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29671">
            <a:off x="1456961" y="1985889"/>
            <a:ext cx="15676635" cy="41854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75812" y="3193025"/>
            <a:ext cx="1517761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27: Chia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7200" dirty="0">
              <a:solidFill>
                <a:srgbClr val="EB9B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F0A4DB-2AC6-4E5C-AB7E-30016DDCB2B3}"/>
              </a:ext>
            </a:extLst>
          </p:cNvPr>
          <p:cNvSpPr txBox="1"/>
          <p:nvPr/>
        </p:nvSpPr>
        <p:spPr>
          <a:xfrm>
            <a:off x="646255" y="359281"/>
            <a:ext cx="15889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 : CHIA SẺ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31546192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839200" cy="560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09550"/>
            <a:ext cx="8610600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10250"/>
            <a:ext cx="8610600" cy="415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829300"/>
            <a:ext cx="8610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8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6700"/>
            <a:ext cx="17907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53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619045">
            <a:off x="1004523" y="3753946"/>
            <a:ext cx="448588" cy="8463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612762" y="5370654"/>
            <a:ext cx="1346176" cy="17670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329061" y="5370654"/>
            <a:ext cx="1346176" cy="17670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836973">
            <a:off x="17278395" y="35601"/>
            <a:ext cx="1139924" cy="231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836973">
            <a:off x="207987" y="5082784"/>
            <a:ext cx="1139924" cy="231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467538">
            <a:off x="15441455" y="5819578"/>
            <a:ext cx="1612682" cy="5160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108787">
            <a:off x="1145444" y="7929297"/>
            <a:ext cx="1518745" cy="15910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888961" y="7818679"/>
            <a:ext cx="1494224" cy="12714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19200" y="800100"/>
            <a:ext cx="16030483" cy="52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565523" y="5672990"/>
            <a:ext cx="6596874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057400" y="1914124"/>
            <a:ext cx="14478000" cy="14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26"/>
              </a:lnSpc>
            </a:pPr>
            <a:r>
              <a:rPr lang="en-US" sz="8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8190" y="3162300"/>
            <a:ext cx="14478000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26"/>
              </a:lnSpc>
            </a:pP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6000" dirty="0">
              <a:solidFill>
                <a:srgbClr val="AD75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7618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898543" y="8067112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31968" y="-23557"/>
            <a:ext cx="12651032" cy="1452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80"/>
              </a:lnSpc>
            </a:pP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(3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48532" y="2154697"/>
            <a:ext cx="14158467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38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E17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2564" y="4526575"/>
            <a:ext cx="1197429" cy="103632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82563" y="5813568"/>
            <a:ext cx="1197429" cy="103632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1447" y="7237352"/>
            <a:ext cx="1197429" cy="1036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6B8AB4-2E9D-49E9-A750-D390488606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4955" y="470702"/>
            <a:ext cx="2086349" cy="1870380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3748532" y="3168101"/>
            <a:ext cx="1415846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3731967" y="5074904"/>
            <a:ext cx="1415846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0443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D078B-2838-4BE7-B06D-BDA188CD7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82" y="0"/>
            <a:ext cx="8070018" cy="7974420"/>
          </a:xfrm>
          <a:prstGeom prst="rect">
            <a:avLst/>
          </a:prstGeom>
        </p:spPr>
      </p:pic>
      <p:sp>
        <p:nvSpPr>
          <p:cNvPr id="4" name="AutoShape 2" descr="Hội chứng Down Trisomy 21 là gì? Nguyên nhân và cách phòng chống">
            <a:extLst>
              <a:ext uri="{FF2B5EF4-FFF2-40B4-BE49-F238E27FC236}">
                <a16:creationId xmlns:a16="http://schemas.microsoft.com/office/drawing/2014/main" id="{929E2B86-1BCA-4430-9EDC-F0A96CEA39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39200" y="48387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36795-D402-41B4-A7CF-D8DF1072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0"/>
            <a:ext cx="8070018" cy="79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E4F9A-8B7E-8B19-4C26-02991F65F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17678400" cy="518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C1C7B-7650-ECD4-626A-7EF9E6167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48300"/>
            <a:ext cx="7848600" cy="45720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1CAAFD0-38CC-A67A-559D-0C13FCBD29D1}"/>
              </a:ext>
            </a:extLst>
          </p:cNvPr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5715000"/>
            <a:ext cx="8763000" cy="457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288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4EEDE2-FA41-1BDE-57C7-5490387A9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"/>
            <a:ext cx="7162800" cy="982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1AE7C8-904D-3F8F-DB47-F4067DCCE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49044"/>
            <a:ext cx="9601200" cy="100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6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23900"/>
            <a:ext cx="7239000" cy="899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19100"/>
            <a:ext cx="90678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600700"/>
            <a:ext cx="9448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2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898543" y="8067112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31968" y="-23557"/>
            <a:ext cx="12651032" cy="1452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80"/>
              </a:lnSpc>
            </a:pP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(3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2564" y="4526575"/>
            <a:ext cx="1197429" cy="103632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82563" y="5813568"/>
            <a:ext cx="1197429" cy="103632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1447" y="7237352"/>
            <a:ext cx="1197429" cy="1036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6B8AB4-2E9D-49E9-A750-D390488606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4955" y="470702"/>
            <a:ext cx="2086349" cy="1870380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3748532" y="3168101"/>
            <a:ext cx="141584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5639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898543" y="8067112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31968" y="-23557"/>
            <a:ext cx="12651032" cy="1452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80"/>
              </a:lnSpc>
            </a:pP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(3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2564" y="4526575"/>
            <a:ext cx="1197429" cy="103632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82563" y="5813568"/>
            <a:ext cx="1197429" cy="103632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1447" y="7237352"/>
            <a:ext cx="1197429" cy="1036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6B8AB4-2E9D-49E9-A750-D390488606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94955" y="470702"/>
            <a:ext cx="2086349" cy="1870380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3731968" y="2411871"/>
            <a:ext cx="141584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328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119118"/>
            <a:ext cx="17103850" cy="26719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7800" y="2082448"/>
            <a:ext cx="13853265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75"/>
              </a:lnSpc>
            </a:pP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000" dirty="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35092">
            <a:off x="3582441" y="5757181"/>
            <a:ext cx="1430858" cy="137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28114" flipH="1">
            <a:off x="13572098" y="5524833"/>
            <a:ext cx="1430858" cy="1373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619045">
            <a:off x="1422442" y="1238050"/>
            <a:ext cx="448588" cy="8463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4343571" y="1961786"/>
            <a:ext cx="1346176" cy="17670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85588" y="2434754"/>
            <a:ext cx="1346176" cy="1767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700000">
            <a:off x="292989" y="3824874"/>
            <a:ext cx="1471422" cy="2986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412615">
            <a:off x="14887940" y="1990152"/>
            <a:ext cx="1186967" cy="379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6741775">
            <a:off x="820740" y="7457827"/>
            <a:ext cx="1518745" cy="1591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429269">
            <a:off x="14967936" y="7501264"/>
            <a:ext cx="1494224" cy="1271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436458" y="4344688"/>
            <a:ext cx="7940635" cy="41986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hình ảnh ng khuyết tật (1)\cõng bạn đi họ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66" y="5143500"/>
            <a:ext cx="6536577" cy="4724400"/>
          </a:xfrm>
          <a:prstGeom prst="rect">
            <a:avLst/>
          </a:prstGeom>
          <a:noFill/>
        </p:spPr>
      </p:pic>
      <p:pic>
        <p:nvPicPr>
          <p:cNvPr id="1027" name="Picture 3" descr="G:\hình ảnh ng khuyết tật (1)\cong ban di hoc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8300" y="5143500"/>
            <a:ext cx="6207963" cy="4724400"/>
          </a:xfrm>
          <a:prstGeom prst="rect">
            <a:avLst/>
          </a:prstGeom>
          <a:noFill/>
        </p:spPr>
      </p:pic>
      <p:pic>
        <p:nvPicPr>
          <p:cNvPr id="1028" name="Picture 4" descr="G:\hình ảnh ng khuyết tật (1)\cong ban di ho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7423" y="114302"/>
            <a:ext cx="6429375" cy="4829177"/>
          </a:xfrm>
          <a:prstGeom prst="rect">
            <a:avLst/>
          </a:prstGeom>
          <a:noFill/>
        </p:spPr>
      </p:pic>
      <p:pic>
        <p:nvPicPr>
          <p:cNvPr id="1029" name="Picture 5" descr="G:\hình ảnh ng khuyết tật (1)\cong ban di họ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0" y="266702"/>
            <a:ext cx="6322263" cy="460775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ng khuyết tậ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894" y="642911"/>
            <a:ext cx="6215106" cy="4929222"/>
          </a:xfrm>
          <a:prstGeom prst="rect">
            <a:avLst/>
          </a:prstGeom>
        </p:spPr>
      </p:pic>
      <p:pic>
        <p:nvPicPr>
          <p:cNvPr id="4" name="Picture 3" descr="hình ảnh ng khuyết tật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157" y="642911"/>
            <a:ext cx="6400800" cy="4929222"/>
          </a:xfrm>
          <a:prstGeom prst="rect">
            <a:avLst/>
          </a:prstGeom>
        </p:spPr>
      </p:pic>
      <p:pic>
        <p:nvPicPr>
          <p:cNvPr id="5" name="Picture 4" descr="hình ảnh ng khuyết tật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66" y="5893601"/>
            <a:ext cx="6965205" cy="3857652"/>
          </a:xfrm>
          <a:prstGeom prst="rect">
            <a:avLst/>
          </a:prstGeom>
        </p:spPr>
      </p:pic>
      <p:pic>
        <p:nvPicPr>
          <p:cNvPr id="6" name="Picture 5" descr="hình ảnh ng khuyết tật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314" y="5893601"/>
            <a:ext cx="6322263" cy="38576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mm">
            <a:hlinkClick r:id="" action="ppaction://media"/>
            <a:extLst>
              <a:ext uri="{FF2B5EF4-FFF2-40B4-BE49-F238E27FC236}">
                <a16:creationId xmlns:a16="http://schemas.microsoft.com/office/drawing/2014/main" id="{64A33F5C-A8A1-82A0-D0A3-B87767EDE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6700"/>
            <a:ext cx="179832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6E1D9-3761-40B3-B0A2-88BDF70B4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7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7258" y="1898011"/>
            <a:ext cx="17077883" cy="43985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35092">
            <a:off x="3367101" y="8270198"/>
            <a:ext cx="1430858" cy="137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28114" flipH="1">
            <a:off x="13952437" y="5306010"/>
            <a:ext cx="1430858" cy="1373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619045">
            <a:off x="1422442" y="1238050"/>
            <a:ext cx="448588" cy="8463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00560" y="4610100"/>
            <a:ext cx="1346176" cy="17670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93078" y="900779"/>
            <a:ext cx="1346176" cy="17670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12615">
            <a:off x="14887940" y="1990152"/>
            <a:ext cx="1186967" cy="379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741775">
            <a:off x="-108978" y="504418"/>
            <a:ext cx="1518745" cy="1591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429269">
            <a:off x="14967936" y="7501264"/>
            <a:ext cx="1494224" cy="1271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19E45F-DBF1-4368-AF10-7D586FB8E0F0}"/>
              </a:ext>
            </a:extLst>
          </p:cNvPr>
          <p:cNvSpPr txBox="1"/>
          <p:nvPr/>
        </p:nvSpPr>
        <p:spPr>
          <a:xfrm>
            <a:off x="1371600" y="2965103"/>
            <a:ext cx="15825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  <a:p>
            <a:pPr algn="ctr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8478B2-EE3A-0174-2221-B68F202E82FF}"/>
              </a:ext>
            </a:extLst>
          </p:cNvPr>
          <p:cNvCxnSpPr/>
          <p:nvPr/>
        </p:nvCxnSpPr>
        <p:spPr>
          <a:xfrm>
            <a:off x="10668000" y="5099191"/>
            <a:ext cx="58582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35092">
            <a:off x="3367101" y="8270198"/>
            <a:ext cx="1430858" cy="137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228114" flipH="1">
            <a:off x="13952437" y="5306010"/>
            <a:ext cx="1430858" cy="1373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619045">
            <a:off x="1422442" y="1238050"/>
            <a:ext cx="448588" cy="8463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93078" y="900779"/>
            <a:ext cx="1346176" cy="1767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00000">
            <a:off x="292989" y="3824874"/>
            <a:ext cx="1471422" cy="29862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657852">
            <a:off x="16809267" y="3824874"/>
            <a:ext cx="1471422" cy="2986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12615">
            <a:off x="14887940" y="1990152"/>
            <a:ext cx="1186967" cy="379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741775">
            <a:off x="-108978" y="504418"/>
            <a:ext cx="1518745" cy="1591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429269">
            <a:off x="14967936" y="7501264"/>
            <a:ext cx="1494224" cy="12714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19101"/>
            <a:ext cx="16761693" cy="100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88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35092">
            <a:off x="3367101" y="8270198"/>
            <a:ext cx="1430858" cy="137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228114" flipH="1">
            <a:off x="13952437" y="5306010"/>
            <a:ext cx="1430858" cy="1373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619045">
            <a:off x="1422442" y="1238050"/>
            <a:ext cx="448588" cy="8463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93078" y="900779"/>
            <a:ext cx="1346176" cy="1767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00000">
            <a:off x="292989" y="3824874"/>
            <a:ext cx="1471422" cy="29862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657852">
            <a:off x="16809267" y="3824874"/>
            <a:ext cx="1471422" cy="29862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12615">
            <a:off x="14887940" y="1990152"/>
            <a:ext cx="1186967" cy="379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741775">
            <a:off x="-108978" y="504418"/>
            <a:ext cx="1518745" cy="1591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429269">
            <a:off x="14967936" y="7501264"/>
            <a:ext cx="1494224" cy="1271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09152"/>
            <a:ext cx="16761694" cy="98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8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7258" y="1898011"/>
            <a:ext cx="17077883" cy="43985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35092">
            <a:off x="3367101" y="8270198"/>
            <a:ext cx="1430858" cy="137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28114" flipH="1">
            <a:off x="13952437" y="5306010"/>
            <a:ext cx="1430858" cy="1373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619045">
            <a:off x="1422442" y="1238050"/>
            <a:ext cx="448588" cy="8463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00560" y="4610100"/>
            <a:ext cx="1346176" cy="17670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93078" y="900779"/>
            <a:ext cx="1346176" cy="17670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12615">
            <a:off x="14887940" y="1990152"/>
            <a:ext cx="1186967" cy="379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741775">
            <a:off x="-108978" y="504418"/>
            <a:ext cx="1518745" cy="1591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429269">
            <a:off x="14967936" y="7501264"/>
            <a:ext cx="1494224" cy="1271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19E45F-DBF1-4368-AF10-7D586FB8E0F0}"/>
              </a:ext>
            </a:extLst>
          </p:cNvPr>
          <p:cNvSpPr txBox="1"/>
          <p:nvPr/>
        </p:nvSpPr>
        <p:spPr>
          <a:xfrm>
            <a:off x="1981489" y="3497132"/>
            <a:ext cx="15825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80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7258" y="1898011"/>
            <a:ext cx="17077883" cy="43985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35092">
            <a:off x="3367101" y="8270198"/>
            <a:ext cx="1430858" cy="137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28114" flipH="1">
            <a:off x="13952437" y="5306010"/>
            <a:ext cx="1430858" cy="13736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619045">
            <a:off x="1422442" y="1238050"/>
            <a:ext cx="448588" cy="8463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00560" y="4610100"/>
            <a:ext cx="1346176" cy="17670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93078" y="900779"/>
            <a:ext cx="1346176" cy="17670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12615">
            <a:off x="14887940" y="1990152"/>
            <a:ext cx="1186967" cy="3798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741775">
            <a:off x="-108978" y="504418"/>
            <a:ext cx="1518745" cy="15910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429269">
            <a:off x="14967936" y="7501264"/>
            <a:ext cx="1494224" cy="1271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19E45F-DBF1-4368-AF10-7D586FB8E0F0}"/>
              </a:ext>
            </a:extLst>
          </p:cNvPr>
          <p:cNvSpPr txBox="1"/>
          <p:nvPr/>
        </p:nvSpPr>
        <p:spPr>
          <a:xfrm>
            <a:off x="685800" y="3708645"/>
            <a:ext cx="17077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sách Toán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3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60744" y="406979"/>
            <a:ext cx="2354772" cy="22177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108485">
            <a:off x="898543" y="8067112"/>
            <a:ext cx="1231067" cy="2322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00005">
            <a:off x="-826384" y="5678643"/>
            <a:ext cx="1265838" cy="25690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855909">
            <a:off x="18079700" y="6207015"/>
            <a:ext cx="1265838" cy="25690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552228">
            <a:off x="16324654" y="1149770"/>
            <a:ext cx="2308014" cy="1963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653563">
            <a:off x="15717857" y="8037143"/>
            <a:ext cx="3184231" cy="101895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28631" y="233044"/>
            <a:ext cx="11754560" cy="1452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80"/>
              </a:lnSpc>
            </a:pPr>
            <a:r>
              <a:rPr lang="en-US" sz="8000">
                <a:solidFill>
                  <a:srgbClr val="AD75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 (2 phút)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955452" y="1451010"/>
            <a:ext cx="15025694" cy="27820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60744" y="2154697"/>
            <a:ext cx="17627256" cy="2524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6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>
                <a:latin typeface="Times New Roman" panose="02020603050405020304" pitchFamily="18" charset="0"/>
                <a:ea typeface="Times New Roman" panose="02020603050405020304" pitchFamily="18" charset="0"/>
              </a:rPr>
              <a:t>phải những </a:t>
            </a:r>
            <a:r>
              <a:rPr lang="en-US" sz="6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 </a:t>
            </a:r>
            <a:r>
              <a:rPr lang="en-US" sz="66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6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gì</a:t>
            </a:r>
            <a:r>
              <a:rPr lang="en-US" sz="6600">
                <a:latin typeface="Times New Roman" panose="02020603050405020304" pitchFamily="18" charset="0"/>
                <a:ea typeface="Times New Roman" panose="02020603050405020304" pitchFamily="18" charset="0"/>
              </a:rPr>
              <a:t> trong cuộc sống</a:t>
            </a:r>
            <a:r>
              <a:rPr lang="en-US" sz="6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6600" dirty="0">
              <a:solidFill>
                <a:srgbClr val="E17795"/>
              </a:solidFill>
              <a:latin typeface="Noto Sans Bold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82564" y="4526575"/>
            <a:ext cx="1197429" cy="103632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82563" y="5813568"/>
            <a:ext cx="1197429" cy="103632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541447" y="7237352"/>
            <a:ext cx="1197429" cy="103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C6C7F-99BF-47A4-A487-E677ACB90F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09179" y="6050091"/>
            <a:ext cx="11272023" cy="499305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AA7C0C24-7170-436D-8DBE-EC6C1A0F6ACF}"/>
              </a:ext>
            </a:extLst>
          </p:cNvPr>
          <p:cNvSpPr/>
          <p:nvPr/>
        </p:nvSpPr>
        <p:spPr>
          <a:xfrm>
            <a:off x="11456245" y="5730860"/>
            <a:ext cx="4426946" cy="200513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90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A45F33963856484ABE57BE43B14A31BF" ma:contentTypeVersion="4" ma:contentTypeDescription="Tạo tài liệu mới." ma:contentTypeScope="" ma:versionID="ef7870f8a588925fedec9acc85774729">
  <xsd:schema xmlns:xsd="http://www.w3.org/2001/XMLSchema" xmlns:xs="http://www.w3.org/2001/XMLSchema" xmlns:p="http://schemas.microsoft.com/office/2006/metadata/properties" xmlns:ns3="a8fb7a21-a572-453d-8e18-3fb505ed7873" targetNamespace="http://schemas.microsoft.com/office/2006/metadata/properties" ma:root="true" ma:fieldsID="42d980ad99973d0cf6735a58f567ffce" ns3:_="">
    <xsd:import namespace="a8fb7a21-a572-453d-8e18-3fb505ed78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b7a21-a572-453d-8e18-3fb505ed7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3813F0E-D2CA-44F1-870A-289E41D717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C54E4D-48DC-4E77-B977-19FA2F99D3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fb7a21-a572-453d-8e18-3fb505ed7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1F3D3A-82DF-406D-AE7D-B038CD9E0C33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a8fb7a21-a572-453d-8e18-3fb505ed7873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345</Words>
  <Application>Microsoft Office PowerPoint</Application>
  <PresentationFormat>Custom</PresentationFormat>
  <Paragraphs>48</Paragraphs>
  <Slides>33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Times New Roman</vt:lpstr>
      <vt:lpstr>Arial</vt:lpstr>
      <vt:lpstr>Dancing Script</vt:lpstr>
      <vt:lpstr>Noto Sans Bold</vt:lpstr>
      <vt:lpstr>UTM Avo</vt:lpstr>
      <vt:lpstr>Boldoa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dc:creator>Kim Lien</dc:creator>
  <cp:lastModifiedBy>Y</cp:lastModifiedBy>
  <cp:revision>109</cp:revision>
  <dcterms:created xsi:type="dcterms:W3CDTF">2006-08-16T00:00:00Z</dcterms:created>
  <dcterms:modified xsi:type="dcterms:W3CDTF">2025-04-05T17:49:30Z</dcterms:modified>
  <dc:identifier>DAE4PnSWoOQ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0x010100A45F33963856484ABE57BE43B14A31BF</vt:lpwstr>
  </property>
</Properties>
</file>