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16"/>
  </p:notesMasterIdLst>
  <p:sldIdLst>
    <p:sldId id="315" r:id="rId3"/>
    <p:sldId id="320" r:id="rId4"/>
    <p:sldId id="356" r:id="rId5"/>
    <p:sldId id="362" r:id="rId6"/>
    <p:sldId id="326" r:id="rId7"/>
    <p:sldId id="325" r:id="rId8"/>
    <p:sldId id="363" r:id="rId9"/>
    <p:sldId id="366" r:id="rId10"/>
    <p:sldId id="359" r:id="rId11"/>
    <p:sldId id="368" r:id="rId12"/>
    <p:sldId id="367" r:id="rId13"/>
    <p:sldId id="330" r:id="rId14"/>
    <p:sldId id="365" r:id="rId15"/>
  </p:sldIdLst>
  <p:sldSz cx="6858000" cy="5143500"/>
  <p:notesSz cx="6858000" cy="9144000"/>
  <p:embeddedFontLs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Kalam" panose="020B0604020202020204" charset="0"/>
      <p:regular r:id="rId21"/>
      <p:bold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92" d="100"/>
          <a:sy n="92" d="100"/>
        </p:scale>
        <p:origin x="1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97140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316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1. </a:t>
            </a:r>
            <a:r>
              <a:rPr lang="vi-VN" sz="2000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090889" y="2743740"/>
              <a:ext cx="667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8885" cy="964355"/>
            <a:chOff x="942297" y="2492397"/>
            <a:chExt cx="96888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13180" y="2640043"/>
              <a:ext cx="898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UTM Avo" panose="02040603050506020204" pitchFamily="18" charset="0"/>
                </a:rPr>
                <a:t>m</a:t>
              </a:r>
              <a:r>
                <a:rPr lang="en-VN" sz="18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en-VN" sz="18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59748DD-7C45-402F-A9A7-594A09D2C1F0}"/>
              </a:ext>
            </a:extLst>
          </p:cNvPr>
          <p:cNvSpPr txBox="1"/>
          <p:nvPr/>
        </p:nvSpPr>
        <p:spPr>
          <a:xfrm>
            <a:off x="366889" y="3803927"/>
            <a:ext cx="53889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2.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lang="vi-VN" sz="2000">
                <a:latin typeface="UTM Avo" panose="02040603050506020204" pitchFamily="18" charset="0"/>
              </a:rPr>
              <a:t>Đóng vai biển, em hãy nói lời cảm ơn giọt nước.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3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090889" y="2743740"/>
              <a:ext cx="667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8885" cy="964355"/>
            <a:chOff x="942297" y="2492397"/>
            <a:chExt cx="96888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13180" y="2640043"/>
              <a:ext cx="898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UTM Avo" panose="02040603050506020204" pitchFamily="18" charset="0"/>
                </a:rPr>
                <a:t>m</a:t>
              </a:r>
              <a:r>
                <a:rPr lang="en-VN" sz="18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en-VN" sz="18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lang="vi-VN" sz="1800" dirty="0">
                <a:latin typeface="UTM Avo" panose="02040603050506020204" pitchFamily="18" charset="0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rgbClr val="000000"/>
                </a:solidFill>
                <a:latin typeface="UTM Avo" panose="02040603050506020204" pitchFamily="18" charset="0"/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</a:t>
            </a:r>
            <a:r>
              <a:rPr lang="en-US" sz="1800" dirty="0">
                <a:latin typeface="UTM Avo" panose="02040603050506020204" pitchFamily="18" charset="0"/>
              </a:rPr>
              <a:t>t</a:t>
            </a:r>
            <a:endParaRPr lang="vi-VN" sz="1800" dirty="0">
              <a:latin typeface="UTM Avo" panose="02040603050506020204" pitchFamily="18" charset="0"/>
            </a:endParaRP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</a:t>
            </a: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dòng suối </a:t>
            </a:r>
            <a:r>
              <a:rPr lang="vi-VN" sz="1800" dirty="0">
                <a:latin typeface="UTM Avo" panose="02040603050506020204" pitchFamily="18" charset="0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Chảy xuống </a:t>
            </a:r>
            <a:r>
              <a:rPr lang="vi-VN" sz="1800" dirty="0">
                <a:latin typeface="UTM Avo" panose="02040603050506020204" pitchFamily="18" charset="0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vi-VN" sz="1800" dirty="0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endParaRPr lang="vi-VN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473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7741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52945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11640" y="1506716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724775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494178" y="2781007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598027" y="222741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785476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136437" y="3860339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22292" y="330105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592645" y="388099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57456" y="1704772"/>
            <a:ext cx="611982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000" dirty="0">
                <a:latin typeface="UTM Avo" panose="02040603050506020204" pitchFamily="18" charset="0"/>
              </a:rPr>
              <a:t>Kể tên các sự vật được nhắc đến trong bài thơ</a:t>
            </a:r>
            <a:r>
              <a:rPr lang="vi-VN" sz="1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9" y="491298"/>
            <a:ext cx="49449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/>
          </a:p>
          <a:p>
            <a:r>
              <a:rPr lang="en-US" sz="2800" b="1"/>
              <a:t>YÊU CẦU THẢO LUẬN</a:t>
            </a:r>
          </a:p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Ả </a:t>
            </a:r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69087" y="2478838"/>
            <a:ext cx="611982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30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513384" y="1629277"/>
            <a:ext cx="601285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2000" b="1" dirty="0">
                <a:latin typeface="UTM Avo" panose="02040603050506020204" pitchFamily="18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672" y="2044613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3697" y="2044613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500673" y="2063450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2893" y="2055689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1320889" y="2861840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3173845" y="2866763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4925681" y="287733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/>
          <p:cNvSpPr txBox="1"/>
          <p:nvPr/>
        </p:nvSpPr>
        <p:spPr>
          <a:xfrm>
            <a:off x="513384" y="1061534"/>
            <a:ext cx="55396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2000" b="1">
                <a:solidFill>
                  <a:schemeClr val="tx1"/>
                </a:solidFill>
                <a:latin typeface="UTM Avo" panose="02040603050506020204" pitchFamily="18" charset="0"/>
              </a:rPr>
              <a:t>Những dòng sông từ đâu mà có?</a:t>
            </a:r>
            <a:endParaRPr lang="vi-VN" sz="200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71F22-0C22-485A-9BA2-2D306E981E90}"/>
              </a:ext>
            </a:extLst>
          </p:cNvPr>
          <p:cNvSpPr txBox="1"/>
          <p:nvPr/>
        </p:nvSpPr>
        <p:spPr>
          <a:xfrm>
            <a:off x="1798820" y="487180"/>
            <a:ext cx="3057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YÊU CẦU THẢO LUẬN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496</Words>
  <Application>Microsoft Office PowerPoint</Application>
  <PresentationFormat>Custom</PresentationFormat>
  <Paragraphs>125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UTM Cookies</vt:lpstr>
      <vt:lpstr>Arial</vt:lpstr>
      <vt:lpstr>Montserrat</vt:lpstr>
      <vt:lpstr>Times New Roman</vt:lpstr>
      <vt:lpstr>UTM Avo</vt:lpstr>
      <vt:lpstr>Kalam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Y</cp:lastModifiedBy>
  <cp:revision>194</cp:revision>
  <dcterms:modified xsi:type="dcterms:W3CDTF">2025-04-05T14:31:12Z</dcterms:modified>
</cp:coreProperties>
</file>