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25"/>
  </p:notesMasterIdLst>
  <p:sldIdLst>
    <p:sldId id="256" r:id="rId4"/>
    <p:sldId id="258" r:id="rId5"/>
    <p:sldId id="259" r:id="rId6"/>
    <p:sldId id="276" r:id="rId7"/>
    <p:sldId id="277" r:id="rId8"/>
    <p:sldId id="296" r:id="rId9"/>
    <p:sldId id="279" r:id="rId10"/>
    <p:sldId id="281" r:id="rId11"/>
    <p:sldId id="282" r:id="rId12"/>
    <p:sldId id="287" r:id="rId13"/>
    <p:sldId id="283" r:id="rId14"/>
    <p:sldId id="288" r:id="rId15"/>
    <p:sldId id="284" r:id="rId16"/>
    <p:sldId id="267" r:id="rId17"/>
    <p:sldId id="289" r:id="rId18"/>
    <p:sldId id="260" r:id="rId19"/>
    <p:sldId id="290" r:id="rId20"/>
    <p:sldId id="271" r:id="rId21"/>
    <p:sldId id="261" r:id="rId22"/>
    <p:sldId id="272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C41B33-735D-4402-9545-CD3385CDC28C}">
          <p14:sldIdLst>
            <p14:sldId id="256"/>
            <p14:sldId id="258"/>
            <p14:sldId id="259"/>
            <p14:sldId id="276"/>
            <p14:sldId id="277"/>
            <p14:sldId id="296"/>
            <p14:sldId id="279"/>
            <p14:sldId id="281"/>
            <p14:sldId id="282"/>
            <p14:sldId id="287"/>
            <p14:sldId id="283"/>
            <p14:sldId id="288"/>
            <p14:sldId id="284"/>
            <p14:sldId id="267"/>
            <p14:sldId id="289"/>
          </p14:sldIdLst>
        </p14:section>
        <p14:section name="Untitled Section" id="{F1393529-CAFC-4096-B057-6A945189E08A}">
          <p14:sldIdLst>
            <p14:sldId id="260"/>
            <p14:sldId id="290"/>
            <p14:sldId id="271"/>
            <p14:sldId id="261"/>
            <p14:sldId id="272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8FB"/>
    <a:srgbClr val="EF8873"/>
    <a:srgbClr val="F8B944"/>
    <a:srgbClr val="327FC2"/>
    <a:srgbClr val="95B1DD"/>
    <a:srgbClr val="4696D0"/>
    <a:srgbClr val="F5E182"/>
    <a:srgbClr val="FFF2C4"/>
    <a:srgbClr val="DE4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0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61A2B-C561-420E-81FD-ADA381C4CBE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D637-307C-47A4-9A0A-20DD157A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0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8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9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37580-43EC-4F57-8473-666B49C49D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3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4BB-49E7-4F03-221B-CEEA68B2E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2A609-8642-6BFD-C26C-B3AA8D15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0E18-207E-32AE-EA81-733944F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D8C22-5211-A997-ACB4-29F1FF70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4D0A-4D4B-73BF-5280-993FDC02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DD89430E-78E8-B94F-2455-EF14BA306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2" descr="形状&#10;&#10;描述已自动生成">
            <a:extLst>
              <a:ext uri="{FF2B5EF4-FFF2-40B4-BE49-F238E27FC236}">
                <a16:creationId xmlns:a16="http://schemas.microsoft.com/office/drawing/2014/main" id="{AD4C4B12-FE2A-CF6B-9D41-C44A8F257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86" r="9286" b="3059"/>
          <a:stretch/>
        </p:blipFill>
        <p:spPr>
          <a:xfrm>
            <a:off x="638629" y="239484"/>
            <a:ext cx="10914742" cy="6379030"/>
          </a:xfrm>
          <a:prstGeom prst="rect">
            <a:avLst/>
          </a:prstGeom>
        </p:spPr>
      </p:pic>
      <p:pic>
        <p:nvPicPr>
          <p:cNvPr id="9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9D6AE4AE-B451-616B-62E9-3F6BE960EF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1167"/>
          <a:stretch/>
        </p:blipFill>
        <p:spPr>
          <a:xfrm>
            <a:off x="0" y="4173130"/>
            <a:ext cx="12192000" cy="2662645"/>
          </a:xfrm>
          <a:prstGeom prst="rect">
            <a:avLst/>
          </a:prstGeom>
        </p:spPr>
      </p:pic>
      <p:pic>
        <p:nvPicPr>
          <p:cNvPr id="10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53851634-B123-AEB2-89C1-685E4B5CA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946" r="85714" b="16718"/>
          <a:stretch/>
        </p:blipFill>
        <p:spPr>
          <a:xfrm>
            <a:off x="1" y="718819"/>
            <a:ext cx="1741714" cy="4274095"/>
          </a:xfrm>
          <a:prstGeom prst="rect">
            <a:avLst/>
          </a:prstGeom>
        </p:spPr>
      </p:pic>
      <p:pic>
        <p:nvPicPr>
          <p:cNvPr id="11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99A01DD-727A-909D-C4C1-DEB6AF5DB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2" name="图片 38" descr="卡通人物&#10;&#10;中度可信度描述已自动生成">
            <a:extLst>
              <a:ext uri="{FF2B5EF4-FFF2-40B4-BE49-F238E27FC236}">
                <a16:creationId xmlns:a16="http://schemas.microsoft.com/office/drawing/2014/main" id="{776F3404-E07E-D9C8-2718-F416001B3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690" t="70280" r="33929" b="1813"/>
          <a:stretch/>
        </p:blipFill>
        <p:spPr>
          <a:xfrm>
            <a:off x="3526971" y="4397830"/>
            <a:ext cx="5138058" cy="2460170"/>
          </a:xfrm>
          <a:custGeom>
            <a:avLst/>
            <a:gdLst>
              <a:gd name="connsiteX0" fmla="*/ 0 w 5138058"/>
              <a:gd name="connsiteY0" fmla="*/ 0 h 2460170"/>
              <a:gd name="connsiteX1" fmla="*/ 5138058 w 5138058"/>
              <a:gd name="connsiteY1" fmla="*/ 0 h 2460170"/>
              <a:gd name="connsiteX2" fmla="*/ 5138058 w 5138058"/>
              <a:gd name="connsiteY2" fmla="*/ 2460170 h 2460170"/>
              <a:gd name="connsiteX3" fmla="*/ 0 w 5138058"/>
              <a:gd name="connsiteY3" fmla="*/ 2460170 h 24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8058" h="2460170">
                <a:moveTo>
                  <a:pt x="0" y="0"/>
                </a:moveTo>
                <a:lnTo>
                  <a:pt x="5138058" y="0"/>
                </a:lnTo>
                <a:lnTo>
                  <a:pt x="5138058" y="2460170"/>
                </a:lnTo>
                <a:lnTo>
                  <a:pt x="0" y="2460170"/>
                </a:lnTo>
                <a:close/>
              </a:path>
            </a:pathLst>
          </a:custGeom>
        </p:spPr>
      </p:pic>
      <p:pic>
        <p:nvPicPr>
          <p:cNvPr id="17" name="图片 30" descr="卡通人物&#10;&#10;低可信度描述已自动生成">
            <a:extLst>
              <a:ext uri="{FF2B5EF4-FFF2-40B4-BE49-F238E27FC236}">
                <a16:creationId xmlns:a16="http://schemas.microsoft.com/office/drawing/2014/main" id="{A18D526D-059B-B603-80F3-94B6A3FD453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5655" y="681209"/>
            <a:ext cx="1053826" cy="1053826"/>
          </a:xfrm>
          <a:prstGeom prst="rect">
            <a:avLst/>
          </a:prstGeom>
        </p:spPr>
      </p:pic>
      <p:pic>
        <p:nvPicPr>
          <p:cNvPr id="18" name="图片 34" descr="图片包含 游戏机&#10;&#10;描述已自动生成">
            <a:extLst>
              <a:ext uri="{FF2B5EF4-FFF2-40B4-BE49-F238E27FC236}">
                <a16:creationId xmlns:a16="http://schemas.microsoft.com/office/drawing/2014/main" id="{6966B93C-0608-F804-2AAD-A2AD24380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1147" t="5967" r="11147" b="54034"/>
          <a:stretch/>
        </p:blipFill>
        <p:spPr>
          <a:xfrm flipV="1">
            <a:off x="3823799" y="1092214"/>
            <a:ext cx="3541484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887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AE5F-456F-AE08-20D4-833F76643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172A-B2D2-BA84-B284-D4C2D13F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F9FF5-1281-2138-60FE-5B9680B7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3530E-D89F-0AE2-D05E-36FC8F2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582-BD55-C525-E115-FF767CF14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ACC63-0077-0671-FA81-2EAB30BC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40B4D-4EF3-C138-B7BD-A0415752C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B3D64-5A73-A400-80C4-4C0B3A0B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B861A-423B-5CAA-2CBC-5DFB1EE64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02D3-D8A6-DE3D-14B4-F63F58C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81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26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565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9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96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8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270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C707-06E1-DCD9-841A-59175401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DCA12-7BF5-B206-60D6-2D4B23C3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ED1A1-8059-C289-6181-4ACBBBE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AB081-452D-2B52-6E4A-2C574AB9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F98B-9945-4C0C-F7DE-7E0DB90D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1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83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2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44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913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1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3DA5-D25C-BF45-8844-E435A18D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E11E1-4B5F-1E2C-58B1-1D60F68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F155-27F0-2EF8-3C6E-4D4F178A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90AC3-D992-2DE4-0B68-3942D0A4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5AE1-7BFA-1E01-7459-FEFF8D5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C2B2-704C-AD6C-2F68-8ACB9F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A3D4-5056-4A0D-4D53-DC3825FCA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D5710-3EAE-4623-46F2-B7498A657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5C629-2B4B-987A-D453-816CDDAA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2457-46C7-C48C-DA22-6D586EF0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1B870-6805-EE48-E4C0-45E02C7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2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C995-BE10-E820-430A-2A55880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29E6-4E1E-903C-9AC9-24F238CEA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DBD5E-306A-5375-C67E-887BA1769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792BA-6FD7-E15D-099E-373FC042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6A349-EE8E-8B86-FDCF-506AE2D6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6380F2-B4A5-3F1F-56DD-9C1E0C24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DE61-E1BD-EF9D-022D-ED7537C5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54803-AADE-7EA8-0345-973213DE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01C5-E59D-9CF4-CCAB-FC9CD17E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800DD-8AF0-A48B-B621-CDD5041F2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D4605-6120-6015-1DEE-D130AC6E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13811-15E7-19D5-5CB8-4F4DE72A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912E-1D6C-8A87-1A1D-4BC86062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6A691-08B9-379A-55A3-1ECD66A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75D3-E9A5-1D5B-7754-DB0BA75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 descr="电脑屏幕的照片&#10;&#10;中度可信度描述已自动生成">
            <a:extLst>
              <a:ext uri="{FF2B5EF4-FFF2-40B4-BE49-F238E27FC236}">
                <a16:creationId xmlns:a16="http://schemas.microsoft.com/office/drawing/2014/main" id="{C7E70CEF-14CE-B66A-3E50-C7C52CA48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1" y="-37856"/>
            <a:ext cx="12046858" cy="69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2D4E-FC04-AD3B-CA62-6EDEE95B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F8BE-760C-3C9C-D368-80EFF3EF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36465-EE34-03A0-F98D-5436D25C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C5854-7A0D-4A4E-1289-86099F16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58B2B-7A2B-7DE9-985B-FA81D7F3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3772-2312-3BEB-E7E5-1444DC9D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C46F-5FA6-BDAD-47E4-0342AFF7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5AC03-FD41-65BC-E5C2-BFECE43142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A44E7-2E20-2794-9907-E510486D4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4BF37-644B-38A8-B7BA-DFB8FE23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EADBE-C2F4-47EF-83AE-E6096824D34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4061-71EE-7D84-FD69-221E493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D7EC-3B4F-1B91-04D9-BB2539D1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F36F-90A0-1AA9-8009-58D09B9F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A6338-F8E6-32BD-13C5-DDE111E95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E1851-EC7F-583E-6599-9602DD73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1BF-A8BB-48E4-97E6-7D1D4C726D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背景图案&#10;&#10;描述已自动生成">
            <a:extLst>
              <a:ext uri="{FF2B5EF4-FFF2-40B4-BE49-F238E27FC236}">
                <a16:creationId xmlns:a16="http://schemas.microsoft.com/office/drawing/2014/main" id="{C9B11397-9309-8F38-40A0-7039B9CEEED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pic>
        <p:nvPicPr>
          <p:cNvPr id="8" name="图片 14" descr="卡通人物&#10;&#10;中度可信度描述已自动生成">
            <a:extLst>
              <a:ext uri="{FF2B5EF4-FFF2-40B4-BE49-F238E27FC236}">
                <a16:creationId xmlns:a16="http://schemas.microsoft.com/office/drawing/2014/main" id="{0B72AE8D-0525-5784-C634-A571201DF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0946" r="85714" b="61384"/>
          <a:stretch/>
        </p:blipFill>
        <p:spPr>
          <a:xfrm>
            <a:off x="1" y="718819"/>
            <a:ext cx="1741714" cy="1211581"/>
          </a:xfrm>
          <a:prstGeom prst="rect">
            <a:avLst/>
          </a:prstGeom>
        </p:spPr>
      </p:pic>
      <p:pic>
        <p:nvPicPr>
          <p:cNvPr id="9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EF5F1B4-EDC2-7A62-0B23-20311986D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1786" t="24979" b="34801"/>
          <a:stretch/>
        </p:blipFill>
        <p:spPr>
          <a:xfrm>
            <a:off x="9971314" y="1477008"/>
            <a:ext cx="2220686" cy="2757715"/>
          </a:xfrm>
          <a:prstGeom prst="rect">
            <a:avLst/>
          </a:prstGeom>
        </p:spPr>
      </p:pic>
      <p:pic>
        <p:nvPicPr>
          <p:cNvPr id="11" name="图片 10" descr="图片包含 游戏机, 鸟&#10;&#10;描述已自动生成">
            <a:extLst>
              <a:ext uri="{FF2B5EF4-FFF2-40B4-BE49-F238E27FC236}">
                <a16:creationId xmlns:a16="http://schemas.microsoft.com/office/drawing/2014/main" id="{5FEDEEB0-2794-97EA-8041-471D0A037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61167"/>
          <a:stretch/>
        </p:blipFill>
        <p:spPr>
          <a:xfrm>
            <a:off x="0" y="4194629"/>
            <a:ext cx="12192000" cy="26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46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9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54.png"/><Relationship Id="rId2" Type="http://schemas.openxmlformats.org/officeDocument/2006/relationships/image" Target="../media/image20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19.png"/><Relationship Id="rId15" Type="http://schemas.microsoft.com/office/2007/relationships/hdphoto" Target="../media/hdphoto4.wdp"/><Relationship Id="rId10" Type="http://schemas.openxmlformats.org/officeDocument/2006/relationships/image" Target="../media/image49.png"/><Relationship Id="rId19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slide" Target="slide21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6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openxmlformats.org/officeDocument/2006/relationships/image" Target="../media/image64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slide" Target="slide3.xml"/><Relationship Id="rId15" Type="http://schemas.openxmlformats.org/officeDocument/2006/relationships/image" Target="../media/image63.png"/><Relationship Id="rId10" Type="http://schemas.openxmlformats.org/officeDocument/2006/relationships/slide" Target="slide1.xml"/><Relationship Id="rId19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microsoft.com/office/2007/relationships/hdphoto" Target="../media/hdphoto7.wdp"/><Relationship Id="rId14" Type="http://schemas.microsoft.com/office/2007/relationships/hdphoto" Target="../media/hdphoto9.wdp"/><Relationship Id="rId22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jpg"/><Relationship Id="rId11" Type="http://schemas.openxmlformats.org/officeDocument/2006/relationships/audio" Target="../media/audio1.wav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D7C4A9-E750-69D8-D418-11E879C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1084297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FD942-D6D0-16F0-33C9-83B476B6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775" y="1859144"/>
            <a:ext cx="482845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7307" y="4395893"/>
            <a:ext cx="405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đủ</a:t>
            </a: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476673"/>
            <a:ext cx="5753947" cy="3962400"/>
          </a:xfrm>
          <a:prstGeom prst="rect">
            <a:avLst/>
          </a:prstGeom>
        </p:spPr>
      </p:pic>
      <p:sp>
        <p:nvSpPr>
          <p:cNvPr id="3" name="Oval 21"/>
          <p:cNvSpPr>
            <a:spLocks noChangeArrowheads="1"/>
          </p:cNvSpPr>
          <p:nvPr/>
        </p:nvSpPr>
        <p:spPr bwMode="auto">
          <a:xfrm>
            <a:off x="100704" y="3877985"/>
            <a:ext cx="813697" cy="60076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66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158653" y="584201"/>
            <a:ext cx="5418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 dụng: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 sung chất khoáng cho cơ thể, giúp làm mát gan, thải độc, làm đẹp da, tăng cường sức khỏe.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096000" y="2921001"/>
            <a:ext cx="54186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hiện:</a:t>
            </a:r>
            <a:endParaRPr lang="en-US" sz="3200" b="1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Mỗi ngày nên uống từ 1,5 đến 2 lít nước.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+ Chia đều vào các thời điểm trong ngày.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301" y="491067"/>
            <a:ext cx="5880100" cy="5374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58654" y="482601"/>
            <a:ext cx="5621020" cy="5382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54" y="491068"/>
            <a:ext cx="6125633" cy="5373793"/>
          </a:xfrm>
          <a:prstGeom prst="rect">
            <a:avLst/>
          </a:prstGeom>
        </p:spPr>
      </p:pic>
      <p:pic>
        <p:nvPicPr>
          <p:cNvPr id="4" name="Picture 3" descr="uong-ruoi-bi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387" y="491067"/>
            <a:ext cx="5798820" cy="5372947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169747" y="6070600"/>
            <a:ext cx="800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thức uống có hại cho sức khỏe.</a:t>
            </a:r>
          </a:p>
        </p:txBody>
      </p:sp>
    </p:spTree>
    <p:extLst>
      <p:ext uri="{BB962C8B-B14F-4D97-AF65-F5344CB8AC3E}">
        <p14:creationId xmlns:p14="http://schemas.microsoft.com/office/powerpoint/2010/main" val="9861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ldLvl="0" animBg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31322" y="228773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083" y="4805758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9" y="401739"/>
            <a:ext cx="666750" cy="7715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B90FBB-B3BF-4CE9-8550-2371E64CA7DB}"/>
              </a:ext>
            </a:extLst>
          </p:cNvPr>
          <p:cNvSpPr/>
          <p:nvPr/>
        </p:nvSpPr>
        <p:spPr>
          <a:xfrm>
            <a:off x="1949255" y="5195122"/>
            <a:ext cx="2902098" cy="9353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5FF2AD-BA61-4F00-A478-D780CAD99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56" y="810379"/>
            <a:ext cx="4806111" cy="366962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6397A6C-F670-49B2-AB2A-7424495E6934}"/>
              </a:ext>
            </a:extLst>
          </p:cNvPr>
          <p:cNvSpPr/>
          <p:nvPr/>
        </p:nvSpPr>
        <p:spPr>
          <a:xfrm>
            <a:off x="6313486" y="1967698"/>
            <a:ext cx="4397155" cy="13493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27A16-0EDF-4A6F-8DD3-02FCE8A10AEF}"/>
              </a:ext>
            </a:extLst>
          </p:cNvPr>
          <p:cNvSpPr txBox="1"/>
          <p:nvPr/>
        </p:nvSpPr>
        <p:spPr>
          <a:xfrm>
            <a:off x="6425623" y="2019985"/>
            <a:ext cx="42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vitamin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119F6B-D89F-4600-97D3-B6828D1A4E2C}"/>
              </a:ext>
            </a:extLst>
          </p:cNvPr>
          <p:cNvSpPr/>
          <p:nvPr/>
        </p:nvSpPr>
        <p:spPr>
          <a:xfrm>
            <a:off x="6085945" y="3364320"/>
            <a:ext cx="4907637" cy="2732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1C74A-41E1-47E4-A748-B6DDAAF4BB3A}"/>
              </a:ext>
            </a:extLst>
          </p:cNvPr>
          <p:cNvSpPr txBox="1"/>
          <p:nvPr/>
        </p:nvSpPr>
        <p:spPr>
          <a:xfrm>
            <a:off x="6313486" y="3435576"/>
            <a:ext cx="4285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đói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ngày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16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200" y="4444973"/>
            <a:ext cx="43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4" y="538481"/>
            <a:ext cx="5402580" cy="3900593"/>
          </a:xfrm>
          <a:prstGeom prst="rect">
            <a:avLst/>
          </a:prstGeom>
        </p:spPr>
      </p:pic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281930" y="3685181"/>
            <a:ext cx="807317" cy="70973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66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5892800" y="482600"/>
            <a:ext cx="598085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</a:t>
            </a:r>
            <a:r>
              <a:rPr lang="en-US" sz="2667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Bổ sung các loại vitamin và chất khoáng cho cơ thể,  năng lượng, làm đẹp da.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5892800" y="2070100"/>
            <a:ext cx="5980853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- Cách thực hiện: </a:t>
            </a:r>
          </a:p>
          <a:p>
            <a:pPr algn="just"/>
            <a:r>
              <a:rPr lang="en-US" sz="2667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 + Ăn trái cây trước bữa ăn khoảng 1  giờ hoặc sau bữa ăn 2 đến 3 giờ. </a:t>
            </a:r>
          </a:p>
          <a:p>
            <a:pPr algn="just"/>
            <a:r>
              <a:rPr lang="en-US" sz="2667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 + Ăn rau xanh trong các bữa ăn rất tốt cho sức khỏe.</a:t>
            </a:r>
          </a:p>
          <a:p>
            <a:pPr algn="just"/>
            <a:r>
              <a:rPr lang="en-US" sz="2667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 + Ăn sữa chua sau bữa ăn.</a:t>
            </a:r>
          </a:p>
        </p:txBody>
      </p:sp>
      <p:pic>
        <p:nvPicPr>
          <p:cNvPr id="4" name="Content Placeholder 3" descr="chat-beo-xau-la-gi-chat-beo-xau-co-trong-thuc-pham-nao-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06587" y="482600"/>
            <a:ext cx="6076527" cy="5725160"/>
          </a:xfrm>
          <a:prstGeom prst="rect">
            <a:avLst/>
          </a:prstGeom>
        </p:spPr>
      </p:pic>
      <p:pic>
        <p:nvPicPr>
          <p:cNvPr id="6" name="Content Placeholder 5" descr="tải xuố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83113" y="482601"/>
            <a:ext cx="5591387" cy="5731087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2172547" y="6172200"/>
            <a:ext cx="9698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ăn nhiều thức ăn có chất béo gây bệnh béo phì.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47" y="498721"/>
            <a:ext cx="666750" cy="7715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B90FBB-B3BF-4CE9-8550-2371E64CA7DB}"/>
              </a:ext>
            </a:extLst>
          </p:cNvPr>
          <p:cNvSpPr/>
          <p:nvPr/>
        </p:nvSpPr>
        <p:spPr>
          <a:xfrm>
            <a:off x="1609595" y="5472156"/>
            <a:ext cx="3964032" cy="8164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phòng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045734-FF32-4E65-B006-719C2B436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38" y="884483"/>
            <a:ext cx="3964033" cy="396403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E5D607-0AFC-475D-B836-EEBD5F7CF8DA}"/>
              </a:ext>
            </a:extLst>
          </p:cNvPr>
          <p:cNvSpPr/>
          <p:nvPr/>
        </p:nvSpPr>
        <p:spPr>
          <a:xfrm>
            <a:off x="6677216" y="1998068"/>
            <a:ext cx="4397155" cy="13493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AF1C1-C0D1-4FB2-BFAC-9AE61BE4E4D9}"/>
              </a:ext>
            </a:extLst>
          </p:cNvPr>
          <p:cNvSpPr txBox="1"/>
          <p:nvPr/>
        </p:nvSpPr>
        <p:spPr>
          <a:xfrm>
            <a:off x="6789353" y="2050355"/>
            <a:ext cx="42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ngừa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bệnh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giảm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khuẩn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7A17B8-DA85-4342-8C18-C6F4EE10EDCE}"/>
              </a:ext>
            </a:extLst>
          </p:cNvPr>
          <p:cNvSpPr/>
          <p:nvPr/>
        </p:nvSpPr>
        <p:spPr>
          <a:xfrm>
            <a:off x="6449675" y="3394691"/>
            <a:ext cx="4757049" cy="15080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EDA608-6F12-4A95-8A32-526FC20F6ADF}"/>
              </a:ext>
            </a:extLst>
          </p:cNvPr>
          <p:cNvSpPr txBox="1"/>
          <p:nvPr/>
        </p:nvSpPr>
        <p:spPr>
          <a:xfrm>
            <a:off x="6677216" y="3465946"/>
            <a:ext cx="42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xà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Rửa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819157"/>
            <a:ext cx="4397187" cy="43971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4F41AF-26CC-75C3-BEA8-63E34A0F4B69}"/>
              </a:ext>
            </a:extLst>
          </p:cNvPr>
          <p:cNvGrpSpPr/>
          <p:nvPr/>
        </p:nvGrpSpPr>
        <p:grpSpPr>
          <a:xfrm>
            <a:off x="424434" y="90292"/>
            <a:ext cx="7007724" cy="7007724"/>
            <a:chOff x="424434" y="90292"/>
            <a:chExt cx="7007724" cy="7007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CDCE4F-F553-C341-0F63-B69FE4F3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424434" y="90292"/>
              <a:ext cx="7007724" cy="700772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627856" y="1905506"/>
              <a:ext cx="49643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3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3AED18-ED66-4180-B20D-94D313BF86E4}"/>
              </a:ext>
            </a:extLst>
          </p:cNvPr>
          <p:cNvSpPr/>
          <p:nvPr/>
        </p:nvSpPr>
        <p:spPr>
          <a:xfrm>
            <a:off x="6012123" y="104033"/>
            <a:ext cx="5555418" cy="5721731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600BB-3F5E-4492-9F61-CA91F3493276}"/>
              </a:ext>
            </a:extLst>
          </p:cNvPr>
          <p:cNvSpPr txBox="1"/>
          <p:nvPr/>
        </p:nvSpPr>
        <p:spPr>
          <a:xfrm>
            <a:off x="7532915" y="380881"/>
            <a:ext cx="2858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endParaRPr lang="en-US" sz="32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9B0F6-2941-490A-BDB5-022863D14F6E}"/>
              </a:ext>
            </a:extLst>
          </p:cNvPr>
          <p:cNvSpPr txBox="1"/>
          <p:nvPr/>
        </p:nvSpPr>
        <p:spPr>
          <a:xfrm>
            <a:off x="7528107" y="1246570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endParaRPr lang="en-US" sz="32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929A06-C238-4087-B5A0-1DD1EAAB9CB3}"/>
              </a:ext>
            </a:extLst>
          </p:cNvPr>
          <p:cNvSpPr txBox="1"/>
          <p:nvPr/>
        </p:nvSpPr>
        <p:spPr>
          <a:xfrm>
            <a:off x="7523299" y="2145578"/>
            <a:ext cx="253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2790E4-DE9A-4193-B672-EBDB8AEFB4B2}"/>
              </a:ext>
            </a:extLst>
          </p:cNvPr>
          <p:cNvSpPr txBox="1"/>
          <p:nvPr/>
        </p:nvSpPr>
        <p:spPr>
          <a:xfrm>
            <a:off x="7533836" y="3012591"/>
            <a:ext cx="2593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Tay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endParaRPr lang="en-US" sz="32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E6F54-5EA7-4D86-9A25-A80ADD541580}"/>
              </a:ext>
            </a:extLst>
          </p:cNvPr>
          <p:cNvSpPr txBox="1"/>
          <p:nvPr/>
        </p:nvSpPr>
        <p:spPr>
          <a:xfrm>
            <a:off x="7523299" y="3872299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32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BED2A422-FCDB-45E4-A7F8-F6A98A753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08">
            <a:off x="6537523" y="115890"/>
            <a:ext cx="1228406" cy="1048640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0E621786-143C-49A2-BE37-FC1387D98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67" y="1115950"/>
            <a:ext cx="960556" cy="1029661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79899B11-B7F4-4EB9-A699-23768FA0E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726">
            <a:off x="6865507" y="1927051"/>
            <a:ext cx="863665" cy="1069013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204D4216-F542-4F42-8A23-B8DA54D72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815930" y="2920144"/>
            <a:ext cx="1073771" cy="968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5CA99-1C02-4C51-951A-A2BE4669AB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71" b="94941" l="2072" r="18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12" r="79283"/>
          <a:stretch/>
        </p:blipFill>
        <p:spPr>
          <a:xfrm>
            <a:off x="7007138" y="3831571"/>
            <a:ext cx="661886" cy="9091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D459DC-DA9E-4B72-8061-589F98F56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97778" l="9871" r="93420">
                        <a14:foregroundMark x1="50999" y1="74603" x2="50999" y2="74603"/>
                        <a14:foregroundMark x1="52409" y1="61905" x2="52409" y2="61905"/>
                        <a14:foregroundMark x1="45358" y1="86667" x2="45358" y2="86667"/>
                        <a14:foregroundMark x1="46063" y1="96190" x2="46063" y2="96190"/>
                        <a14:foregroundMark x1="42186" y1="92063" x2="42186" y2="92063"/>
                        <a14:foregroundMark x1="89189" y1="88254" x2="89189" y2="88254"/>
                        <a14:foregroundMark x1="92127" y1="67937" x2="92127" y2="67937"/>
                        <a14:foregroundMark x1="93302" y1="52063" x2="93302" y2="52063"/>
                        <a14:foregroundMark x1="93420" y1="52063" x2="93420" y2="52063"/>
                        <a14:foregroundMark x1="17744" y1="51429" x2="17744" y2="51429"/>
                        <a14:foregroundMark x1="17744" y1="66032" x2="17744" y2="66032"/>
                        <a14:foregroundMark x1="57932" y1="44127" x2="57932" y2="44127"/>
                        <a14:foregroundMark x1="89777" y1="97778" x2="89777" y2="97778"/>
                        <a14:foregroundMark x1="15746" y1="27937" x2="15746" y2="27937"/>
                        <a14:foregroundMark x1="13749" y1="31429" x2="13749" y2="31429"/>
                        <a14:foregroundMark x1="14689" y1="30476" x2="14689" y2="30476"/>
                        <a14:foregroundMark x1="15629" y1="28889" x2="15629" y2="28889"/>
                        <a14:foregroundMark x1="16334" y1="27937" x2="16334" y2="27937"/>
                        <a14:foregroundMark x1="16686" y1="27937" x2="16686" y2="27937"/>
                        <a14:foregroundMark x1="16921" y1="27937" x2="16921" y2="27937"/>
                        <a14:foregroundMark x1="17509" y1="27619" x2="17509" y2="27619"/>
                        <a14:foregroundMark x1="18449" y1="27619" x2="18449" y2="27619"/>
                        <a14:foregroundMark x1="88014" y1="35238" x2="88014" y2="3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72" y="4902283"/>
            <a:ext cx="5140327" cy="1902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6E8CB-9DFE-445D-9772-2BE278C8D5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56" b="95000" l="21797" r="39375">
                        <a14:foregroundMark x1="39141" y1="79306" x2="39141" y2="79306"/>
                        <a14:foregroundMark x1="39375" y1="79306" x2="39375" y2="79306"/>
                        <a14:foregroundMark x1="39453" y1="80694" x2="39453" y2="80694"/>
                        <a14:foregroundMark x1="39141" y1="84444" x2="39141" y2="84444"/>
                        <a14:foregroundMark x1="37344" y1="90417" x2="37344" y2="90417"/>
                        <a14:foregroundMark x1="32422" y1="82361" x2="32422" y2="82361"/>
                        <a14:foregroundMark x1="32422" y1="84722" x2="32422" y2="84722"/>
                        <a14:foregroundMark x1="36875" y1="71250" x2="36875" y2="71250"/>
                        <a14:foregroundMark x1="33047" y1="69028" x2="33047" y2="69028"/>
                        <a14:foregroundMark x1="28125" y1="56111" x2="28125" y2="56111"/>
                        <a14:foregroundMark x1="31328" y1="55556" x2="31328" y2="55556"/>
                        <a14:foregroundMark x1="21797" y1="71806" x2="21797" y2="71806"/>
                        <a14:foregroundMark x1="30391" y1="95000" x2="30391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50997" r="59375" b="1517"/>
          <a:stretch/>
        </p:blipFill>
        <p:spPr>
          <a:xfrm>
            <a:off x="7021872" y="4737991"/>
            <a:ext cx="594832" cy="7952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58B34E-03A7-4B4C-8D69-5E16DCE3E6AC}"/>
              </a:ext>
            </a:extLst>
          </p:cNvPr>
          <p:cNvSpPr txBox="1"/>
          <p:nvPr/>
        </p:nvSpPr>
        <p:spPr>
          <a:xfrm>
            <a:off x="7616704" y="4755300"/>
            <a:ext cx="2677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pháo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endParaRPr lang="en-US" sz="32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D5F4F-90EA-488B-A5CF-5A00BBAC96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78" b="92222" l="10000" r="90000">
                        <a14:foregroundMark x1="75077" y1="5278" x2="75077" y2="5278"/>
                        <a14:foregroundMark x1="72615" y1="18056" x2="72615" y2="18056"/>
                        <a14:foregroundMark x1="70615" y1="68333" x2="70615" y2="68333"/>
                        <a14:foregroundMark x1="70308" y1="85556" x2="70308" y2="85556"/>
                        <a14:foregroundMark x1="24000" y1="74167" x2="24000" y2="74167"/>
                        <a14:foregroundMark x1="31538" y1="85000" x2="31538" y2="85000"/>
                        <a14:foregroundMark x1="27538" y1="18333" x2="27538" y2="18333"/>
                        <a14:foregroundMark x1="27231" y1="2778" x2="27231" y2="2778"/>
                        <a14:foregroundMark x1="24000" y1="4444" x2="24000" y2="4444"/>
                        <a14:foregroundMark x1="56000" y1="92222" x2="56000" y2="92222"/>
                        <a14:foregroundMark x1="48923" y1="43333" x2="48923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22893"/>
          <a:stretch/>
        </p:blipFill>
        <p:spPr>
          <a:xfrm>
            <a:off x="226029" y="174272"/>
            <a:ext cx="5604958" cy="6683728"/>
          </a:xfrm>
          <a:prstGeom prst="rect">
            <a:avLst/>
          </a:prstGeom>
        </p:spPr>
      </p:pic>
      <p:pic>
        <p:nvPicPr>
          <p:cNvPr id="4098" name="Picture 2" descr="Cách vẽ nước chanh: Bước 10">
            <a:extLst>
              <a:ext uri="{FF2B5EF4-FFF2-40B4-BE49-F238E27FC236}">
                <a16:creationId xmlns:a16="http://schemas.microsoft.com/office/drawing/2014/main" id="{61629054-7C8F-4F35-B101-5AD0FEA6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1126">
            <a:off x="3811750" y="1439005"/>
            <a:ext cx="978232" cy="97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ước cam Cam uống sức Khỏe lắc uống Không cồn - Vẽ bằng tay trái cây">
            <a:extLst>
              <a:ext uri="{FF2B5EF4-FFF2-40B4-BE49-F238E27FC236}">
                <a16:creationId xmlns:a16="http://schemas.microsoft.com/office/drawing/2014/main" id="{AE791F4E-10E5-4577-B0C3-23F764681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" b="94762" l="556" r="96000">
                        <a14:foregroundMark x1="8222" y1="16667" x2="8222" y2="16667"/>
                        <a14:foregroundMark x1="11667" y1="21548" x2="11667" y2="21548"/>
                        <a14:foregroundMark x1="5556" y1="17143" x2="5556" y2="17143"/>
                        <a14:foregroundMark x1="11667" y1="5595" x2="11667" y2="5595"/>
                        <a14:foregroundMark x1="14333" y1="4881" x2="14333" y2="4881"/>
                        <a14:foregroundMark x1="18556" y1="5595" x2="18556" y2="5595"/>
                        <a14:foregroundMark x1="9222" y1="10595" x2="9222" y2="10595"/>
                        <a14:foregroundMark x1="3889" y1="7024" x2="3889" y2="7024"/>
                        <a14:foregroundMark x1="7667" y1="12500" x2="7667" y2="12500"/>
                        <a14:foregroundMark x1="12667" y1="16310" x2="12667" y2="16310"/>
                        <a14:foregroundMark x1="15000" y1="4762" x2="15000" y2="4762"/>
                        <a14:foregroundMark x1="17556" y1="6786" x2="17556" y2="6786"/>
                        <a14:foregroundMark x1="16222" y1="8095" x2="16222" y2="8095"/>
                        <a14:foregroundMark x1="9889" y1="6667" x2="9889" y2="6667"/>
                        <a14:foregroundMark x1="5444" y1="8095" x2="5444" y2="8095"/>
                        <a14:foregroundMark x1="1667" y1="4286" x2="1667" y2="4286"/>
                        <a14:foregroundMark x1="10333" y1="32381" x2="10333" y2="32381"/>
                        <a14:foregroundMark x1="1667" y1="23214" x2="1667" y2="23214"/>
                        <a14:foregroundMark x1="21000" y1="21786" x2="21000" y2="21786"/>
                        <a14:foregroundMark x1="3778" y1="29524" x2="3778" y2="29524"/>
                        <a14:foregroundMark x1="10333" y1="33810" x2="10333" y2="33810"/>
                        <a14:foregroundMark x1="11444" y1="952" x2="11444" y2="952"/>
                        <a14:foregroundMark x1="18444" y1="25238" x2="18444" y2="25238"/>
                        <a14:foregroundMark x1="5889" y1="31905" x2="5889" y2="31905"/>
                        <a14:foregroundMark x1="19889" y1="26548" x2="19889" y2="26548"/>
                        <a14:foregroundMark x1="25889" y1="33690" x2="25889" y2="33690"/>
                        <a14:foregroundMark x1="24667" y1="30357" x2="24667" y2="30357"/>
                        <a14:foregroundMark x1="18000" y1="38690" x2="18000" y2="38690"/>
                        <a14:foregroundMark x1="15889" y1="37500" x2="15889" y2="37500"/>
                        <a14:foregroundMark x1="3333" y1="17024" x2="3333" y2="17024"/>
                        <a14:foregroundMark x1="21667" y1="16190" x2="21667" y2="16190"/>
                        <a14:foregroundMark x1="21667" y1="12976" x2="21667" y2="12976"/>
                        <a14:foregroundMark x1="556" y1="18214" x2="556" y2="18214"/>
                        <a14:foregroundMark x1="23667" y1="30595" x2="23667" y2="30595"/>
                        <a14:foregroundMark x1="60667" y1="32024" x2="60667" y2="32024"/>
                        <a14:foregroundMark x1="56778" y1="35833" x2="56778" y2="35833"/>
                        <a14:foregroundMark x1="53889" y1="38929" x2="53889" y2="38929"/>
                        <a14:foregroundMark x1="65111" y1="29405" x2="65111" y2="29405"/>
                        <a14:foregroundMark x1="54333" y1="38690" x2="54333" y2="38690"/>
                        <a14:foregroundMark x1="62444" y1="27619" x2="62444" y2="27619"/>
                        <a14:foregroundMark x1="93444" y1="34167" x2="93444" y2="34167"/>
                        <a14:foregroundMark x1="96111" y1="34762" x2="96111" y2="34762"/>
                        <a14:foregroundMark x1="95444" y1="33690" x2="95444" y2="33690"/>
                        <a14:foregroundMark x1="91667" y1="32976" x2="91667" y2="32976"/>
                        <a14:foregroundMark x1="86444" y1="39524" x2="86444" y2="39524"/>
                        <a14:foregroundMark x1="23778" y1="86190" x2="23778" y2="86190"/>
                        <a14:foregroundMark x1="23444" y1="86190" x2="23444" y2="86190"/>
                        <a14:foregroundMark x1="21556" y1="88095" x2="21556" y2="88095"/>
                        <a14:foregroundMark x1="23778" y1="88929" x2="23778" y2="88929"/>
                        <a14:foregroundMark x1="25556" y1="85357" x2="25556" y2="85357"/>
                        <a14:foregroundMark x1="16556" y1="94762" x2="16556" y2="94762"/>
                        <a14:foregroundMark x1="18444" y1="94405" x2="18444" y2="94405"/>
                        <a14:foregroundMark x1="24111" y1="94405" x2="24111" y2="94405"/>
                        <a14:foregroundMark x1="25556" y1="93810" x2="25556" y2="93810"/>
                        <a14:foregroundMark x1="61222" y1="86310" x2="61222" y2="86310"/>
                        <a14:foregroundMark x1="84333" y1="76190" x2="84333" y2="76190"/>
                        <a14:foregroundMark x1="85000" y1="69048" x2="85000" y2="69048"/>
                        <a14:foregroundMark x1="93556" y1="88214" x2="93556" y2="88214"/>
                        <a14:foregroundMark x1="26111" y1="86310" x2="26111" y2="86310"/>
                        <a14:foregroundMark x1="22778" y1="83929" x2="22778" y2="83929"/>
                        <a14:backgroundMark x1="83000" y1="70595" x2="83000" y2="70595"/>
                        <a14:backgroundMark x1="82778" y1="65595" x2="82778" y2="65595"/>
                        <a14:backgroundMark x1="77222" y1="65357" x2="77222" y2="65357"/>
                        <a14:backgroundMark x1="75000" y1="71905" x2="75000" y2="71905"/>
                        <a14:backgroundMark x1="80333" y1="75238" x2="80333" y2="75238"/>
                        <a14:backgroundMark x1="87000" y1="74405" x2="87000" y2="74405"/>
                        <a14:backgroundMark x1="86111" y1="80000" x2="86111" y2="80000"/>
                        <a14:backgroundMark x1="83444" y1="82857" x2="83444" y2="82857"/>
                        <a14:backgroundMark x1="82333" y1="84643" x2="82333" y2="84643"/>
                        <a14:backgroundMark x1="84778" y1="76667" x2="84778" y2="76667"/>
                        <a14:backgroundMark x1="85222" y1="72738" x2="85222" y2="72738"/>
                        <a14:backgroundMark x1="89556" y1="67143" x2="89556" y2="67143"/>
                        <a14:backgroundMark x1="89222" y1="64762" x2="89222" y2="64762"/>
                        <a14:backgroundMark x1="87889" y1="63810" x2="87889" y2="63810"/>
                        <a14:backgroundMark x1="85444" y1="63452" x2="85444" y2="63452"/>
                        <a14:backgroundMark x1="82111" y1="73333" x2="82111" y2="73333"/>
                        <a14:backgroundMark x1="81889" y1="79405" x2="81889" y2="79405"/>
                        <a14:backgroundMark x1="81667" y1="80833" x2="81667" y2="80833"/>
                        <a14:backgroundMark x1="81667" y1="82976" x2="81667" y2="82976"/>
                        <a14:backgroundMark x1="85444" y1="83810" x2="85444" y2="83810"/>
                        <a14:backgroundMark x1="90000" y1="78690" x2="90000" y2="78690"/>
                        <a14:backgroundMark x1="88222" y1="82262" x2="88222" y2="82262"/>
                        <a14:backgroundMark x1="88111" y1="83452" x2="88111" y2="83452"/>
                        <a14:backgroundMark x1="90111" y1="71071" x2="90111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832" b="54396"/>
          <a:stretch/>
        </p:blipFill>
        <p:spPr bwMode="auto">
          <a:xfrm rot="899017" flipH="1">
            <a:off x="4205330" y="2182834"/>
            <a:ext cx="882022" cy="103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ước cam Cam uống sức Khỏe lắc uống Không cồn - Vẽ bằng tay trái cây">
            <a:extLst>
              <a:ext uri="{FF2B5EF4-FFF2-40B4-BE49-F238E27FC236}">
                <a16:creationId xmlns:a16="http://schemas.microsoft.com/office/drawing/2014/main" id="{DD6EB7EC-7B85-4CCD-A17B-3C2EA9E5C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" b="94762" l="556" r="96000">
                        <a14:foregroundMark x1="8222" y1="16667" x2="8222" y2="16667"/>
                        <a14:foregroundMark x1="11667" y1="21548" x2="11667" y2="21548"/>
                        <a14:foregroundMark x1="5556" y1="17143" x2="5556" y2="17143"/>
                        <a14:foregroundMark x1="11667" y1="5595" x2="11667" y2="5595"/>
                        <a14:foregroundMark x1="14333" y1="4881" x2="14333" y2="4881"/>
                        <a14:foregroundMark x1="18556" y1="5595" x2="18556" y2="5595"/>
                        <a14:foregroundMark x1="9222" y1="10595" x2="9222" y2="10595"/>
                        <a14:foregroundMark x1="3889" y1="7024" x2="3889" y2="7024"/>
                        <a14:foregroundMark x1="7667" y1="12500" x2="7667" y2="12500"/>
                        <a14:foregroundMark x1="12667" y1="16310" x2="12667" y2="16310"/>
                        <a14:foregroundMark x1="15000" y1="4762" x2="15000" y2="4762"/>
                        <a14:foregroundMark x1="17556" y1="6786" x2="17556" y2="6786"/>
                        <a14:foregroundMark x1="16222" y1="8095" x2="16222" y2="8095"/>
                        <a14:foregroundMark x1="9889" y1="6667" x2="9889" y2="6667"/>
                        <a14:foregroundMark x1="5444" y1="8095" x2="5444" y2="8095"/>
                        <a14:foregroundMark x1="1667" y1="4286" x2="1667" y2="4286"/>
                        <a14:foregroundMark x1="10333" y1="32381" x2="10333" y2="32381"/>
                        <a14:foregroundMark x1="1667" y1="23214" x2="1667" y2="23214"/>
                        <a14:foregroundMark x1="21000" y1="21786" x2="21000" y2="21786"/>
                        <a14:foregroundMark x1="3778" y1="29524" x2="3778" y2="29524"/>
                        <a14:foregroundMark x1="10333" y1="33810" x2="10333" y2="33810"/>
                        <a14:foregroundMark x1="11444" y1="952" x2="11444" y2="952"/>
                        <a14:foregroundMark x1="18444" y1="25238" x2="18444" y2="25238"/>
                        <a14:foregroundMark x1="5889" y1="31905" x2="5889" y2="31905"/>
                        <a14:foregroundMark x1="19889" y1="26548" x2="19889" y2="26548"/>
                        <a14:foregroundMark x1="25889" y1="33690" x2="25889" y2="33690"/>
                        <a14:foregroundMark x1="24667" y1="30357" x2="24667" y2="30357"/>
                        <a14:foregroundMark x1="18000" y1="38690" x2="18000" y2="38690"/>
                        <a14:foregroundMark x1="15889" y1="37500" x2="15889" y2="37500"/>
                        <a14:foregroundMark x1="3333" y1="17024" x2="3333" y2="17024"/>
                        <a14:foregroundMark x1="21667" y1="16190" x2="21667" y2="16190"/>
                        <a14:foregroundMark x1="21667" y1="12976" x2="21667" y2="12976"/>
                        <a14:foregroundMark x1="556" y1="18214" x2="556" y2="18214"/>
                        <a14:foregroundMark x1="23667" y1="30595" x2="23667" y2="30595"/>
                        <a14:foregroundMark x1="60667" y1="32024" x2="60667" y2="32024"/>
                        <a14:foregroundMark x1="56778" y1="35833" x2="56778" y2="35833"/>
                        <a14:foregroundMark x1="53889" y1="38929" x2="53889" y2="38929"/>
                        <a14:foregroundMark x1="65111" y1="29405" x2="65111" y2="29405"/>
                        <a14:foregroundMark x1="54333" y1="38690" x2="54333" y2="38690"/>
                        <a14:foregroundMark x1="62444" y1="27619" x2="62444" y2="27619"/>
                        <a14:foregroundMark x1="93444" y1="34167" x2="93444" y2="34167"/>
                        <a14:foregroundMark x1="96111" y1="34762" x2="96111" y2="34762"/>
                        <a14:foregroundMark x1="95444" y1="33690" x2="95444" y2="33690"/>
                        <a14:foregroundMark x1="91667" y1="32976" x2="91667" y2="32976"/>
                        <a14:foregroundMark x1="86444" y1="39524" x2="86444" y2="39524"/>
                        <a14:foregroundMark x1="23778" y1="86190" x2="23778" y2="86190"/>
                        <a14:foregroundMark x1="23444" y1="86190" x2="23444" y2="86190"/>
                        <a14:foregroundMark x1="21556" y1="88095" x2="21556" y2="88095"/>
                        <a14:foregroundMark x1="23778" y1="88929" x2="23778" y2="88929"/>
                        <a14:foregroundMark x1="25556" y1="85357" x2="25556" y2="85357"/>
                        <a14:foregroundMark x1="16556" y1="94762" x2="16556" y2="94762"/>
                        <a14:foregroundMark x1="18444" y1="94405" x2="18444" y2="94405"/>
                        <a14:foregroundMark x1="24111" y1="94405" x2="24111" y2="94405"/>
                        <a14:foregroundMark x1="25556" y1="93810" x2="25556" y2="93810"/>
                        <a14:foregroundMark x1="61222" y1="86310" x2="61222" y2="86310"/>
                        <a14:foregroundMark x1="84333" y1="76190" x2="84333" y2="76190"/>
                        <a14:foregroundMark x1="85000" y1="69048" x2="85000" y2="69048"/>
                        <a14:foregroundMark x1="93556" y1="88214" x2="93556" y2="88214"/>
                        <a14:foregroundMark x1="26111" y1="86310" x2="26111" y2="86310"/>
                        <a14:foregroundMark x1="22778" y1="83929" x2="22778" y2="83929"/>
                        <a14:backgroundMark x1="83000" y1="70595" x2="83000" y2="70595"/>
                        <a14:backgroundMark x1="82778" y1="65595" x2="82778" y2="65595"/>
                        <a14:backgroundMark x1="77222" y1="65357" x2="77222" y2="65357"/>
                        <a14:backgroundMark x1="75000" y1="71905" x2="75000" y2="71905"/>
                        <a14:backgroundMark x1="80333" y1="75238" x2="80333" y2="75238"/>
                        <a14:backgroundMark x1="87000" y1="74405" x2="87000" y2="74405"/>
                        <a14:backgroundMark x1="86111" y1="80000" x2="86111" y2="80000"/>
                        <a14:backgroundMark x1="83444" y1="82857" x2="83444" y2="82857"/>
                        <a14:backgroundMark x1="82333" y1="84643" x2="82333" y2="84643"/>
                        <a14:backgroundMark x1="84778" y1="76667" x2="84778" y2="76667"/>
                        <a14:backgroundMark x1="85222" y1="72738" x2="85222" y2="72738"/>
                        <a14:backgroundMark x1="89556" y1="67143" x2="89556" y2="67143"/>
                        <a14:backgroundMark x1="89222" y1="64762" x2="89222" y2="64762"/>
                        <a14:backgroundMark x1="87889" y1="63810" x2="87889" y2="63810"/>
                        <a14:backgroundMark x1="85444" y1="63452" x2="85444" y2="63452"/>
                        <a14:backgroundMark x1="82111" y1="73333" x2="82111" y2="73333"/>
                        <a14:backgroundMark x1="81889" y1="79405" x2="81889" y2="79405"/>
                        <a14:backgroundMark x1="81667" y1="80833" x2="81667" y2="80833"/>
                        <a14:backgroundMark x1="81667" y1="82976" x2="81667" y2="82976"/>
                        <a14:backgroundMark x1="85444" y1="83810" x2="85444" y2="83810"/>
                        <a14:backgroundMark x1="90000" y1="78690" x2="90000" y2="78690"/>
                        <a14:backgroundMark x1="88222" y1="82262" x2="88222" y2="82262"/>
                        <a14:backgroundMark x1="88111" y1="83452" x2="88111" y2="83452"/>
                        <a14:backgroundMark x1="90111" y1="71071" x2="90111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59" t="22911" b="56002"/>
          <a:stretch/>
        </p:blipFill>
        <p:spPr bwMode="auto">
          <a:xfrm rot="899017" flipH="1">
            <a:off x="4175160" y="3220487"/>
            <a:ext cx="730067" cy="7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ước cam Cam uống sức Khỏe lắc uống Không cồn - Vẽ bằng tay trái cây">
            <a:extLst>
              <a:ext uri="{FF2B5EF4-FFF2-40B4-BE49-F238E27FC236}">
                <a16:creationId xmlns:a16="http://schemas.microsoft.com/office/drawing/2014/main" id="{0B78A4E3-7C7D-46AB-A999-C0BA8C5C0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" b="94762" l="556" r="96000">
                        <a14:foregroundMark x1="8222" y1="16667" x2="8222" y2="16667"/>
                        <a14:foregroundMark x1="11667" y1="21548" x2="11667" y2="21548"/>
                        <a14:foregroundMark x1="5556" y1="17143" x2="5556" y2="17143"/>
                        <a14:foregroundMark x1="11667" y1="5595" x2="11667" y2="5595"/>
                        <a14:foregroundMark x1="14333" y1="4881" x2="14333" y2="4881"/>
                        <a14:foregroundMark x1="18556" y1="5595" x2="18556" y2="5595"/>
                        <a14:foregroundMark x1="9222" y1="10595" x2="9222" y2="10595"/>
                        <a14:foregroundMark x1="3889" y1="7024" x2="3889" y2="7024"/>
                        <a14:foregroundMark x1="7667" y1="12500" x2="7667" y2="12500"/>
                        <a14:foregroundMark x1="12667" y1="16310" x2="12667" y2="16310"/>
                        <a14:foregroundMark x1="15000" y1="4762" x2="15000" y2="4762"/>
                        <a14:foregroundMark x1="17556" y1="6786" x2="17556" y2="6786"/>
                        <a14:foregroundMark x1="16222" y1="8095" x2="16222" y2="8095"/>
                        <a14:foregroundMark x1="9889" y1="6667" x2="9889" y2="6667"/>
                        <a14:foregroundMark x1="5444" y1="8095" x2="5444" y2="8095"/>
                        <a14:foregroundMark x1="1667" y1="4286" x2="1667" y2="4286"/>
                        <a14:foregroundMark x1="10333" y1="32381" x2="10333" y2="32381"/>
                        <a14:foregroundMark x1="1667" y1="23214" x2="1667" y2="23214"/>
                        <a14:foregroundMark x1="21000" y1="21786" x2="21000" y2="21786"/>
                        <a14:foregroundMark x1="3778" y1="29524" x2="3778" y2="29524"/>
                        <a14:foregroundMark x1="10333" y1="33810" x2="10333" y2="33810"/>
                        <a14:foregroundMark x1="11444" y1="952" x2="11444" y2="952"/>
                        <a14:foregroundMark x1="18444" y1="25238" x2="18444" y2="25238"/>
                        <a14:foregroundMark x1="5889" y1="31905" x2="5889" y2="31905"/>
                        <a14:foregroundMark x1="19889" y1="26548" x2="19889" y2="26548"/>
                        <a14:foregroundMark x1="25889" y1="33690" x2="25889" y2="33690"/>
                        <a14:foregroundMark x1="24667" y1="30357" x2="24667" y2="30357"/>
                        <a14:foregroundMark x1="18000" y1="38690" x2="18000" y2="38690"/>
                        <a14:foregroundMark x1="15889" y1="37500" x2="15889" y2="37500"/>
                        <a14:foregroundMark x1="3333" y1="17024" x2="3333" y2="17024"/>
                        <a14:foregroundMark x1="21667" y1="16190" x2="21667" y2="16190"/>
                        <a14:foregroundMark x1="21667" y1="12976" x2="21667" y2="12976"/>
                        <a14:foregroundMark x1="556" y1="18214" x2="556" y2="18214"/>
                        <a14:foregroundMark x1="23667" y1="30595" x2="23667" y2="30595"/>
                        <a14:foregroundMark x1="60667" y1="32024" x2="60667" y2="32024"/>
                        <a14:foregroundMark x1="56778" y1="35833" x2="56778" y2="35833"/>
                        <a14:foregroundMark x1="53889" y1="38929" x2="53889" y2="38929"/>
                        <a14:foregroundMark x1="65111" y1="29405" x2="65111" y2="29405"/>
                        <a14:foregroundMark x1="54333" y1="38690" x2="54333" y2="38690"/>
                        <a14:foregroundMark x1="62444" y1="27619" x2="62444" y2="27619"/>
                        <a14:foregroundMark x1="93444" y1="34167" x2="93444" y2="34167"/>
                        <a14:foregroundMark x1="96111" y1="34762" x2="96111" y2="34762"/>
                        <a14:foregroundMark x1="95444" y1="33690" x2="95444" y2="33690"/>
                        <a14:foregroundMark x1="91667" y1="32976" x2="91667" y2="32976"/>
                        <a14:foregroundMark x1="86444" y1="39524" x2="86444" y2="39524"/>
                        <a14:foregroundMark x1="23778" y1="86190" x2="23778" y2="86190"/>
                        <a14:foregroundMark x1="23444" y1="86190" x2="23444" y2="86190"/>
                        <a14:foregroundMark x1="21556" y1="88095" x2="21556" y2="88095"/>
                        <a14:foregroundMark x1="23778" y1="88929" x2="23778" y2="88929"/>
                        <a14:foregroundMark x1="25556" y1="85357" x2="25556" y2="85357"/>
                        <a14:foregroundMark x1="16556" y1="94762" x2="16556" y2="94762"/>
                        <a14:foregroundMark x1="18444" y1="94405" x2="18444" y2="94405"/>
                        <a14:foregroundMark x1="24111" y1="94405" x2="24111" y2="94405"/>
                        <a14:foregroundMark x1="25556" y1="93810" x2="25556" y2="93810"/>
                        <a14:foregroundMark x1="61222" y1="86310" x2="61222" y2="86310"/>
                        <a14:foregroundMark x1="84333" y1="76190" x2="84333" y2="76190"/>
                        <a14:foregroundMark x1="85000" y1="69048" x2="85000" y2="69048"/>
                        <a14:foregroundMark x1="93556" y1="88214" x2="93556" y2="88214"/>
                        <a14:foregroundMark x1="26111" y1="86310" x2="26111" y2="86310"/>
                        <a14:foregroundMark x1="22778" y1="83929" x2="22778" y2="83929"/>
                        <a14:backgroundMark x1="83000" y1="70595" x2="83000" y2="70595"/>
                        <a14:backgroundMark x1="82778" y1="65595" x2="82778" y2="65595"/>
                        <a14:backgroundMark x1="77222" y1="65357" x2="77222" y2="65357"/>
                        <a14:backgroundMark x1="75000" y1="71905" x2="75000" y2="71905"/>
                        <a14:backgroundMark x1="80333" y1="75238" x2="80333" y2="75238"/>
                        <a14:backgroundMark x1="87000" y1="74405" x2="87000" y2="74405"/>
                        <a14:backgroundMark x1="86111" y1="80000" x2="86111" y2="80000"/>
                        <a14:backgroundMark x1="83444" y1="82857" x2="83444" y2="82857"/>
                        <a14:backgroundMark x1="82333" y1="84643" x2="82333" y2="84643"/>
                        <a14:backgroundMark x1="84778" y1="76667" x2="84778" y2="76667"/>
                        <a14:backgroundMark x1="85222" y1="72738" x2="85222" y2="72738"/>
                        <a14:backgroundMark x1="89556" y1="67143" x2="89556" y2="67143"/>
                        <a14:backgroundMark x1="89222" y1="64762" x2="89222" y2="64762"/>
                        <a14:backgroundMark x1="87889" y1="63810" x2="87889" y2="63810"/>
                        <a14:backgroundMark x1="85444" y1="63452" x2="85444" y2="63452"/>
                        <a14:backgroundMark x1="82111" y1="73333" x2="82111" y2="73333"/>
                        <a14:backgroundMark x1="81889" y1="79405" x2="81889" y2="79405"/>
                        <a14:backgroundMark x1="81667" y1="80833" x2="81667" y2="80833"/>
                        <a14:backgroundMark x1="81667" y1="82976" x2="81667" y2="82976"/>
                        <a14:backgroundMark x1="85444" y1="83810" x2="85444" y2="83810"/>
                        <a14:backgroundMark x1="90000" y1="78690" x2="90000" y2="78690"/>
                        <a14:backgroundMark x1="88222" y1="82262" x2="88222" y2="82262"/>
                        <a14:backgroundMark x1="88111" y1="83452" x2="88111" y2="83452"/>
                        <a14:backgroundMark x1="90111" y1="71071" x2="90111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22911" r="30449" b="54938"/>
          <a:stretch/>
        </p:blipFill>
        <p:spPr bwMode="auto">
          <a:xfrm rot="899017" flipH="1">
            <a:off x="3812273" y="3780043"/>
            <a:ext cx="977185" cy="7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Nước cam Cam uống sức Khỏe lắc uống Không cồn - Vẽ bằng tay trái cây">
            <a:extLst>
              <a:ext uri="{FF2B5EF4-FFF2-40B4-BE49-F238E27FC236}">
                <a16:creationId xmlns:a16="http://schemas.microsoft.com/office/drawing/2014/main" id="{C7381145-766F-4E3D-B179-77455AEBF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" b="94762" l="556" r="96000">
                        <a14:foregroundMark x1="8222" y1="16667" x2="8222" y2="16667"/>
                        <a14:foregroundMark x1="11667" y1="21548" x2="11667" y2="21548"/>
                        <a14:foregroundMark x1="5556" y1="17143" x2="5556" y2="17143"/>
                        <a14:foregroundMark x1="11667" y1="5595" x2="11667" y2="5595"/>
                        <a14:foregroundMark x1="14333" y1="4881" x2="14333" y2="4881"/>
                        <a14:foregroundMark x1="18556" y1="5595" x2="18556" y2="5595"/>
                        <a14:foregroundMark x1="9222" y1="10595" x2="9222" y2="10595"/>
                        <a14:foregroundMark x1="3889" y1="7024" x2="3889" y2="7024"/>
                        <a14:foregroundMark x1="7667" y1="12500" x2="7667" y2="12500"/>
                        <a14:foregroundMark x1="12667" y1="16310" x2="12667" y2="16310"/>
                        <a14:foregroundMark x1="15000" y1="4762" x2="15000" y2="4762"/>
                        <a14:foregroundMark x1="17556" y1="6786" x2="17556" y2="6786"/>
                        <a14:foregroundMark x1="16222" y1="8095" x2="16222" y2="8095"/>
                        <a14:foregroundMark x1="9889" y1="6667" x2="9889" y2="6667"/>
                        <a14:foregroundMark x1="5444" y1="8095" x2="5444" y2="8095"/>
                        <a14:foregroundMark x1="1667" y1="4286" x2="1667" y2="4286"/>
                        <a14:foregroundMark x1="10333" y1="32381" x2="10333" y2="32381"/>
                        <a14:foregroundMark x1="1667" y1="23214" x2="1667" y2="23214"/>
                        <a14:foregroundMark x1="21000" y1="21786" x2="21000" y2="21786"/>
                        <a14:foregroundMark x1="3778" y1="29524" x2="3778" y2="29524"/>
                        <a14:foregroundMark x1="10333" y1="33810" x2="10333" y2="33810"/>
                        <a14:foregroundMark x1="11444" y1="952" x2="11444" y2="952"/>
                        <a14:foregroundMark x1="18444" y1="25238" x2="18444" y2="25238"/>
                        <a14:foregroundMark x1="5889" y1="31905" x2="5889" y2="31905"/>
                        <a14:foregroundMark x1="19889" y1="26548" x2="19889" y2="26548"/>
                        <a14:foregroundMark x1="25889" y1="33690" x2="25889" y2="33690"/>
                        <a14:foregroundMark x1="24667" y1="30357" x2="24667" y2="30357"/>
                        <a14:foregroundMark x1="18000" y1="38690" x2="18000" y2="38690"/>
                        <a14:foregroundMark x1="15889" y1="37500" x2="15889" y2="37500"/>
                        <a14:foregroundMark x1="3333" y1="17024" x2="3333" y2="17024"/>
                        <a14:foregroundMark x1="21667" y1="16190" x2="21667" y2="16190"/>
                        <a14:foregroundMark x1="21667" y1="12976" x2="21667" y2="12976"/>
                        <a14:foregroundMark x1="556" y1="18214" x2="556" y2="18214"/>
                        <a14:foregroundMark x1="23667" y1="30595" x2="23667" y2="30595"/>
                        <a14:foregroundMark x1="60667" y1="32024" x2="60667" y2="32024"/>
                        <a14:foregroundMark x1="56778" y1="35833" x2="56778" y2="35833"/>
                        <a14:foregroundMark x1="53889" y1="38929" x2="53889" y2="38929"/>
                        <a14:foregroundMark x1="65111" y1="29405" x2="65111" y2="29405"/>
                        <a14:foregroundMark x1="54333" y1="38690" x2="54333" y2="38690"/>
                        <a14:foregroundMark x1="62444" y1="27619" x2="62444" y2="27619"/>
                        <a14:foregroundMark x1="93444" y1="34167" x2="93444" y2="34167"/>
                        <a14:foregroundMark x1="96111" y1="34762" x2="96111" y2="34762"/>
                        <a14:foregroundMark x1="95444" y1="33690" x2="95444" y2="33690"/>
                        <a14:foregroundMark x1="91667" y1="32976" x2="91667" y2="32976"/>
                        <a14:foregroundMark x1="86444" y1="39524" x2="86444" y2="39524"/>
                        <a14:foregroundMark x1="23778" y1="86190" x2="23778" y2="86190"/>
                        <a14:foregroundMark x1="23444" y1="86190" x2="23444" y2="86190"/>
                        <a14:foregroundMark x1="21556" y1="88095" x2="21556" y2="88095"/>
                        <a14:foregroundMark x1="23778" y1="88929" x2="23778" y2="88929"/>
                        <a14:foregroundMark x1="25556" y1="85357" x2="25556" y2="85357"/>
                        <a14:foregroundMark x1="16556" y1="94762" x2="16556" y2="94762"/>
                        <a14:foregroundMark x1="18444" y1="94405" x2="18444" y2="94405"/>
                        <a14:foregroundMark x1="24111" y1="94405" x2="24111" y2="94405"/>
                        <a14:foregroundMark x1="25556" y1="93810" x2="25556" y2="93810"/>
                        <a14:foregroundMark x1="61222" y1="86310" x2="61222" y2="86310"/>
                        <a14:foregroundMark x1="84333" y1="76190" x2="84333" y2="76190"/>
                        <a14:foregroundMark x1="85000" y1="69048" x2="85000" y2="69048"/>
                        <a14:foregroundMark x1="93556" y1="88214" x2="93556" y2="88214"/>
                        <a14:foregroundMark x1="26111" y1="86310" x2="26111" y2="86310"/>
                        <a14:foregroundMark x1="22778" y1="83929" x2="22778" y2="83929"/>
                        <a14:backgroundMark x1="83000" y1="70595" x2="83000" y2="70595"/>
                        <a14:backgroundMark x1="82778" y1="65595" x2="82778" y2="65595"/>
                        <a14:backgroundMark x1="77222" y1="65357" x2="77222" y2="65357"/>
                        <a14:backgroundMark x1="75000" y1="71905" x2="75000" y2="71905"/>
                        <a14:backgroundMark x1="80333" y1="75238" x2="80333" y2="75238"/>
                        <a14:backgroundMark x1="87000" y1="74405" x2="87000" y2="74405"/>
                        <a14:backgroundMark x1="86111" y1="80000" x2="86111" y2="80000"/>
                        <a14:backgroundMark x1="83444" y1="82857" x2="83444" y2="82857"/>
                        <a14:backgroundMark x1="82333" y1="84643" x2="82333" y2="84643"/>
                        <a14:backgroundMark x1="84778" y1="76667" x2="84778" y2="76667"/>
                        <a14:backgroundMark x1="85222" y1="72738" x2="85222" y2="72738"/>
                        <a14:backgroundMark x1="89556" y1="67143" x2="89556" y2="67143"/>
                        <a14:backgroundMark x1="89222" y1="64762" x2="89222" y2="64762"/>
                        <a14:backgroundMark x1="87889" y1="63810" x2="87889" y2="63810"/>
                        <a14:backgroundMark x1="85444" y1="63452" x2="85444" y2="63452"/>
                        <a14:backgroundMark x1="82111" y1="73333" x2="82111" y2="73333"/>
                        <a14:backgroundMark x1="81889" y1="79405" x2="81889" y2="79405"/>
                        <a14:backgroundMark x1="81667" y1="80833" x2="81667" y2="80833"/>
                        <a14:backgroundMark x1="81667" y1="82976" x2="81667" y2="82976"/>
                        <a14:backgroundMark x1="85444" y1="83810" x2="85444" y2="83810"/>
                        <a14:backgroundMark x1="90000" y1="78690" x2="90000" y2="78690"/>
                        <a14:backgroundMark x1="88222" y1="82262" x2="88222" y2="82262"/>
                        <a14:backgroundMark x1="88111" y1="83452" x2="88111" y2="83452"/>
                        <a14:backgroundMark x1="90111" y1="71071" x2="90111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72785" r="29624"/>
          <a:stretch/>
        </p:blipFill>
        <p:spPr bwMode="auto">
          <a:xfrm rot="899017" flipH="1">
            <a:off x="3807474" y="4294972"/>
            <a:ext cx="1007086" cy="92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Nước cam Cam uống sức Khỏe lắc uống Không cồn - Vẽ bằng tay trái cây">
            <a:extLst>
              <a:ext uri="{FF2B5EF4-FFF2-40B4-BE49-F238E27FC236}">
                <a16:creationId xmlns:a16="http://schemas.microsoft.com/office/drawing/2014/main" id="{3ED7AD65-4C66-4E25-AE88-EFC889BF8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" b="94762" l="556" r="96000">
                        <a14:foregroundMark x1="8222" y1="16667" x2="8222" y2="16667"/>
                        <a14:foregroundMark x1="11667" y1="21548" x2="11667" y2="21548"/>
                        <a14:foregroundMark x1="5556" y1="17143" x2="5556" y2="17143"/>
                        <a14:foregroundMark x1="11667" y1="5595" x2="11667" y2="5595"/>
                        <a14:foregroundMark x1="14333" y1="4881" x2="14333" y2="4881"/>
                        <a14:foregroundMark x1="18556" y1="5595" x2="18556" y2="5595"/>
                        <a14:foregroundMark x1="9222" y1="10595" x2="9222" y2="10595"/>
                        <a14:foregroundMark x1="3889" y1="7024" x2="3889" y2="7024"/>
                        <a14:foregroundMark x1="7667" y1="12500" x2="7667" y2="12500"/>
                        <a14:foregroundMark x1="12667" y1="16310" x2="12667" y2="16310"/>
                        <a14:foregroundMark x1="15000" y1="4762" x2="15000" y2="4762"/>
                        <a14:foregroundMark x1="17556" y1="6786" x2="17556" y2="6786"/>
                        <a14:foregroundMark x1="16222" y1="8095" x2="16222" y2="8095"/>
                        <a14:foregroundMark x1="9889" y1="6667" x2="9889" y2="6667"/>
                        <a14:foregroundMark x1="5444" y1="8095" x2="5444" y2="8095"/>
                        <a14:foregroundMark x1="1667" y1="4286" x2="1667" y2="4286"/>
                        <a14:foregroundMark x1="10333" y1="32381" x2="10333" y2="32381"/>
                        <a14:foregroundMark x1="1667" y1="23214" x2="1667" y2="23214"/>
                        <a14:foregroundMark x1="21000" y1="21786" x2="21000" y2="21786"/>
                        <a14:foregroundMark x1="3778" y1="29524" x2="3778" y2="29524"/>
                        <a14:foregroundMark x1="10333" y1="33810" x2="10333" y2="33810"/>
                        <a14:foregroundMark x1="11444" y1="952" x2="11444" y2="952"/>
                        <a14:foregroundMark x1="18444" y1="25238" x2="18444" y2="25238"/>
                        <a14:foregroundMark x1="5889" y1="31905" x2="5889" y2="31905"/>
                        <a14:foregroundMark x1="19889" y1="26548" x2="19889" y2="26548"/>
                        <a14:foregroundMark x1="25889" y1="33690" x2="25889" y2="33690"/>
                        <a14:foregroundMark x1="24667" y1="30357" x2="24667" y2="30357"/>
                        <a14:foregroundMark x1="18000" y1="38690" x2="18000" y2="38690"/>
                        <a14:foregroundMark x1="15889" y1="37500" x2="15889" y2="37500"/>
                        <a14:foregroundMark x1="3333" y1="17024" x2="3333" y2="17024"/>
                        <a14:foregroundMark x1="21667" y1="16190" x2="21667" y2="16190"/>
                        <a14:foregroundMark x1="21667" y1="12976" x2="21667" y2="12976"/>
                        <a14:foregroundMark x1="556" y1="18214" x2="556" y2="18214"/>
                        <a14:foregroundMark x1="23667" y1="30595" x2="23667" y2="30595"/>
                        <a14:foregroundMark x1="60667" y1="32024" x2="60667" y2="32024"/>
                        <a14:foregroundMark x1="56778" y1="35833" x2="56778" y2="35833"/>
                        <a14:foregroundMark x1="53889" y1="38929" x2="53889" y2="38929"/>
                        <a14:foregroundMark x1="65111" y1="29405" x2="65111" y2="29405"/>
                        <a14:foregroundMark x1="54333" y1="38690" x2="54333" y2="38690"/>
                        <a14:foregroundMark x1="62444" y1="27619" x2="62444" y2="27619"/>
                        <a14:foregroundMark x1="93444" y1="34167" x2="93444" y2="34167"/>
                        <a14:foregroundMark x1="96111" y1="34762" x2="96111" y2="34762"/>
                        <a14:foregroundMark x1="95444" y1="33690" x2="95444" y2="33690"/>
                        <a14:foregroundMark x1="91667" y1="32976" x2="91667" y2="32976"/>
                        <a14:foregroundMark x1="86444" y1="39524" x2="86444" y2="39524"/>
                        <a14:foregroundMark x1="23778" y1="86190" x2="23778" y2="86190"/>
                        <a14:foregroundMark x1="23444" y1="86190" x2="23444" y2="86190"/>
                        <a14:foregroundMark x1="21556" y1="88095" x2="21556" y2="88095"/>
                        <a14:foregroundMark x1="23778" y1="88929" x2="23778" y2="88929"/>
                        <a14:foregroundMark x1="25556" y1="85357" x2="25556" y2="85357"/>
                        <a14:foregroundMark x1="16556" y1="94762" x2="16556" y2="94762"/>
                        <a14:foregroundMark x1="18444" y1="94405" x2="18444" y2="94405"/>
                        <a14:foregroundMark x1="24111" y1="94405" x2="24111" y2="94405"/>
                        <a14:foregroundMark x1="25556" y1="93810" x2="25556" y2="93810"/>
                        <a14:foregroundMark x1="61222" y1="86310" x2="61222" y2="86310"/>
                        <a14:foregroundMark x1="84333" y1="76190" x2="84333" y2="76190"/>
                        <a14:foregroundMark x1="85000" y1="69048" x2="85000" y2="69048"/>
                        <a14:foregroundMark x1="93556" y1="88214" x2="93556" y2="88214"/>
                        <a14:foregroundMark x1="26111" y1="86310" x2="26111" y2="86310"/>
                        <a14:foregroundMark x1="22778" y1="83929" x2="22778" y2="83929"/>
                        <a14:backgroundMark x1="83000" y1="70595" x2="83000" y2="70595"/>
                        <a14:backgroundMark x1="82778" y1="65595" x2="82778" y2="65595"/>
                        <a14:backgroundMark x1="77222" y1="65357" x2="77222" y2="65357"/>
                        <a14:backgroundMark x1="75000" y1="71905" x2="75000" y2="71905"/>
                        <a14:backgroundMark x1="80333" y1="75238" x2="80333" y2="75238"/>
                        <a14:backgroundMark x1="87000" y1="74405" x2="87000" y2="74405"/>
                        <a14:backgroundMark x1="86111" y1="80000" x2="86111" y2="80000"/>
                        <a14:backgroundMark x1="83444" y1="82857" x2="83444" y2="82857"/>
                        <a14:backgroundMark x1="82333" y1="84643" x2="82333" y2="84643"/>
                        <a14:backgroundMark x1="84778" y1="76667" x2="84778" y2="76667"/>
                        <a14:backgroundMark x1="85222" y1="72738" x2="85222" y2="72738"/>
                        <a14:backgroundMark x1="89556" y1="67143" x2="89556" y2="67143"/>
                        <a14:backgroundMark x1="89222" y1="64762" x2="89222" y2="64762"/>
                        <a14:backgroundMark x1="87889" y1="63810" x2="87889" y2="63810"/>
                        <a14:backgroundMark x1="85444" y1="63452" x2="85444" y2="63452"/>
                        <a14:backgroundMark x1="82111" y1="73333" x2="82111" y2="73333"/>
                        <a14:backgroundMark x1="81889" y1="79405" x2="81889" y2="79405"/>
                        <a14:backgroundMark x1="81667" y1="80833" x2="81667" y2="80833"/>
                        <a14:backgroundMark x1="81667" y1="82976" x2="81667" y2="82976"/>
                        <a14:backgroundMark x1="85444" y1="83810" x2="85444" y2="83810"/>
                        <a14:backgroundMark x1="90000" y1="78690" x2="90000" y2="78690"/>
                        <a14:backgroundMark x1="88222" y1="82262" x2="88222" y2="82262"/>
                        <a14:backgroundMark x1="88111" y1="83452" x2="88111" y2="83452"/>
                        <a14:backgroundMark x1="90111" y1="71071" x2="90111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86" t="81400"/>
          <a:stretch/>
        </p:blipFill>
        <p:spPr bwMode="auto">
          <a:xfrm rot="899017" flipH="1">
            <a:off x="3658358" y="5235843"/>
            <a:ext cx="685556" cy="62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9B0D7-BE84-41E7-B644-D87180D6505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7"/>
          <a:stretch/>
        </p:blipFill>
        <p:spPr>
          <a:xfrm rot="19706131">
            <a:off x="1441966" y="3947408"/>
            <a:ext cx="775555" cy="24657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439D9D-BA44-4967-B557-A49318BCE8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2" t="11277" r="2705" b="50020"/>
          <a:stretch/>
        </p:blipFill>
        <p:spPr>
          <a:xfrm rot="2546503">
            <a:off x="1339203" y="3493355"/>
            <a:ext cx="1635815" cy="1342660"/>
          </a:xfrm>
          <a:prstGeom prst="rect">
            <a:avLst/>
          </a:prstGeom>
        </p:spPr>
      </p:pic>
      <p:pic>
        <p:nvPicPr>
          <p:cNvPr id="4102" name="Picture 6" descr="emoji rửa tay ">
            <a:extLst>
              <a:ext uri="{FF2B5EF4-FFF2-40B4-BE49-F238E27FC236}">
                <a16:creationId xmlns:a16="http://schemas.microsoft.com/office/drawing/2014/main" id="{D9B20196-61B2-460A-8A7C-6B9A2AB2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823">
            <a:off x="1088689" y="2635323"/>
            <a:ext cx="908701" cy="90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1CE060D-4378-4539-904D-40336FCA6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8571" y1="42031" x2="38571" y2="42031"/>
                        <a14:foregroundMark x1="41357" y1="59386" x2="41357" y2="59386"/>
                        <a14:foregroundMark x1="38643" y1="24793" x2="38643" y2="24793"/>
                        <a14:foregroundMark x1="41071" y1="28689" x2="41071" y2="28689"/>
                        <a14:foregroundMark x1="41643" y1="30106" x2="41643" y2="30106"/>
                        <a14:foregroundMark x1="38071" y1="75561" x2="38071" y2="75561"/>
                        <a14:foregroundMark x1="48857" y1="86541" x2="48857" y2="86541"/>
                        <a14:foregroundMark x1="58071" y1="55136" x2="58071" y2="55136"/>
                        <a14:foregroundMark x1="58929" y1="74026" x2="58929" y2="74026"/>
                        <a14:foregroundMark x1="57286" y1="79575" x2="57286" y2="79575"/>
                        <a14:foregroundMark x1="56214" y1="86777" x2="56214" y2="86777"/>
                        <a14:foregroundMark x1="68143" y1="85124" x2="68143" y2="85124"/>
                        <a14:foregroundMark x1="36929" y1="87721" x2="36929" y2="87721"/>
                        <a14:foregroundMark x1="33000" y1="59858" x2="33000" y2="59858"/>
                        <a14:foregroundMark x1="42429" y1="55844" x2="42429" y2="55844"/>
                        <a14:foregroundMark x1="57429" y1="80283" x2="57429" y2="80283"/>
                        <a14:foregroundMark x1="66714" y1="78276" x2="66714" y2="78276"/>
                        <a14:backgroundMark x1="79214" y1="12397" x2="79214" y2="12397"/>
                        <a14:backgroundMark x1="81786" y1="46163" x2="81786" y2="46163"/>
                        <a14:backgroundMark x1="81786" y1="41795" x2="81786" y2="41795"/>
                        <a14:backgroundMark x1="80357" y1="36482" x2="80357" y2="36482"/>
                        <a14:backgroundMark x1="79357" y1="37662" x2="79357" y2="37662"/>
                        <a14:backgroundMark x1="77786" y1="39551" x2="77786" y2="39551"/>
                        <a14:backgroundMark x1="76000" y1="37662" x2="76000" y2="37662"/>
                        <a14:backgroundMark x1="73929" y1="19717" x2="73929" y2="19717"/>
                        <a14:backgroundMark x1="76286" y1="23495" x2="76286" y2="23495"/>
                        <a14:backgroundMark x1="79071" y1="21960" x2="79071" y2="21960"/>
                        <a14:backgroundMark x1="80071" y1="16293" x2="80071" y2="16293"/>
                        <a14:backgroundMark x1="79286" y1="15584" x2="79286" y2="15584"/>
                        <a14:backgroundMark x1="74857" y1="14286" x2="74857" y2="14286"/>
                        <a14:backgroundMark x1="70643" y1="17355" x2="70643" y2="17355"/>
                        <a14:backgroundMark x1="72571" y1="24085" x2="72571" y2="24085"/>
                        <a14:backgroundMark x1="75286" y1="26328" x2="75286" y2="26328"/>
                        <a14:backgroundMark x1="80286" y1="42739" x2="80286" y2="42739"/>
                        <a14:backgroundMark x1="82286" y1="53011" x2="82286" y2="53011"/>
                        <a14:backgroundMark x1="85214" y1="55254" x2="85214" y2="55254"/>
                        <a14:backgroundMark x1="85643" y1="58087" x2="85643" y2="58087"/>
                        <a14:backgroundMark x1="86286" y1="62574" x2="86286" y2="62574"/>
                        <a14:backgroundMark x1="87429" y1="67887" x2="87429" y2="67887"/>
                        <a14:backgroundMark x1="87429" y1="67887" x2="87429" y2="67887"/>
                        <a14:backgroundMark x1="87429" y1="67887" x2="87429" y2="67887"/>
                        <a14:backgroundMark x1="78357" y1="65998" x2="78357" y2="65998"/>
                        <a14:backgroundMark x1="77857" y1="67178" x2="77357" y2="68123"/>
                        <a14:backgroundMark x1="77214" y1="69421" x2="77071" y2="70366"/>
                        <a14:backgroundMark x1="77071" y1="72373" x2="77071" y2="72845"/>
                        <a14:backgroundMark x1="77000" y1="73200" x2="77000" y2="73200"/>
                        <a14:backgroundMark x1="76857" y1="73790" x2="76714" y2="74498"/>
                        <a14:backgroundMark x1="76500" y1="76505" x2="76500" y2="76505"/>
                        <a14:backgroundMark x1="77786" y1="63164" x2="77786" y2="63164"/>
                        <a14:backgroundMark x1="78500" y1="59032" x2="78500" y2="59032"/>
                        <a14:backgroundMark x1="79214" y1="57143" x2="79214" y2="57143"/>
                        <a14:backgroundMark x1="79643" y1="54900" x2="79643" y2="54900"/>
                        <a14:backgroundMark x1="80357" y1="48288" x2="80357" y2="48288"/>
                        <a14:backgroundMark x1="80714" y1="45455" x2="80714" y2="45455"/>
                        <a14:backgroundMark x1="80714" y1="43684" x2="80714" y2="43684"/>
                        <a14:backgroundMark x1="80643" y1="40614" x2="80643" y2="40614"/>
                        <a14:backgroundMark x1="81500" y1="38135" x2="81500" y2="38135"/>
                        <a14:backgroundMark x1="81000" y1="32349" x2="81000" y2="32349"/>
                        <a14:backgroundMark x1="81429" y1="30815" x2="81429" y2="30815"/>
                        <a14:backgroundMark x1="82000" y1="30106" x2="82000" y2="30106"/>
                        <a14:backgroundMark x1="82000" y1="28453" x2="82000" y2="28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8" t="21951" r="28967" b="7075"/>
          <a:stretch/>
        </p:blipFill>
        <p:spPr bwMode="auto">
          <a:xfrm>
            <a:off x="1108143" y="1471370"/>
            <a:ext cx="1128451" cy="11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DB97C4-49C2-25C0-2113-B3BC3B7A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0983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B6E76E-052A-68F4-28C7-6656A823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80" y="1904868"/>
            <a:ext cx="85595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5E006CC-E02F-4170-A7DF-1E391EE7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7775" y="0"/>
            <a:ext cx="12176450" cy="685800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79" y="2335818"/>
            <a:ext cx="1413073" cy="152612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25" y="3792660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56" y="1802908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51" y="3159670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45" y="2225341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2036" y="5131231"/>
            <a:ext cx="812800" cy="812800"/>
          </a:xfrm>
          <a:prstGeom prst="rect">
            <a:avLst/>
          </a:prstGeom>
        </p:spPr>
      </p:pic>
      <p:pic>
        <p:nvPicPr>
          <p:cNvPr id="24" name="Picture 2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73" y="1500540"/>
            <a:ext cx="2235200" cy="2235200"/>
          </a:xfrm>
          <a:prstGeom prst="rect">
            <a:avLst/>
          </a:prstGeom>
        </p:spPr>
      </p:pic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3A9F6-0F4D-42E5-B6A4-3B4D814F7CF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31855" r="-232" b="16665"/>
          <a:stretch/>
        </p:blipFill>
        <p:spPr>
          <a:xfrm>
            <a:off x="-110877" y="3159670"/>
            <a:ext cx="6858000" cy="35304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15031F-0280-4521-B51C-5BA1B96B6E17}"/>
              </a:ext>
            </a:extLst>
          </p:cNvPr>
          <p:cNvSpPr/>
          <p:nvPr/>
        </p:nvSpPr>
        <p:spPr>
          <a:xfrm>
            <a:off x="233129" y="484877"/>
            <a:ext cx="89203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TIÊU DIỆT VIRUT, VI KHUẨN</a:t>
            </a:r>
          </a:p>
        </p:txBody>
      </p:sp>
    </p:spTree>
    <p:extLst>
      <p:ext uri="{BB962C8B-B14F-4D97-AF65-F5344CB8AC3E}">
        <p14:creationId xmlns:p14="http://schemas.microsoft.com/office/powerpoint/2010/main" val="2006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 numSld="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D4C007-0A21-578D-DB3C-D02CAC00808B}"/>
              </a:ext>
            </a:extLst>
          </p:cNvPr>
          <p:cNvGrpSpPr/>
          <p:nvPr/>
        </p:nvGrpSpPr>
        <p:grpSpPr>
          <a:xfrm>
            <a:off x="1737644" y="1578819"/>
            <a:ext cx="8716712" cy="4635026"/>
            <a:chOff x="1737644" y="1578819"/>
            <a:chExt cx="8716712" cy="4635026"/>
          </a:xfrm>
        </p:grpSpPr>
        <p:pic>
          <p:nvPicPr>
            <p:cNvPr id="7" name="图片 26">
              <a:extLst>
                <a:ext uri="{FF2B5EF4-FFF2-40B4-BE49-F238E27FC236}">
                  <a16:creationId xmlns:a16="http://schemas.microsoft.com/office/drawing/2014/main" id="{9BD02F9D-B475-57AC-F677-6966E1CBB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13" b="18713"/>
            <a:stretch/>
          </p:blipFill>
          <p:spPr>
            <a:xfrm>
              <a:off x="1737644" y="1578819"/>
              <a:ext cx="8716712" cy="46350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DBB654-2F0A-00DB-08FD-1E3C0A8E71EB}"/>
                </a:ext>
              </a:extLst>
            </p:cNvPr>
            <p:cNvSpPr txBox="1"/>
            <p:nvPr/>
          </p:nvSpPr>
          <p:spPr>
            <a:xfrm>
              <a:off x="2733874" y="2793000"/>
              <a:ext cx="67242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khuẩn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, vi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thâm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ta.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biện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pháp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781F5-CDE3-1FB8-45C6-94AF06A0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55" y="764143"/>
            <a:ext cx="406028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 descr="卡通人物&#10;&#10;中度可信度描述已自动生成">
            <a:extLst>
              <a:ext uri="{FF2B5EF4-FFF2-40B4-BE49-F238E27FC236}">
                <a16:creationId xmlns:a16="http://schemas.microsoft.com/office/drawing/2014/main" id="{E3759024-B95E-123A-ACF5-85190290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8" b="20033"/>
          <a:stretch>
            <a:fillRect/>
          </a:stretch>
        </p:blipFill>
        <p:spPr>
          <a:xfrm>
            <a:off x="1378857" y="0"/>
            <a:ext cx="9434286" cy="6858000"/>
          </a:xfrm>
          <a:custGeom>
            <a:avLst/>
            <a:gdLst>
              <a:gd name="connsiteX0" fmla="*/ 0 w 9434286"/>
              <a:gd name="connsiteY0" fmla="*/ 0 h 6858000"/>
              <a:gd name="connsiteX1" fmla="*/ 9434286 w 9434286"/>
              <a:gd name="connsiteY1" fmla="*/ 0 h 6858000"/>
              <a:gd name="connsiteX2" fmla="*/ 9434286 w 9434286"/>
              <a:gd name="connsiteY2" fmla="*/ 6858000 h 6858000"/>
              <a:gd name="connsiteX3" fmla="*/ 0 w 9434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4286" h="6858000">
                <a:moveTo>
                  <a:pt x="0" y="0"/>
                </a:moveTo>
                <a:lnTo>
                  <a:pt x="9434286" y="0"/>
                </a:lnTo>
                <a:lnTo>
                  <a:pt x="94342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45A64-0D76-2B66-43F6-2B5EA9A73343}"/>
              </a:ext>
            </a:extLst>
          </p:cNvPr>
          <p:cNvSpPr txBox="1"/>
          <p:nvPr/>
        </p:nvSpPr>
        <p:spPr>
          <a:xfrm>
            <a:off x="2762211" y="4077586"/>
            <a:ext cx="6328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DA63CE-8E2E-6CCB-8FDC-71C3ACB1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2877264"/>
            <a:ext cx="7888908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A57B0-34E4-8F55-78AD-3532C1ED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13459"/>
            <a:ext cx="1548518" cy="18655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2082DB-F114-C893-B22F-A059F6C0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12" y="1511933"/>
            <a:ext cx="438340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9">
            <a:extLst>
              <a:ext uri="{FF2B5EF4-FFF2-40B4-BE49-F238E27FC236}">
                <a16:creationId xmlns:a16="http://schemas.microsoft.com/office/drawing/2014/main" id="{480FB8D5-C0E4-5B58-E587-449C43CADAE4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2C714187-B031-7DF5-A27A-75F4E9E1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7">
              <a:extLst>
                <a:ext uri="{FF2B5EF4-FFF2-40B4-BE49-F238E27FC236}">
                  <a16:creationId xmlns:a16="http://schemas.microsoft.com/office/drawing/2014/main" id="{27B3CFA5-AAD3-63CA-1B14-558663895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BFC6C7-BDB8-B8C2-3EAE-2019D9AD1DE7}"/>
              </a:ext>
            </a:extLst>
          </p:cNvPr>
          <p:cNvGrpSpPr/>
          <p:nvPr/>
        </p:nvGrpSpPr>
        <p:grpSpPr>
          <a:xfrm>
            <a:off x="1512964" y="1885002"/>
            <a:ext cx="4388105" cy="4388105"/>
            <a:chOff x="1512964" y="1885002"/>
            <a:chExt cx="4388105" cy="4388105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F3EC5CB8-CA2F-5DCC-955B-98C98A6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2964" y="1885002"/>
              <a:ext cx="4388105" cy="43881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894584-1D79-731D-BF1A-383FE45A869F}"/>
                </a:ext>
              </a:extLst>
            </p:cNvPr>
            <p:cNvSpPr txBox="1"/>
            <p:nvPr/>
          </p:nvSpPr>
          <p:spPr>
            <a:xfrm>
              <a:off x="2017606" y="3429000"/>
              <a:ext cx="3394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4BE8C-2096-0915-FA45-FF6BA82BA690}"/>
              </a:ext>
            </a:extLst>
          </p:cNvPr>
          <p:cNvGrpSpPr/>
          <p:nvPr/>
        </p:nvGrpSpPr>
        <p:grpSpPr>
          <a:xfrm rot="21157825">
            <a:off x="6680342" y="1766364"/>
            <a:ext cx="4576870" cy="4576870"/>
            <a:chOff x="6673052" y="1947107"/>
            <a:chExt cx="4576870" cy="4576870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id="{3E5B2783-5396-FF29-314B-B2F5B0A4D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4050A-662F-A197-B70C-B00AA7F54F07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5184A-96FE-88BD-C158-4CC8A455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CA449-F72E-FB40-86E3-DE990C964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00" y="966710"/>
            <a:ext cx="3511600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AAF7A5-0D8C-21AF-1EBF-9D387E63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09" y="2007161"/>
            <a:ext cx="68829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3">
            <a:extLst>
              <a:ext uri="{FF2B5EF4-FFF2-40B4-BE49-F238E27FC236}">
                <a16:creationId xmlns:a16="http://schemas.microsoft.com/office/drawing/2014/main" id="{85462947-8AEB-96F5-6428-40EDB016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" t="12179" r="10949" b="22643"/>
          <a:stretch/>
        </p:blipFill>
        <p:spPr>
          <a:xfrm>
            <a:off x="4128470" y="361093"/>
            <a:ext cx="8555900" cy="6135814"/>
          </a:xfrm>
          <a:prstGeom prst="rect">
            <a:avLst/>
          </a:prstGeom>
        </p:spPr>
      </p:pic>
      <p:pic>
        <p:nvPicPr>
          <p:cNvPr id="7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0453AAA3-B18F-8C3A-AD93-A97AF9AC8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2" r="12311"/>
          <a:stretch/>
        </p:blipFill>
        <p:spPr>
          <a:xfrm>
            <a:off x="1111683" y="1735770"/>
            <a:ext cx="3464832" cy="5311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1B707-DB7B-3D76-C63D-C66D5AF2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40" y="2102827"/>
            <a:ext cx="1548518" cy="186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95276-0797-7A8D-E753-3391397C7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18" y="1612234"/>
            <a:ext cx="438340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0123296" y="4221006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55353F8F-F7A9-4B8C-B53F-87524FB1AEE2}"/>
              </a:ext>
            </a:extLst>
          </p:cNvPr>
          <p:cNvSpPr txBox="1"/>
          <p:nvPr/>
        </p:nvSpPr>
        <p:spPr>
          <a:xfrm>
            <a:off x="2680021" y="3206570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8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8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0123296" y="4221006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55353F8F-F7A9-4B8C-B53F-87524FB1AEE2}"/>
              </a:ext>
            </a:extLst>
          </p:cNvPr>
          <p:cNvSpPr txBox="1"/>
          <p:nvPr/>
        </p:nvSpPr>
        <p:spPr>
          <a:xfrm>
            <a:off x="2752459" y="3108872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8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8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zh-CN" altLang="en-US" sz="8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86BFC-B0D8-4A00-90D1-661A28620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" y="0"/>
            <a:ext cx="121166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217A0-E22D-4127-9692-112DCB3C7F07}"/>
              </a:ext>
            </a:extLst>
          </p:cNvPr>
          <p:cNvSpPr txBox="1"/>
          <p:nvPr/>
        </p:nvSpPr>
        <p:spPr>
          <a:xfrm>
            <a:off x="541434" y="1049504"/>
            <a:ext cx="11109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tăng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AD000E-A4A2-4EA1-8482-7E98DCC5D222}"/>
              </a:ext>
            </a:extLst>
          </p:cNvPr>
          <p:cNvSpPr/>
          <p:nvPr/>
        </p:nvSpPr>
        <p:spPr>
          <a:xfrm>
            <a:off x="347448" y="1049504"/>
            <a:ext cx="11303117" cy="1230086"/>
          </a:xfrm>
          <a:prstGeom prst="roundRect">
            <a:avLst/>
          </a:prstGeom>
          <a:solidFill>
            <a:srgbClr val="EE9CCD">
              <a:alpha val="32000"/>
            </a:srgbClr>
          </a:solidFill>
          <a:ln>
            <a:solidFill>
              <a:srgbClr val="EE9C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53200" y="1690255"/>
            <a:ext cx="2646218" cy="138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ACB8E-B659-9ADF-45A5-F31C73BDADE9}"/>
              </a:ext>
            </a:extLst>
          </p:cNvPr>
          <p:cNvGrpSpPr/>
          <p:nvPr/>
        </p:nvGrpSpPr>
        <p:grpSpPr>
          <a:xfrm>
            <a:off x="59371" y="1"/>
            <a:ext cx="9749647" cy="4281054"/>
            <a:chOff x="170348" y="428181"/>
            <a:chExt cx="5289147" cy="1751855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F216295D-C14B-C447-FAC8-7F8C00A13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439" b="33439"/>
            <a:stretch/>
          </p:blipFill>
          <p:spPr>
            <a:xfrm>
              <a:off x="170348" y="428181"/>
              <a:ext cx="5289147" cy="175185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8EF8769-8F06-7728-93FB-0D419D0CC0CB}"/>
                </a:ext>
              </a:extLst>
            </p:cNvPr>
            <p:cNvSpPr txBox="1"/>
            <p:nvPr/>
          </p:nvSpPr>
          <p:spPr>
            <a:xfrm>
              <a:off x="1058926" y="883920"/>
              <a:ext cx="3784254" cy="919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b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800" b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 smtClean="0">
                  <a:latin typeface="Times New Roman" pitchFamily="18" charset="0"/>
                  <a:cs typeface="Times New Roman" pitchFamily="18" charset="0"/>
                </a:rPr>
                <a:t>khả</a:t>
              </a:r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chắn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chống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nhập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 smtClean="0"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virút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, vi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ký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err="1">
                  <a:latin typeface="Times New Roman" pitchFamily="18" charset="0"/>
                  <a:cs typeface="Times New Roman" pitchFamily="18" charset="0"/>
                </a:rPr>
                <a:t>trùng</a:t>
              </a: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…</a:t>
              </a:r>
            </a:p>
            <a:p>
              <a:endParaRPr lang="en-US" sz="28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BBD07F3-A4DE-2575-B556-CE991461A1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56" y="1934338"/>
            <a:ext cx="4397187" cy="4397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EB2C7-2DD5-60CF-87F6-D2D4B03E6D89}"/>
              </a:ext>
            </a:extLst>
          </p:cNvPr>
          <p:cNvGrpSpPr/>
          <p:nvPr/>
        </p:nvGrpSpPr>
        <p:grpSpPr>
          <a:xfrm>
            <a:off x="1197362" y="3822280"/>
            <a:ext cx="6810565" cy="2509245"/>
            <a:chOff x="909639" y="4211454"/>
            <a:chExt cx="6810565" cy="3128552"/>
          </a:xfrm>
        </p:grpSpPr>
        <p:sp>
          <p:nvSpPr>
            <p:cNvPr id="13" name="可选流程 6">
              <a:extLst>
                <a:ext uri="{FF2B5EF4-FFF2-40B4-BE49-F238E27FC236}">
                  <a16:creationId xmlns:a16="http://schemas.microsoft.com/office/drawing/2014/main" id="{EB433994-5DC5-71BD-EAEA-FDC33C6C4021}"/>
                </a:ext>
              </a:extLst>
            </p:cNvPr>
            <p:cNvSpPr/>
            <p:nvPr/>
          </p:nvSpPr>
          <p:spPr>
            <a:xfrm>
              <a:off x="909639" y="4211454"/>
              <a:ext cx="6810565" cy="3128552"/>
            </a:xfrm>
            <a:prstGeom prst="flowChartAlternateProcess">
              <a:avLst/>
            </a:prstGeom>
            <a:solidFill>
              <a:srgbClr val="EEF8FB"/>
            </a:solidFill>
            <a:ln w="50800">
              <a:solidFill>
                <a:srgbClr val="94D4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AE8440-A8B3-3F3F-147F-649DB8E7FA47}"/>
                </a:ext>
              </a:extLst>
            </p:cNvPr>
            <p:cNvSpPr txBox="1"/>
            <p:nvPr/>
          </p:nvSpPr>
          <p:spPr>
            <a:xfrm>
              <a:off x="1139296" y="4221086"/>
              <a:ext cx="6483926" cy="2801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ta.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chọi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tật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288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1" name="Picture 10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255" y="-308073"/>
            <a:ext cx="990100" cy="157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40094"/>
            <a:ext cx="3860800" cy="3508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07" y="2840094"/>
            <a:ext cx="3954536" cy="3665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018" y="2921000"/>
            <a:ext cx="3719989" cy="3504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465" y="345002"/>
            <a:ext cx="10703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Thảo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́.</a:t>
            </a:r>
          </a:p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3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47" y="498721"/>
            <a:ext cx="666750" cy="771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B0C36-A35C-4967-A0FE-CEB456039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80" y="1090232"/>
            <a:ext cx="4757049" cy="39925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B90FBB-B3BF-4CE9-8550-2371E64CA7DB}"/>
              </a:ext>
            </a:extLst>
          </p:cNvPr>
          <p:cNvSpPr/>
          <p:nvPr/>
        </p:nvSpPr>
        <p:spPr>
          <a:xfrm>
            <a:off x="2026327" y="5647840"/>
            <a:ext cx="2815359" cy="8164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ó thực sự cần uống 2 lít nước mỗi ngày? - Báo Gia Lai điện tử - Tin nhanh  - Chính xác">
            <a:extLst>
              <a:ext uri="{FF2B5EF4-FFF2-40B4-BE49-F238E27FC236}">
                <a16:creationId xmlns:a16="http://schemas.microsoft.com/office/drawing/2014/main" id="{FE7DC3C6-8BBD-42B0-93C4-03FB2113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/>
          <a:stretch/>
        </p:blipFill>
        <p:spPr bwMode="auto">
          <a:xfrm>
            <a:off x="6096000" y="4538531"/>
            <a:ext cx="2902098" cy="23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op 10 loại nước hoa quả nhập khẩu ngon và giàu chất dưỡng bạn nên thử">
            <a:extLst>
              <a:ext uri="{FF2B5EF4-FFF2-40B4-BE49-F238E27FC236}">
                <a16:creationId xmlns:a16="http://schemas.microsoft.com/office/drawing/2014/main" id="{B09F3254-C27B-4C72-896B-35BACB5C4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b="11334"/>
          <a:stretch/>
        </p:blipFill>
        <p:spPr bwMode="auto">
          <a:xfrm>
            <a:off x="9128200" y="4523627"/>
            <a:ext cx="2908410" cy="23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157BAE-6D3D-4609-A0C7-E3BE14205439}"/>
              </a:ext>
            </a:extLst>
          </p:cNvPr>
          <p:cNvSpPr/>
          <p:nvPr/>
        </p:nvSpPr>
        <p:spPr>
          <a:xfrm>
            <a:off x="6847114" y="1121229"/>
            <a:ext cx="4397155" cy="13493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F617F-024F-4F87-B08C-2ACB250AF1F2}"/>
              </a:ext>
            </a:extLst>
          </p:cNvPr>
          <p:cNvSpPr txBox="1"/>
          <p:nvPr/>
        </p:nvSpPr>
        <p:spPr>
          <a:xfrm>
            <a:off x="6959251" y="1173516"/>
            <a:ext cx="42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Bổ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sung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gan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da, tang c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4BB15A-D393-454A-8D29-203968548368}"/>
              </a:ext>
            </a:extLst>
          </p:cNvPr>
          <p:cNvSpPr/>
          <p:nvPr/>
        </p:nvSpPr>
        <p:spPr>
          <a:xfrm>
            <a:off x="6619573" y="2517851"/>
            <a:ext cx="4757049" cy="208644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9209F-9E6C-4B6D-9C51-43500F89D59A}"/>
              </a:ext>
            </a:extLst>
          </p:cNvPr>
          <p:cNvSpPr txBox="1"/>
          <p:nvPr/>
        </p:nvSpPr>
        <p:spPr>
          <a:xfrm>
            <a:off x="6847114" y="2589107"/>
            <a:ext cx="4285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uống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endParaRPr lang="en-US" sz="240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/>
      <p:bldP spid="1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2.3|2.6|3.2|7.5|2.8|2.9|14.9|91.9|2.3|1.5|0.9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45|2.1|1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585</Words>
  <Application>Microsoft Office PowerPoint</Application>
  <PresentationFormat>Widescreen</PresentationFormat>
  <Paragraphs>53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思源黑体 CN Medium</vt:lpstr>
      <vt:lpstr>Office Theme</vt:lpstr>
      <vt:lpstr>1_Awesome Teachers Meeting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Nhung</dc:creator>
  <cp:lastModifiedBy>Y</cp:lastModifiedBy>
  <cp:revision>25</cp:revision>
  <dcterms:created xsi:type="dcterms:W3CDTF">2023-01-13T00:02:45Z</dcterms:created>
  <dcterms:modified xsi:type="dcterms:W3CDTF">2025-04-05T17:49:03Z</dcterms:modified>
</cp:coreProperties>
</file>