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0" r:id="rId2"/>
    <p:sldId id="257" r:id="rId3"/>
    <p:sldId id="260" r:id="rId4"/>
    <p:sldId id="376" r:id="rId5"/>
    <p:sldId id="386" r:id="rId6"/>
    <p:sldId id="381" r:id="rId7"/>
    <p:sldId id="377" r:id="rId8"/>
    <p:sldId id="378" r:id="rId9"/>
    <p:sldId id="373" r:id="rId10"/>
    <p:sldId id="382" r:id="rId11"/>
    <p:sldId id="383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AF"/>
    <a:srgbClr val="FFC86D"/>
    <a:srgbClr val="E3FBA7"/>
    <a:srgbClr val="E0B97A"/>
    <a:srgbClr val="F45149"/>
    <a:srgbClr val="2A87DD"/>
    <a:srgbClr val="953122"/>
    <a:srgbClr val="DA6A3E"/>
    <a:srgbClr val="ED7D31"/>
    <a:srgbClr val="FDC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03" autoAdjust="0"/>
  </p:normalViewPr>
  <p:slideViewPr>
    <p:cSldViewPr showGuides="1">
      <p:cViewPr varScale="1">
        <p:scale>
          <a:sx n="65" d="100"/>
          <a:sy n="65" d="100"/>
        </p:scale>
        <p:origin x="9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7CA8A-32B4-4AAA-B3AB-385B039FA18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92497-C436-49B9-8298-043BAA75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83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Có những ai trong bức tranh?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Các bạn đang làm gì? Vì sao em biết?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cảm thấy các bạn như thế nào?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7EDB9-69E4-47A8-98C3-6F5416A886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Có những ai trong bức tranh?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Các bạn đang làm gì? Vì sao em biết?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cảm thấy các bạn như thế nào?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Có những ai trong bức tranh?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Các bạn đang làm gì? Vì sao em biết?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Em cảm thấy các bạn như thế nào?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92497-C436-49B9-8298-043BAA75B4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C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1B48CAEB-425F-4BA9-BB33-48E05F36CF98}"/>
              </a:ext>
            </a:extLst>
          </p:cNvPr>
          <p:cNvSpPr/>
          <p:nvPr userDrawn="1"/>
        </p:nvSpPr>
        <p:spPr>
          <a:xfrm>
            <a:off x="1334475" y="2688275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DCCD54A3-6406-43DD-88EE-976F58F4F0C9}"/>
              </a:ext>
            </a:extLst>
          </p:cNvPr>
          <p:cNvSpPr/>
          <p:nvPr userDrawn="1"/>
        </p:nvSpPr>
        <p:spPr>
          <a:xfrm>
            <a:off x="838200" y="2362200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EB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28C934CA-6716-47B6-B7C6-18A3DA191A56}"/>
              </a:ext>
            </a:extLst>
          </p:cNvPr>
          <p:cNvSpPr/>
          <p:nvPr userDrawn="1"/>
        </p:nvSpPr>
        <p:spPr>
          <a:xfrm flipH="1">
            <a:off x="7466465" y="-2692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B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A0969257-8DDD-4A23-A465-70E1DF602D5B}"/>
              </a:ext>
            </a:extLst>
          </p:cNvPr>
          <p:cNvSpPr/>
          <p:nvPr userDrawn="1"/>
        </p:nvSpPr>
        <p:spPr>
          <a:xfrm flipH="1">
            <a:off x="7620000" y="2871"/>
            <a:ext cx="4548694" cy="28165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86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3;p2">
            <a:extLst>
              <a:ext uri="{FF2B5EF4-FFF2-40B4-BE49-F238E27FC236}">
                <a16:creationId xmlns:a16="http://schemas.microsoft.com/office/drawing/2014/main" id="{3D5098A5-8485-4261-9A3B-C82C70FE43BA}"/>
              </a:ext>
            </a:extLst>
          </p:cNvPr>
          <p:cNvGrpSpPr/>
          <p:nvPr userDrawn="1"/>
        </p:nvGrpSpPr>
        <p:grpSpPr>
          <a:xfrm rot="10800000" flipH="1">
            <a:off x="0" y="3377488"/>
            <a:ext cx="12192000" cy="3480512"/>
            <a:chOff x="1367050" y="3059225"/>
            <a:chExt cx="1407100" cy="848450"/>
          </a:xfrm>
        </p:grpSpPr>
        <p:sp>
          <p:nvSpPr>
            <p:cNvPr id="12" name="Google Shape;14;p2">
              <a:extLst>
                <a:ext uri="{FF2B5EF4-FFF2-40B4-BE49-F238E27FC236}">
                  <a16:creationId xmlns:a16="http://schemas.microsoft.com/office/drawing/2014/main" id="{E63CAE64-AE1D-4938-ADF3-4D5CE9149505}"/>
                </a:ext>
              </a:extLst>
            </p:cNvPr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;p2">
              <a:extLst>
                <a:ext uri="{FF2B5EF4-FFF2-40B4-BE49-F238E27FC236}">
                  <a16:creationId xmlns:a16="http://schemas.microsoft.com/office/drawing/2014/main" id="{EF9B328B-D8D5-4A1D-8BE8-47B5E7FA6AC7}"/>
                </a:ext>
              </a:extLst>
            </p:cNvPr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8159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1CDB-5529-49FA-BFC2-A6D73D26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AF8A1-AFFD-4A52-97E2-AE1160F29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14B27-1697-4DC4-88AB-26B6084E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40F7-EA1E-4733-9F82-8557F6CD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DD26-CAE5-42DC-9A3E-4739641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0BEDD-86FF-465C-B2F0-007DCAB91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47773-63A0-4AEC-B614-D517901B4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DD1D-746F-4EC6-AF6E-94D4B700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7282A-ADFE-4BD7-930C-FB9598BD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43322-5FC3-406B-AEE0-759E5041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10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 userDrawn="1"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421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C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9;p3">
            <a:extLst>
              <a:ext uri="{FF2B5EF4-FFF2-40B4-BE49-F238E27FC236}">
                <a16:creationId xmlns:a16="http://schemas.microsoft.com/office/drawing/2014/main" id="{4A82E9E0-27B4-45F5-91B7-E5C6DDEB46BD}"/>
              </a:ext>
            </a:extLst>
          </p:cNvPr>
          <p:cNvGrpSpPr/>
          <p:nvPr userDrawn="1"/>
        </p:nvGrpSpPr>
        <p:grpSpPr>
          <a:xfrm>
            <a:off x="0" y="3733801"/>
            <a:ext cx="12192000" cy="3136900"/>
            <a:chOff x="-25" y="1390650"/>
            <a:chExt cx="9144000" cy="3752700"/>
          </a:xfrm>
        </p:grpSpPr>
        <p:sp>
          <p:nvSpPr>
            <p:cNvPr id="8" name="Google Shape;20;p3">
              <a:extLst>
                <a:ext uri="{FF2B5EF4-FFF2-40B4-BE49-F238E27FC236}">
                  <a16:creationId xmlns:a16="http://schemas.microsoft.com/office/drawing/2014/main" id="{458D10F4-C2FE-49A9-8C6E-AF752A7FE2B8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;p3">
              <a:extLst>
                <a:ext uri="{FF2B5EF4-FFF2-40B4-BE49-F238E27FC236}">
                  <a16:creationId xmlns:a16="http://schemas.microsoft.com/office/drawing/2014/main" id="{38B7659E-D971-4E10-83F5-221AC4FBEAAB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8246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E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17EE89-FF88-4812-B143-FAF8679A5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483"/>
            <a:ext cx="12192000" cy="2953517"/>
          </a:xfrm>
          <a:prstGeom prst="rect">
            <a:avLst/>
          </a:prstGeom>
        </p:spPr>
      </p:pic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3D684365-11EF-4BAE-B684-F9EA140E22DF}"/>
              </a:ext>
            </a:extLst>
          </p:cNvPr>
          <p:cNvSpPr/>
          <p:nvPr userDrawn="1"/>
        </p:nvSpPr>
        <p:spPr>
          <a:xfrm rot="10800000" flipH="1">
            <a:off x="0" y="5822401"/>
            <a:ext cx="2133600" cy="1035599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FEB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;p4">
            <a:extLst>
              <a:ext uri="{FF2B5EF4-FFF2-40B4-BE49-F238E27FC236}">
                <a16:creationId xmlns:a16="http://schemas.microsoft.com/office/drawing/2014/main" id="{F28BC72D-A709-437F-B043-67FC75C36DC3}"/>
              </a:ext>
            </a:extLst>
          </p:cNvPr>
          <p:cNvSpPr/>
          <p:nvPr userDrawn="1"/>
        </p:nvSpPr>
        <p:spPr>
          <a:xfrm rot="10800000" flipH="1">
            <a:off x="8610607" y="-38106"/>
            <a:ext cx="3581393" cy="1155930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rgbClr val="FEB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>
            <a:extLst>
              <a:ext uri="{FF2B5EF4-FFF2-40B4-BE49-F238E27FC236}">
                <a16:creationId xmlns:a16="http://schemas.microsoft.com/office/drawing/2014/main" id="{8DB057E4-4D9A-439C-8946-AFD58792F094}"/>
              </a:ext>
            </a:extLst>
          </p:cNvPr>
          <p:cNvSpPr/>
          <p:nvPr userDrawn="1"/>
        </p:nvSpPr>
        <p:spPr>
          <a:xfrm rot="10800000" flipH="1">
            <a:off x="8693178" y="-152400"/>
            <a:ext cx="3498822" cy="1064142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rgbClr val="FFC86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909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C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6775EAD2-6237-44C7-A8D4-102634A40F83}"/>
              </a:ext>
            </a:extLst>
          </p:cNvPr>
          <p:cNvSpPr/>
          <p:nvPr userDrawn="1"/>
        </p:nvSpPr>
        <p:spPr>
          <a:xfrm>
            <a:off x="0" y="4238415"/>
            <a:ext cx="12192000" cy="2619585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77;p13">
            <a:extLst>
              <a:ext uri="{FF2B5EF4-FFF2-40B4-BE49-F238E27FC236}">
                <a16:creationId xmlns:a16="http://schemas.microsoft.com/office/drawing/2014/main" id="{6746DCDF-AB38-4C5B-AC48-ACEEB84CBE8A}"/>
              </a:ext>
            </a:extLst>
          </p:cNvPr>
          <p:cNvGrpSpPr/>
          <p:nvPr userDrawn="1"/>
        </p:nvGrpSpPr>
        <p:grpSpPr>
          <a:xfrm>
            <a:off x="83049" y="4514883"/>
            <a:ext cx="11974685" cy="2913530"/>
            <a:chOff x="-25" y="1573194"/>
            <a:chExt cx="9144000" cy="3570156"/>
          </a:xfrm>
        </p:grpSpPr>
        <p:sp>
          <p:nvSpPr>
            <p:cNvPr id="11" name="Google Shape;78;p13">
              <a:extLst>
                <a:ext uri="{FF2B5EF4-FFF2-40B4-BE49-F238E27FC236}">
                  <a16:creationId xmlns:a16="http://schemas.microsoft.com/office/drawing/2014/main" id="{3186D73C-429E-4A51-9438-2EC4FA549588}"/>
                </a:ext>
              </a:extLst>
            </p:cNvPr>
            <p:cNvSpPr/>
            <p:nvPr/>
          </p:nvSpPr>
          <p:spPr>
            <a:xfrm>
              <a:off x="-25" y="1573194"/>
              <a:ext cx="9143955" cy="2970182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;p13">
              <a:extLst>
                <a:ext uri="{FF2B5EF4-FFF2-40B4-BE49-F238E27FC236}">
                  <a16:creationId xmlns:a16="http://schemas.microsoft.com/office/drawing/2014/main" id="{92937E77-7BDC-438B-A8D3-E310CD96EF0D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E23F79A-4AF4-45D5-B0B1-720262DCB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" y="5562600"/>
            <a:ext cx="1197468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86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3AA9-23F9-4CBF-9B37-67A8B1A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79181-DD26-4EBA-B21D-26A8F7129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BBFC0-3D01-4861-AC33-05E0211D7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9FB4-7610-44F4-B085-0ED23FF97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49719-383C-4B37-9EA8-65E5CE0E3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EB4C8-9FCA-402A-A7E9-9C645F9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6A329-28B8-4D78-822D-1B3EFA68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B91B9-4752-4606-8F44-6384FC25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7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3888-0760-4576-9FF3-F743FCE3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E776-0BAB-4723-8A92-45203402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55978-990A-44FA-9CDB-022A4D4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2F053-BC1B-4A3A-9711-162F3DCE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0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1B112-8C21-40F0-A74A-A137B558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6E0C0-7B48-4F93-9660-30051938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25FD5-91E2-4949-A3E7-A86484A0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8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0868-E813-47A1-8C0D-D395A67D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2259-89C4-4923-AE74-113076BD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CC5E0-0FDA-4A13-B39A-A217E5A4F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6D46-5F76-42FC-BB10-17178644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E9708-9996-4C34-A983-526D5EB9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F7F89-B42F-4F98-A3B9-27A94D40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3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B10D-24C5-4598-922C-84A7D54E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F8BB9-C409-415D-BD48-81B86ACD5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EBB9E-F5B2-47F2-B34C-854F4BD36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7C57-3260-49C9-A200-FC8009E7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164-41E9-4DDC-8A7F-9DD7DE63031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B652-56DC-4802-84F8-C8CE5367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EE30A-D16A-40A3-808E-C3C676AE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9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8D0CD105-374E-45B1-8B5E-CE265B255F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747FB-AF4F-4C0D-9E9C-14D1BDF1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42B76-13AF-415D-A4DA-8D7B078F8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FC48-EEC1-4BD0-A1EC-209678DD1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3164-41E9-4DDC-8A7F-9DD7DE63031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EC3D0-AE62-41B0-A7B1-80E4A02DB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422F-3D6D-4754-B1D2-C1FB608C0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14.png"/><Relationship Id="rId18" Type="http://schemas.openxmlformats.org/officeDocument/2006/relationships/image" Target="../media/image53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35.svg"/><Relationship Id="rId4" Type="http://schemas.openxmlformats.org/officeDocument/2006/relationships/image" Target="../media/image43.svg"/><Relationship Id="rId9" Type="http://schemas.openxmlformats.org/officeDocument/2006/relationships/image" Target="../media/image12.png"/><Relationship Id="rId1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E59917-9956-4359-A324-E988C37BE3BA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4FA2F6-D4EF-4FD0-B1F6-10CEA9515502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880CE34-D364-466C-B156-2F5B89771CB7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F0024C-AF52-422B-BC6C-E480F3081820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MỪNG CÁC EM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TIẾT TIẾNG VIỆT</a:t>
            </a: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C1CF6D64-0284-483E-B525-446763FF0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1BC5F4-B111-466C-8D1B-2580C50B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C6CC6F-4278-4C55-9156-41417AE46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1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A814B57-582F-4693-8E2C-F44432E6DF3A}"/>
              </a:ext>
            </a:extLst>
          </p:cNvPr>
          <p:cNvSpPr txBox="1"/>
          <p:nvPr/>
        </p:nvSpPr>
        <p:spPr>
          <a:xfrm>
            <a:off x="990600" y="218574"/>
            <a:ext cx="10668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7D1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trong vòng 3 phút, nói cho nhau nghe về một hoạt động em đã tham gia cùng các bạn theo gợi ý dưới đây:</a:t>
            </a:r>
            <a:endParaRPr lang="en-US" sz="4000" b="1" dirty="0">
              <a:solidFill>
                <a:srgbClr val="2A87D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C665F5-16F3-4FDB-A0B7-AC3657F9FEB6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17" name="51">
              <a:extLst>
                <a:ext uri="{FF2B5EF4-FFF2-40B4-BE49-F238E27FC236}">
                  <a16:creationId xmlns:a16="http://schemas.microsoft.com/office/drawing/2014/main" id="{208C3069-434A-426B-B09A-9980C6D22C65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2E0158-7926-4013-AB65-5F86CC7F1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grpSp>
        <p:nvGrpSpPr>
          <p:cNvPr id="22" name="6">
            <a:extLst>
              <a:ext uri="{FF2B5EF4-FFF2-40B4-BE49-F238E27FC236}">
                <a16:creationId xmlns:a16="http://schemas.microsoft.com/office/drawing/2014/main" id="{6EE12038-56FA-468B-8A48-BB413EBE391F}"/>
              </a:ext>
            </a:extLst>
          </p:cNvPr>
          <p:cNvGrpSpPr/>
          <p:nvPr/>
        </p:nvGrpSpPr>
        <p:grpSpPr>
          <a:xfrm>
            <a:off x="447746" y="2438400"/>
            <a:ext cx="11296508" cy="3962984"/>
            <a:chOff x="10099" y="3576"/>
            <a:chExt cx="5602" cy="5048"/>
          </a:xfrm>
        </p:grpSpPr>
        <p:sp>
          <p:nvSpPr>
            <p:cNvPr id="23" name="84">
              <a:extLst>
                <a:ext uri="{FF2B5EF4-FFF2-40B4-BE49-F238E27FC236}">
                  <a16:creationId xmlns:a16="http://schemas.microsoft.com/office/drawing/2014/main" id="{04FD256E-2E3D-404F-922C-1E37A595B962}"/>
                </a:ext>
              </a:extLst>
            </p:cNvPr>
            <p:cNvSpPr/>
            <p:nvPr/>
          </p:nvSpPr>
          <p:spPr>
            <a:xfrm>
              <a:off x="10099" y="3576"/>
              <a:ext cx="5602" cy="5048"/>
            </a:xfrm>
            <a:prstGeom prst="roundRect">
              <a:avLst>
                <a:gd name="adj" fmla="val 3187"/>
              </a:avLst>
            </a:prstGeom>
            <a:solidFill>
              <a:srgbClr val="FFE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85">
              <a:extLst>
                <a:ext uri="{FF2B5EF4-FFF2-40B4-BE49-F238E27FC236}">
                  <a16:creationId xmlns:a16="http://schemas.microsoft.com/office/drawing/2014/main" id="{B5474A92-6FE1-46FD-AD73-C9F168688466}"/>
                </a:ext>
              </a:extLst>
            </p:cNvPr>
            <p:cNvSpPr/>
            <p:nvPr/>
          </p:nvSpPr>
          <p:spPr>
            <a:xfrm>
              <a:off x="10439" y="3834"/>
              <a:ext cx="4946" cy="660"/>
            </a:xfrm>
            <a:prstGeom prst="roundRect">
              <a:avLst/>
            </a:prstGeom>
            <a:noFill/>
            <a:ln w="412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86">
              <a:extLst>
                <a:ext uri="{FF2B5EF4-FFF2-40B4-BE49-F238E27FC236}">
                  <a16:creationId xmlns:a16="http://schemas.microsoft.com/office/drawing/2014/main" id="{36E8B1CB-27A0-427B-81A7-FA8A438A7DA6}"/>
                </a:ext>
              </a:extLst>
            </p:cNvPr>
            <p:cNvSpPr/>
            <p:nvPr/>
          </p:nvSpPr>
          <p:spPr>
            <a:xfrm>
              <a:off x="10167" y="4625"/>
              <a:ext cx="5454" cy="3746"/>
            </a:xfrm>
            <a:prstGeom prst="roundRect">
              <a:avLst>
                <a:gd name="adj" fmla="val 23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C871EFB-4149-472A-80D7-B0E8862B8EB0}"/>
              </a:ext>
            </a:extLst>
          </p:cNvPr>
          <p:cNvSpPr txBox="1"/>
          <p:nvPr/>
        </p:nvSpPr>
        <p:spPr>
          <a:xfrm>
            <a:off x="685800" y="2755880"/>
            <a:ext cx="1082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(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…)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0730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A814B57-582F-4693-8E2C-F44432E6DF3A}"/>
              </a:ext>
            </a:extLst>
          </p:cNvPr>
          <p:cNvSpPr txBox="1"/>
          <p:nvPr/>
        </p:nvSpPr>
        <p:spPr>
          <a:xfrm>
            <a:off x="990600" y="218574"/>
            <a:ext cx="1066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7D1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C665F5-16F3-4FDB-A0B7-AC3657F9FEB6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17" name="51">
              <a:extLst>
                <a:ext uri="{FF2B5EF4-FFF2-40B4-BE49-F238E27FC236}">
                  <a16:creationId xmlns:a16="http://schemas.microsoft.com/office/drawing/2014/main" id="{208C3069-434A-426B-B09A-9980C6D22C65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2E0158-7926-4013-AB65-5F86CC7F1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grpSp>
        <p:nvGrpSpPr>
          <p:cNvPr id="22" name="6">
            <a:extLst>
              <a:ext uri="{FF2B5EF4-FFF2-40B4-BE49-F238E27FC236}">
                <a16:creationId xmlns:a16="http://schemas.microsoft.com/office/drawing/2014/main" id="{6EE12038-56FA-468B-8A48-BB413EBE391F}"/>
              </a:ext>
            </a:extLst>
          </p:cNvPr>
          <p:cNvGrpSpPr/>
          <p:nvPr/>
        </p:nvGrpSpPr>
        <p:grpSpPr>
          <a:xfrm>
            <a:off x="226387" y="1393937"/>
            <a:ext cx="11300541" cy="3962984"/>
            <a:chOff x="10097" y="3576"/>
            <a:chExt cx="5604" cy="5048"/>
          </a:xfrm>
        </p:grpSpPr>
        <p:sp>
          <p:nvSpPr>
            <p:cNvPr id="23" name="84">
              <a:extLst>
                <a:ext uri="{FF2B5EF4-FFF2-40B4-BE49-F238E27FC236}">
                  <a16:creationId xmlns:a16="http://schemas.microsoft.com/office/drawing/2014/main" id="{04FD256E-2E3D-404F-922C-1E37A595B962}"/>
                </a:ext>
              </a:extLst>
            </p:cNvPr>
            <p:cNvSpPr/>
            <p:nvPr/>
          </p:nvSpPr>
          <p:spPr>
            <a:xfrm>
              <a:off x="10099" y="3576"/>
              <a:ext cx="5602" cy="5048"/>
            </a:xfrm>
            <a:prstGeom prst="roundRect">
              <a:avLst>
                <a:gd name="adj" fmla="val 3187"/>
              </a:avLst>
            </a:prstGeom>
            <a:solidFill>
              <a:srgbClr val="FFE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85">
              <a:extLst>
                <a:ext uri="{FF2B5EF4-FFF2-40B4-BE49-F238E27FC236}">
                  <a16:creationId xmlns:a16="http://schemas.microsoft.com/office/drawing/2014/main" id="{B5474A92-6FE1-46FD-AD73-C9F168688466}"/>
                </a:ext>
              </a:extLst>
            </p:cNvPr>
            <p:cNvSpPr/>
            <p:nvPr/>
          </p:nvSpPr>
          <p:spPr>
            <a:xfrm>
              <a:off x="10439" y="3834"/>
              <a:ext cx="4946" cy="660"/>
            </a:xfrm>
            <a:prstGeom prst="roundRect">
              <a:avLst/>
            </a:prstGeom>
            <a:noFill/>
            <a:ln w="412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86">
              <a:extLst>
                <a:ext uri="{FF2B5EF4-FFF2-40B4-BE49-F238E27FC236}">
                  <a16:creationId xmlns:a16="http://schemas.microsoft.com/office/drawing/2014/main" id="{36E8B1CB-27A0-427B-81A7-FA8A438A7DA6}"/>
                </a:ext>
              </a:extLst>
            </p:cNvPr>
            <p:cNvSpPr/>
            <p:nvPr/>
          </p:nvSpPr>
          <p:spPr>
            <a:xfrm>
              <a:off x="10097" y="4164"/>
              <a:ext cx="5454" cy="3746"/>
            </a:xfrm>
            <a:prstGeom prst="roundRect">
              <a:avLst>
                <a:gd name="adj" fmla="val 23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C871EFB-4149-472A-80D7-B0E8862B8EB0}"/>
              </a:ext>
            </a:extLst>
          </p:cNvPr>
          <p:cNvSpPr txBox="1"/>
          <p:nvPr/>
        </p:nvSpPr>
        <p:spPr>
          <a:xfrm>
            <a:off x="540361" y="1963703"/>
            <a:ext cx="1082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đủ số lượng câu: 3 đến 4 câu.</a:t>
            </a:r>
            <a:endParaRPr lang="en-US" sz="5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đúng yêu cầu đề bài: Viết về một hoạt động em tham gia cùng bạn.</a:t>
            </a:r>
          </a:p>
          <a:p>
            <a:r>
              <a:rPr lang="vi-VN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Trình bày đúng cách viết đoạn văn.</a:t>
            </a:r>
            <a:endParaRPr lang="en-US" sz="5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50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1" descr="图片1">
            <a:extLst>
              <a:ext uri="{FF2B5EF4-FFF2-40B4-BE49-F238E27FC236}">
                <a16:creationId xmlns:a16="http://schemas.microsoft.com/office/drawing/2014/main" id="{F75D1783-13BA-4D1D-AA3A-95ABE960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63" b="70255"/>
          <a:stretch>
            <a:fillRect/>
          </a:stretch>
        </p:blipFill>
        <p:spPr>
          <a:xfrm>
            <a:off x="0" y="5440680"/>
            <a:ext cx="2401147" cy="1417320"/>
          </a:xfrm>
          <a:prstGeom prst="rect">
            <a:avLst/>
          </a:prstGeom>
        </p:spPr>
      </p:pic>
      <p:sp>
        <p:nvSpPr>
          <p:cNvPr id="31" name="Google Shape;200;p25">
            <a:extLst>
              <a:ext uri="{FF2B5EF4-FFF2-40B4-BE49-F238E27FC236}">
                <a16:creationId xmlns:a16="http://schemas.microsoft.com/office/drawing/2014/main" id="{CE5EF565-EE6C-4A7C-B689-E130E3F82706}"/>
              </a:ext>
            </a:extLst>
          </p:cNvPr>
          <p:cNvSpPr/>
          <p:nvPr/>
        </p:nvSpPr>
        <p:spPr>
          <a:xfrm>
            <a:off x="623047" y="5733814"/>
            <a:ext cx="2069140" cy="15689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2" name="1">
            <a:extLst>
              <a:ext uri="{FF2B5EF4-FFF2-40B4-BE49-F238E27FC236}">
                <a16:creationId xmlns:a16="http://schemas.microsoft.com/office/drawing/2014/main" id="{E46155D0-F63B-4E31-9F76-72985B154F79}"/>
              </a:ext>
            </a:extLst>
          </p:cNvPr>
          <p:cNvGrpSpPr/>
          <p:nvPr/>
        </p:nvGrpSpPr>
        <p:grpSpPr>
          <a:xfrm>
            <a:off x="1112198" y="901700"/>
            <a:ext cx="9392921" cy="3811694"/>
            <a:chOff x="3912" y="988"/>
            <a:chExt cx="11094" cy="4502"/>
          </a:xfrm>
        </p:grpSpPr>
        <p:pic>
          <p:nvPicPr>
            <p:cNvPr id="36" name="15" descr="铅笔">
              <a:extLst>
                <a:ext uri="{FF2B5EF4-FFF2-40B4-BE49-F238E27FC236}">
                  <a16:creationId xmlns:a16="http://schemas.microsoft.com/office/drawing/2014/main" id="{1A8AED48-0D1C-4AD7-BC64-4A057B8CD99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530" y="1153"/>
              <a:ext cx="735" cy="735"/>
            </a:xfrm>
            <a:prstGeom prst="rect">
              <a:avLst/>
            </a:prstGeom>
          </p:spPr>
        </p:pic>
        <p:sp>
          <p:nvSpPr>
            <p:cNvPr id="39" name="Google Shape;199;p25">
              <a:extLst>
                <a:ext uri="{FF2B5EF4-FFF2-40B4-BE49-F238E27FC236}">
                  <a16:creationId xmlns:a16="http://schemas.microsoft.com/office/drawing/2014/main" id="{523C499E-3B3C-44CE-94A6-60D496ED454B}"/>
                </a:ext>
              </a:extLst>
            </p:cNvPr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99;p25">
              <a:extLst>
                <a:ext uri="{FF2B5EF4-FFF2-40B4-BE49-F238E27FC236}">
                  <a16:creationId xmlns:a16="http://schemas.microsoft.com/office/drawing/2014/main" id="{DDE86530-18C2-42C4-A06F-08B18EB92E8C}"/>
                </a:ext>
              </a:extLst>
            </p:cNvPr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99;p25">
              <a:extLst>
                <a:ext uri="{FF2B5EF4-FFF2-40B4-BE49-F238E27FC236}">
                  <a16:creationId xmlns:a16="http://schemas.microsoft.com/office/drawing/2014/main" id="{6CBAA7D9-21E1-4FDF-87B2-AF6D04674248}"/>
                </a:ext>
              </a:extLst>
            </p:cNvPr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99;p25">
              <a:extLst>
                <a:ext uri="{FF2B5EF4-FFF2-40B4-BE49-F238E27FC236}">
                  <a16:creationId xmlns:a16="http://schemas.microsoft.com/office/drawing/2014/main" id="{CA7F39F4-0F70-4911-BCB8-2651C4F8C3A1}"/>
                </a:ext>
              </a:extLst>
            </p:cNvPr>
            <p:cNvSpPr/>
            <p:nvPr/>
          </p:nvSpPr>
          <p:spPr>
            <a:xfrm>
              <a:off x="13898" y="3669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99;p25">
              <a:extLst>
                <a:ext uri="{FF2B5EF4-FFF2-40B4-BE49-F238E27FC236}">
                  <a16:creationId xmlns:a16="http://schemas.microsoft.com/office/drawing/2014/main" id="{6B44BF1B-64D4-40B6-A1BA-F1BB56B86327}"/>
                </a:ext>
              </a:extLst>
            </p:cNvPr>
            <p:cNvSpPr/>
            <p:nvPr/>
          </p:nvSpPr>
          <p:spPr>
            <a:xfrm>
              <a:off x="14458" y="4963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" name="Google Shape;196;p25">
            <a:extLst>
              <a:ext uri="{FF2B5EF4-FFF2-40B4-BE49-F238E27FC236}">
                <a16:creationId xmlns:a16="http://schemas.microsoft.com/office/drawing/2014/main" id="{A4CECF37-746D-4FAC-9BEE-AAE7BB2DD1F2}"/>
              </a:ext>
            </a:extLst>
          </p:cNvPr>
          <p:cNvSpPr/>
          <p:nvPr/>
        </p:nvSpPr>
        <p:spPr>
          <a:xfrm>
            <a:off x="3440889" y="447771"/>
            <a:ext cx="5560697" cy="52860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86D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18">
            <a:extLst>
              <a:ext uri="{FF2B5EF4-FFF2-40B4-BE49-F238E27FC236}">
                <a16:creationId xmlns:a16="http://schemas.microsoft.com/office/drawing/2014/main" id="{B3C896C8-C3FE-4DE7-8469-8DBE47269C70}"/>
              </a:ext>
            </a:extLst>
          </p:cNvPr>
          <p:cNvSpPr txBox="1"/>
          <p:nvPr/>
        </p:nvSpPr>
        <p:spPr>
          <a:xfrm>
            <a:off x="3383804" y="1932207"/>
            <a:ext cx="5560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ln w="28575">
                  <a:solidFill>
                    <a:srgbClr val="DE7859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5080AB"/>
                  </a:outerShdw>
                </a:effectLst>
                <a:latin typeface="HP-167" panose="020B0803050302020204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CỦNG CỐ BÀI HỌC</a:t>
            </a:r>
            <a:endParaRPr lang="zh-CN" altLang="en-US" sz="7200" b="1" dirty="0">
              <a:ln w="28575">
                <a:solidFill>
                  <a:srgbClr val="DE7859"/>
                </a:solidFill>
              </a:ln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5080AB"/>
                </a:outerShdw>
              </a:effectLst>
              <a:latin typeface="HP-167" panose="020B0803050302020204" pitchFamily="34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1" name="12">
            <a:extLst>
              <a:ext uri="{FF2B5EF4-FFF2-40B4-BE49-F238E27FC236}">
                <a16:creationId xmlns:a16="http://schemas.microsoft.com/office/drawing/2014/main" id="{0D1C4FFE-3848-4D85-9A03-5DE022542C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334" y="4917914"/>
            <a:ext cx="1849635" cy="19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31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4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1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1" grpId="1" animBg="1"/>
          <p:bldP spid="27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4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1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1" grpId="1" animBg="1"/>
          <p:bldP spid="27" grpId="0" animBg="1"/>
          <p:bldP spid="2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396;p31">
            <a:extLst>
              <a:ext uri="{FF2B5EF4-FFF2-40B4-BE49-F238E27FC236}">
                <a16:creationId xmlns:a16="http://schemas.microsoft.com/office/drawing/2014/main" id="{9D62DDF1-043D-4638-8E6C-9927CEE40C0D}"/>
              </a:ext>
            </a:extLst>
          </p:cNvPr>
          <p:cNvGrpSpPr/>
          <p:nvPr/>
        </p:nvGrpSpPr>
        <p:grpSpPr>
          <a:xfrm>
            <a:off x="609600" y="609600"/>
            <a:ext cx="11125200" cy="5816398"/>
            <a:chOff x="1540350" y="826005"/>
            <a:chExt cx="6259025" cy="3378825"/>
          </a:xfrm>
        </p:grpSpPr>
        <p:sp>
          <p:nvSpPr>
            <p:cNvPr id="43" name="Google Shape;397;p31">
              <a:extLst>
                <a:ext uri="{FF2B5EF4-FFF2-40B4-BE49-F238E27FC236}">
                  <a16:creationId xmlns:a16="http://schemas.microsoft.com/office/drawing/2014/main" id="{CED1AA1B-D266-4455-A0E3-89CF3906FDA7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44" name="Google Shape;398;p31">
              <a:extLst>
                <a:ext uri="{FF2B5EF4-FFF2-40B4-BE49-F238E27FC236}">
                  <a16:creationId xmlns:a16="http://schemas.microsoft.com/office/drawing/2014/main" id="{0695A43E-9D23-4B3F-A7E1-76F9BFDE80B8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48" name="Google Shape;402;p31">
            <a:extLst>
              <a:ext uri="{FF2B5EF4-FFF2-40B4-BE49-F238E27FC236}">
                <a16:creationId xmlns:a16="http://schemas.microsoft.com/office/drawing/2014/main" id="{D02D3C34-5596-4981-B9AA-E0949F9820C7}"/>
              </a:ext>
            </a:extLst>
          </p:cNvPr>
          <p:cNvSpPr/>
          <p:nvPr/>
        </p:nvSpPr>
        <p:spPr>
          <a:xfrm>
            <a:off x="7826072" y="262174"/>
            <a:ext cx="1993278" cy="199327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8F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16;p31">
            <a:extLst>
              <a:ext uri="{FF2B5EF4-FFF2-40B4-BE49-F238E27FC236}">
                <a16:creationId xmlns:a16="http://schemas.microsoft.com/office/drawing/2014/main" id="{8ECC8A08-BD2C-490E-AA8E-C1A7DC09A450}"/>
              </a:ext>
            </a:extLst>
          </p:cNvPr>
          <p:cNvSpPr/>
          <p:nvPr/>
        </p:nvSpPr>
        <p:spPr>
          <a:xfrm rot="2006702">
            <a:off x="6998129" y="5206930"/>
            <a:ext cx="1353297" cy="130105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19;p31">
            <a:extLst>
              <a:ext uri="{FF2B5EF4-FFF2-40B4-BE49-F238E27FC236}">
                <a16:creationId xmlns:a16="http://schemas.microsoft.com/office/drawing/2014/main" id="{530D53EA-83B9-4430-9D9F-518711E194A0}"/>
              </a:ext>
            </a:extLst>
          </p:cNvPr>
          <p:cNvSpPr txBox="1">
            <a:spLocks/>
          </p:cNvSpPr>
          <p:nvPr/>
        </p:nvSpPr>
        <p:spPr>
          <a:xfrm>
            <a:off x="2286000" y="1254559"/>
            <a:ext cx="6453628" cy="11076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vi-VN" altLang="en-GB" sz="6000" b="1" dirty="0" smtClean="0">
                <a:solidFill>
                  <a:srgbClr val="F45149"/>
                </a:solidFill>
                <a:latin typeface="+mj-lt"/>
                <a:ea typeface="思源黑体 CN Medium" panose="020B0600000000000000" charset="-122"/>
                <a:sym typeface="+mn-ea"/>
              </a:rPr>
              <a:t>Luyện tập</a:t>
            </a:r>
            <a:endParaRPr lang="en-US" altLang="en-GB" sz="6000" dirty="0">
              <a:solidFill>
                <a:srgbClr val="F45149"/>
              </a:solidFill>
              <a:latin typeface="+mj-lt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54" name="Google Shape;420;p31">
            <a:extLst>
              <a:ext uri="{FF2B5EF4-FFF2-40B4-BE49-F238E27FC236}">
                <a16:creationId xmlns:a16="http://schemas.microsoft.com/office/drawing/2014/main" id="{FF36EBB6-1DAC-40DC-A7B7-0635D2B435A2}"/>
              </a:ext>
            </a:extLst>
          </p:cNvPr>
          <p:cNvSpPr txBox="1">
            <a:spLocks/>
          </p:cNvSpPr>
          <p:nvPr/>
        </p:nvSpPr>
        <p:spPr>
          <a:xfrm>
            <a:off x="609600" y="2618398"/>
            <a:ext cx="10668000" cy="1877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vi-VN" sz="6000" b="1" dirty="0" smtClean="0">
                <a:latin typeface="HP001" panose="020B0603050302020204" pitchFamily="34" charset="0"/>
                <a:ea typeface="HP001" panose="020B0603050302020204" pitchFamily="34" charset="0"/>
              </a:rPr>
              <a:t>Viết đoạn văn kể về một hoạt động em tham gia cùng bạn</a:t>
            </a:r>
            <a:endParaRPr lang="en-GB" sz="19900" dirty="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2B897-81A3-4C18-ACF8-7F89A3294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4484"/>
            <a:ext cx="2708102" cy="629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0" grpId="0" animBg="1"/>
      <p:bldP spid="50" grpId="1" animBg="1"/>
      <p:bldP spid="53" grpId="0" build="p"/>
      <p:bldP spid="53" grpId="1" build="p"/>
      <p:bldP spid="54" grpId="0" build="p"/>
      <p:bldP spid="5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297A6F-EDB0-4C25-9D29-ED3E2B67B24E}"/>
              </a:ext>
            </a:extLst>
          </p:cNvPr>
          <p:cNvSpPr txBox="1"/>
          <p:nvPr/>
        </p:nvSpPr>
        <p:spPr>
          <a:xfrm>
            <a:off x="990600" y="274937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2A87D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F6E4A-E86F-42A9-8314-85DEF5D5EA44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13" name="51">
              <a:extLst>
                <a:ext uri="{FF2B5EF4-FFF2-40B4-BE49-F238E27FC236}">
                  <a16:creationId xmlns:a16="http://schemas.microsoft.com/office/drawing/2014/main" id="{08B72B95-C1A8-42B1-A5E6-FA6C74AED28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5E2700-8838-4728-93F5-D8B9BDFF9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D429F-FB11-48FE-88B9-B700E58A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300"/>
            <a:ext cx="11827653" cy="4187879"/>
          </a:xfrm>
          <a:prstGeom prst="roundRect">
            <a:avLst>
              <a:gd name="adj" fmla="val 11218"/>
            </a:avLst>
          </a:prstGeom>
        </p:spPr>
      </p:pic>
    </p:spTree>
    <p:extLst>
      <p:ext uri="{BB962C8B-B14F-4D97-AF65-F5344CB8AC3E}">
        <p14:creationId xmlns:p14="http://schemas.microsoft.com/office/powerpoint/2010/main" val="1921875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297A6F-EDB0-4C25-9D29-ED3E2B67B24E}"/>
              </a:ext>
            </a:extLst>
          </p:cNvPr>
          <p:cNvSpPr txBox="1"/>
          <p:nvPr/>
        </p:nvSpPr>
        <p:spPr>
          <a:xfrm>
            <a:off x="990600" y="274937"/>
            <a:ext cx="10368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việc làm của các bạn trong mỗi tranh.</a:t>
            </a:r>
            <a:endParaRPr lang="en-US" sz="4000" b="1" dirty="0">
              <a:solidFill>
                <a:srgbClr val="2A87D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F6E4A-E86F-42A9-8314-85DEF5D5EA44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13" name="51">
              <a:extLst>
                <a:ext uri="{FF2B5EF4-FFF2-40B4-BE49-F238E27FC236}">
                  <a16:creationId xmlns:a16="http://schemas.microsoft.com/office/drawing/2014/main" id="{08B72B95-C1A8-42B1-A5E6-FA6C74AED28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5E2700-8838-4728-93F5-D8B9BDFF9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F7A9D7D-EE8D-4EA5-8F1D-61ADCD2EDE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8" t="7218" r="65915" b="5444"/>
          <a:stretch>
            <a:fillRect/>
          </a:stretch>
        </p:blipFill>
        <p:spPr>
          <a:xfrm>
            <a:off x="909297" y="1635412"/>
            <a:ext cx="9072903" cy="3927992"/>
          </a:xfrm>
          <a:custGeom>
            <a:avLst/>
            <a:gdLst>
              <a:gd name="connsiteX0" fmla="*/ 219383 w 3808180"/>
              <a:gd name="connsiteY0" fmla="*/ 0 h 3657600"/>
              <a:gd name="connsiteX1" fmla="*/ 3588797 w 3808180"/>
              <a:gd name="connsiteY1" fmla="*/ 0 h 3657600"/>
              <a:gd name="connsiteX2" fmla="*/ 3808180 w 3808180"/>
              <a:gd name="connsiteY2" fmla="*/ 219383 h 3657600"/>
              <a:gd name="connsiteX3" fmla="*/ 3808180 w 3808180"/>
              <a:gd name="connsiteY3" fmla="*/ 3438217 h 3657600"/>
              <a:gd name="connsiteX4" fmla="*/ 3588797 w 3808180"/>
              <a:gd name="connsiteY4" fmla="*/ 3657600 h 3657600"/>
              <a:gd name="connsiteX5" fmla="*/ 219383 w 3808180"/>
              <a:gd name="connsiteY5" fmla="*/ 3657600 h 3657600"/>
              <a:gd name="connsiteX6" fmla="*/ 0 w 3808180"/>
              <a:gd name="connsiteY6" fmla="*/ 3438217 h 3657600"/>
              <a:gd name="connsiteX7" fmla="*/ 0 w 3808180"/>
              <a:gd name="connsiteY7" fmla="*/ 219383 h 3657600"/>
              <a:gd name="connsiteX8" fmla="*/ 219383 w 3808180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180" h="3657600">
                <a:moveTo>
                  <a:pt x="219383" y="0"/>
                </a:moveTo>
                <a:lnTo>
                  <a:pt x="3588797" y="0"/>
                </a:lnTo>
                <a:cubicBezTo>
                  <a:pt x="3709959" y="0"/>
                  <a:pt x="3808180" y="98221"/>
                  <a:pt x="3808180" y="219383"/>
                </a:cubicBezTo>
                <a:lnTo>
                  <a:pt x="3808180" y="3438217"/>
                </a:lnTo>
                <a:cubicBezTo>
                  <a:pt x="3808180" y="3559379"/>
                  <a:pt x="3709959" y="3657600"/>
                  <a:pt x="3588797" y="3657600"/>
                </a:cubicBezTo>
                <a:lnTo>
                  <a:pt x="219383" y="3657600"/>
                </a:lnTo>
                <a:cubicBezTo>
                  <a:pt x="98221" y="3657600"/>
                  <a:pt x="0" y="3559379"/>
                  <a:pt x="0" y="3438217"/>
                </a:cubicBezTo>
                <a:lnTo>
                  <a:pt x="0" y="219383"/>
                </a:lnTo>
                <a:cubicBezTo>
                  <a:pt x="0" y="98221"/>
                  <a:pt x="98221" y="0"/>
                  <a:pt x="219383" y="0"/>
                </a:cubicBezTo>
                <a:close/>
              </a:path>
            </a:pathLst>
          </a:custGeom>
        </p:spPr>
      </p:pic>
      <p:sp>
        <p:nvSpPr>
          <p:cNvPr id="22" name="Google Shape;416;p31">
            <a:extLst>
              <a:ext uri="{FF2B5EF4-FFF2-40B4-BE49-F238E27FC236}">
                <a16:creationId xmlns:a16="http://schemas.microsoft.com/office/drawing/2014/main" id="{941E10E7-0B77-4CEA-AC6A-6DC9502AA56F}"/>
              </a:ext>
            </a:extLst>
          </p:cNvPr>
          <p:cNvSpPr/>
          <p:nvPr/>
        </p:nvSpPr>
        <p:spPr>
          <a:xfrm rot="2006702">
            <a:off x="9215763" y="5044153"/>
            <a:ext cx="909759" cy="87463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681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297A6F-EDB0-4C25-9D29-ED3E2B67B24E}"/>
              </a:ext>
            </a:extLst>
          </p:cNvPr>
          <p:cNvSpPr txBox="1"/>
          <p:nvPr/>
        </p:nvSpPr>
        <p:spPr>
          <a:xfrm>
            <a:off x="990600" y="274937"/>
            <a:ext cx="10368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2A87D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F6E4A-E86F-42A9-8314-85DEF5D5EA44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13" name="51">
              <a:extLst>
                <a:ext uri="{FF2B5EF4-FFF2-40B4-BE49-F238E27FC236}">
                  <a16:creationId xmlns:a16="http://schemas.microsoft.com/office/drawing/2014/main" id="{08B72B95-C1A8-42B1-A5E6-FA6C74AED28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5E2700-8838-4728-93F5-D8B9BDFF9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D429F-FB11-48FE-88B9-B700E58A1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50300"/>
            <a:ext cx="9906000" cy="4187879"/>
          </a:xfrm>
          <a:prstGeom prst="roundRect">
            <a:avLst>
              <a:gd name="adj" fmla="val 11218"/>
            </a:avLst>
          </a:prstGeom>
        </p:spPr>
      </p:pic>
    </p:spTree>
    <p:extLst>
      <p:ext uri="{BB962C8B-B14F-4D97-AF65-F5344CB8AC3E}">
        <p14:creationId xmlns:p14="http://schemas.microsoft.com/office/powerpoint/2010/main" val="1568937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0496" y="271320"/>
            <a:ext cx="1569848" cy="14785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108485">
            <a:off x="599029" y="5378075"/>
            <a:ext cx="820711" cy="15484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200005">
            <a:off x="-550923" y="3785763"/>
            <a:ext cx="843892" cy="1712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855909">
            <a:off x="12053133" y="4138011"/>
            <a:ext cx="843892" cy="1712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552228">
            <a:off x="10883103" y="766514"/>
            <a:ext cx="1538676" cy="13092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653563">
            <a:off x="10478572" y="5358095"/>
            <a:ext cx="2122821" cy="6793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10344" y="22291"/>
            <a:ext cx="955258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87"/>
              </a:lnSpc>
            </a:pPr>
            <a:r>
              <a:rPr lang="en-US" sz="6000" dirty="0" err="1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dirty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dirty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000" dirty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smtClean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6000" dirty="0" smtClean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6000" dirty="0" smtClean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dirty="0" smtClean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6000" dirty="0" smtClean="0">
                <a:solidFill>
                  <a:srgbClr val="AD7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sz="6000" dirty="0">
              <a:solidFill>
                <a:srgbClr val="AD75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0852" y="1008117"/>
            <a:ext cx="10994507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vi-VN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và 3 theo các gợi ý:</a:t>
            </a:r>
            <a:endParaRPr lang="vi-VN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857250" indent="-857250" algn="just">
              <a:buFontTx/>
              <a:buChar char="-"/>
            </a:pPr>
            <a:r>
              <a:rPr lang="vi-VN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Tranh vẽ những ai?</a:t>
            </a:r>
          </a:p>
          <a:p>
            <a:pPr marL="857250" indent="-857250" algn="just">
              <a:buFontTx/>
              <a:buChar char="-"/>
            </a:pPr>
            <a:r>
              <a:rPr lang="vi-VN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Các bạn đang làm gì?</a:t>
            </a:r>
          </a:p>
          <a:p>
            <a:pPr marL="857250" indent="-857250" algn="just">
              <a:buFontTx/>
              <a:buChar char="-"/>
            </a:pPr>
            <a:r>
              <a:rPr lang="vi-VN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tham gia hoạt động đó các bạn cảm thấy thế nào?</a:t>
            </a:r>
          </a:p>
          <a:p>
            <a:pPr marL="857250" indent="-857250" algn="just">
              <a:buFontTx/>
              <a:buChar char="-"/>
            </a:pPr>
            <a:endParaRPr lang="en-US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21710" y="3017717"/>
            <a:ext cx="798286" cy="69088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21709" y="3875712"/>
            <a:ext cx="798286" cy="69088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60965" y="4824901"/>
            <a:ext cx="798286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9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297A6F-EDB0-4C25-9D29-ED3E2B67B24E}"/>
              </a:ext>
            </a:extLst>
          </p:cNvPr>
          <p:cNvSpPr txBox="1"/>
          <p:nvPr/>
        </p:nvSpPr>
        <p:spPr>
          <a:xfrm>
            <a:off x="990600" y="274937"/>
            <a:ext cx="10368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việc làm của các bạn trong mỗi tranh.</a:t>
            </a:r>
            <a:endParaRPr lang="en-US" sz="4000" b="1" dirty="0">
              <a:solidFill>
                <a:srgbClr val="2A87D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F6E4A-E86F-42A9-8314-85DEF5D5EA44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13" name="51">
              <a:extLst>
                <a:ext uri="{FF2B5EF4-FFF2-40B4-BE49-F238E27FC236}">
                  <a16:creationId xmlns:a16="http://schemas.microsoft.com/office/drawing/2014/main" id="{08B72B95-C1A8-42B1-A5E6-FA6C74AED28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5E2700-8838-4728-93F5-D8B9BDFF9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48BE92-F2E1-4902-9A72-1D84D985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815" t="7218" r="33673" b="5444"/>
          <a:stretch>
            <a:fillRect/>
          </a:stretch>
        </p:blipFill>
        <p:spPr>
          <a:xfrm>
            <a:off x="897980" y="1496654"/>
            <a:ext cx="10461598" cy="3864691"/>
          </a:xfrm>
          <a:custGeom>
            <a:avLst/>
            <a:gdLst>
              <a:gd name="connsiteX0" fmla="*/ 219383 w 3723654"/>
              <a:gd name="connsiteY0" fmla="*/ 0 h 3657600"/>
              <a:gd name="connsiteX1" fmla="*/ 3504271 w 3723654"/>
              <a:gd name="connsiteY1" fmla="*/ 0 h 3657600"/>
              <a:gd name="connsiteX2" fmla="*/ 3723654 w 3723654"/>
              <a:gd name="connsiteY2" fmla="*/ 219383 h 3657600"/>
              <a:gd name="connsiteX3" fmla="*/ 3723654 w 3723654"/>
              <a:gd name="connsiteY3" fmla="*/ 3438217 h 3657600"/>
              <a:gd name="connsiteX4" fmla="*/ 3504271 w 3723654"/>
              <a:gd name="connsiteY4" fmla="*/ 3657600 h 3657600"/>
              <a:gd name="connsiteX5" fmla="*/ 219383 w 3723654"/>
              <a:gd name="connsiteY5" fmla="*/ 3657600 h 3657600"/>
              <a:gd name="connsiteX6" fmla="*/ 0 w 3723654"/>
              <a:gd name="connsiteY6" fmla="*/ 3438217 h 3657600"/>
              <a:gd name="connsiteX7" fmla="*/ 0 w 3723654"/>
              <a:gd name="connsiteY7" fmla="*/ 219383 h 3657600"/>
              <a:gd name="connsiteX8" fmla="*/ 219383 w 3723654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3654" h="3657600">
                <a:moveTo>
                  <a:pt x="219383" y="0"/>
                </a:moveTo>
                <a:lnTo>
                  <a:pt x="3504271" y="0"/>
                </a:lnTo>
                <a:cubicBezTo>
                  <a:pt x="3625433" y="0"/>
                  <a:pt x="3723654" y="98221"/>
                  <a:pt x="3723654" y="219383"/>
                </a:cubicBezTo>
                <a:lnTo>
                  <a:pt x="3723654" y="3438217"/>
                </a:lnTo>
                <a:cubicBezTo>
                  <a:pt x="3723654" y="3559379"/>
                  <a:pt x="3625433" y="3657600"/>
                  <a:pt x="3504271" y="3657600"/>
                </a:cubicBezTo>
                <a:lnTo>
                  <a:pt x="219383" y="3657600"/>
                </a:lnTo>
                <a:cubicBezTo>
                  <a:pt x="98221" y="3657600"/>
                  <a:pt x="0" y="3559379"/>
                  <a:pt x="0" y="3438217"/>
                </a:cubicBezTo>
                <a:lnTo>
                  <a:pt x="0" y="219383"/>
                </a:lnTo>
                <a:cubicBezTo>
                  <a:pt x="0" y="98221"/>
                  <a:pt x="98221" y="0"/>
                  <a:pt x="219383" y="0"/>
                </a:cubicBezTo>
                <a:close/>
              </a:path>
            </a:pathLst>
          </a:custGeom>
        </p:spPr>
      </p:pic>
      <p:sp>
        <p:nvSpPr>
          <p:cNvPr id="19" name="Google Shape;416;p31">
            <a:extLst>
              <a:ext uri="{FF2B5EF4-FFF2-40B4-BE49-F238E27FC236}">
                <a16:creationId xmlns:a16="http://schemas.microsoft.com/office/drawing/2014/main" id="{CF8A7244-D258-4D4A-837F-E1A13AB9B0D9}"/>
              </a:ext>
            </a:extLst>
          </p:cNvPr>
          <p:cNvSpPr/>
          <p:nvPr/>
        </p:nvSpPr>
        <p:spPr>
          <a:xfrm rot="2006702">
            <a:off x="9215763" y="5044153"/>
            <a:ext cx="909759" cy="87463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82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297A6F-EDB0-4C25-9D29-ED3E2B67B24E}"/>
              </a:ext>
            </a:extLst>
          </p:cNvPr>
          <p:cNvSpPr txBox="1"/>
          <p:nvPr/>
        </p:nvSpPr>
        <p:spPr>
          <a:xfrm>
            <a:off x="990600" y="274937"/>
            <a:ext cx="10368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/>
              <a:t> 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việc làm của các bạn trong mỗi tranh.</a:t>
            </a:r>
            <a:endParaRPr lang="en-US" sz="4000" b="1" dirty="0">
              <a:solidFill>
                <a:srgbClr val="2A87D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F6E4A-E86F-42A9-8314-85DEF5D5EA44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13" name="51">
              <a:extLst>
                <a:ext uri="{FF2B5EF4-FFF2-40B4-BE49-F238E27FC236}">
                  <a16:creationId xmlns:a16="http://schemas.microsoft.com/office/drawing/2014/main" id="{08B72B95-C1A8-42B1-A5E6-FA6C74AED28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5E2700-8838-4728-93F5-D8B9BDFF9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9162521-F899-40C5-B4BF-E7E78B11EE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058" t="7159" r="2075" b="5503"/>
          <a:stretch>
            <a:fillRect/>
          </a:stretch>
        </p:blipFill>
        <p:spPr>
          <a:xfrm>
            <a:off x="990600" y="1600200"/>
            <a:ext cx="9300624" cy="3820598"/>
          </a:xfrm>
          <a:custGeom>
            <a:avLst/>
            <a:gdLst>
              <a:gd name="connsiteX0" fmla="*/ 218774 w 3647454"/>
              <a:gd name="connsiteY0" fmla="*/ 0 h 3657600"/>
              <a:gd name="connsiteX1" fmla="*/ 3428680 w 3647454"/>
              <a:gd name="connsiteY1" fmla="*/ 0 h 3657600"/>
              <a:gd name="connsiteX2" fmla="*/ 3647454 w 3647454"/>
              <a:gd name="connsiteY2" fmla="*/ 218774 h 3657600"/>
              <a:gd name="connsiteX3" fmla="*/ 3647454 w 3647454"/>
              <a:gd name="connsiteY3" fmla="*/ 3438826 h 3657600"/>
              <a:gd name="connsiteX4" fmla="*/ 3428680 w 3647454"/>
              <a:gd name="connsiteY4" fmla="*/ 3657600 h 3657600"/>
              <a:gd name="connsiteX5" fmla="*/ 218774 w 3647454"/>
              <a:gd name="connsiteY5" fmla="*/ 3657600 h 3657600"/>
              <a:gd name="connsiteX6" fmla="*/ 0 w 3647454"/>
              <a:gd name="connsiteY6" fmla="*/ 3438826 h 3657600"/>
              <a:gd name="connsiteX7" fmla="*/ 0 w 3647454"/>
              <a:gd name="connsiteY7" fmla="*/ 218774 h 3657600"/>
              <a:gd name="connsiteX8" fmla="*/ 218774 w 3647454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7454" h="3657600">
                <a:moveTo>
                  <a:pt x="218774" y="0"/>
                </a:moveTo>
                <a:lnTo>
                  <a:pt x="3428680" y="0"/>
                </a:lnTo>
                <a:cubicBezTo>
                  <a:pt x="3549506" y="0"/>
                  <a:pt x="3647454" y="97948"/>
                  <a:pt x="3647454" y="218774"/>
                </a:cubicBezTo>
                <a:lnTo>
                  <a:pt x="3647454" y="3438826"/>
                </a:lnTo>
                <a:cubicBezTo>
                  <a:pt x="3647454" y="3559652"/>
                  <a:pt x="3549506" y="3657600"/>
                  <a:pt x="3428680" y="3657600"/>
                </a:cubicBezTo>
                <a:lnTo>
                  <a:pt x="218774" y="3657600"/>
                </a:lnTo>
                <a:cubicBezTo>
                  <a:pt x="97948" y="3657600"/>
                  <a:pt x="0" y="3559652"/>
                  <a:pt x="0" y="3438826"/>
                </a:cubicBezTo>
                <a:lnTo>
                  <a:pt x="0" y="218774"/>
                </a:lnTo>
                <a:cubicBezTo>
                  <a:pt x="0" y="97948"/>
                  <a:pt x="97948" y="0"/>
                  <a:pt x="218774" y="0"/>
                </a:cubicBezTo>
                <a:close/>
              </a:path>
            </a:pathLst>
          </a:custGeom>
        </p:spPr>
      </p:pic>
      <p:sp>
        <p:nvSpPr>
          <p:cNvPr id="19" name="Google Shape;416;p31">
            <a:extLst>
              <a:ext uri="{FF2B5EF4-FFF2-40B4-BE49-F238E27FC236}">
                <a16:creationId xmlns:a16="http://schemas.microsoft.com/office/drawing/2014/main" id="{B1BE1B54-D83A-4A02-8CA2-9907B32691E1}"/>
              </a:ext>
            </a:extLst>
          </p:cNvPr>
          <p:cNvSpPr/>
          <p:nvPr/>
        </p:nvSpPr>
        <p:spPr>
          <a:xfrm rot="2006702">
            <a:off x="9215763" y="5044153"/>
            <a:ext cx="909759" cy="87463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650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A814B57-582F-4693-8E2C-F44432E6DF3A}"/>
              </a:ext>
            </a:extLst>
          </p:cNvPr>
          <p:cNvSpPr txBox="1"/>
          <p:nvPr/>
        </p:nvSpPr>
        <p:spPr>
          <a:xfrm>
            <a:off x="990600" y="218574"/>
            <a:ext cx="1066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 dirty="0">
                <a:solidFill>
                  <a:srgbClr val="FF7D1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– 4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2A87D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C665F5-16F3-4FDB-A0B7-AC3657F9FEB6}"/>
              </a:ext>
            </a:extLst>
          </p:cNvPr>
          <p:cNvGrpSpPr/>
          <p:nvPr/>
        </p:nvGrpSpPr>
        <p:grpSpPr>
          <a:xfrm>
            <a:off x="-2056" y="-10861"/>
            <a:ext cx="911353" cy="1146354"/>
            <a:chOff x="253799" y="259752"/>
            <a:chExt cx="911353" cy="1146354"/>
          </a:xfrm>
        </p:grpSpPr>
        <p:sp>
          <p:nvSpPr>
            <p:cNvPr id="17" name="51">
              <a:extLst>
                <a:ext uri="{FF2B5EF4-FFF2-40B4-BE49-F238E27FC236}">
                  <a16:creationId xmlns:a16="http://schemas.microsoft.com/office/drawing/2014/main" id="{208C3069-434A-426B-B09A-9980C6D22C65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2E0158-7926-4013-AB65-5F86CC7F1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6275" y="727229"/>
              <a:ext cx="678877" cy="67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955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528</TotalTime>
  <Words>293</Words>
  <Application>Microsoft Office PowerPoint</Application>
  <PresentationFormat>Widescreen</PresentationFormat>
  <Paragraphs>39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Algerian</vt:lpstr>
      <vt:lpstr>Arial</vt:lpstr>
      <vt:lpstr>Arial-Rounded</vt:lpstr>
      <vt:lpstr>Calibri</vt:lpstr>
      <vt:lpstr>Calibri Light</vt:lpstr>
      <vt:lpstr>等线</vt:lpstr>
      <vt:lpstr>HP001</vt:lpstr>
      <vt:lpstr>HP-167</vt:lpstr>
      <vt:lpstr>OpenSans</vt:lpstr>
      <vt:lpstr>Times New Roman</vt:lpstr>
      <vt:lpstr>字魂59号-创粗黑</vt:lpstr>
      <vt:lpstr>思源黑体 CN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Y</cp:lastModifiedBy>
  <cp:revision>219</cp:revision>
  <dcterms:created xsi:type="dcterms:W3CDTF">2021-09-29T00:27:10Z</dcterms:created>
  <dcterms:modified xsi:type="dcterms:W3CDTF">2025-04-05T17:47:52Z</dcterms:modified>
  <cp:category>9Slide.vn</cp:category>
</cp:coreProperties>
</file>