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354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94579"/>
  </p:normalViewPr>
  <p:slideViewPr>
    <p:cSldViewPr>
      <p:cViewPr varScale="1">
        <p:scale>
          <a:sx n="80" d="100"/>
          <a:sy n="80" d="100"/>
        </p:scale>
        <p:origin x="859" y="6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4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57150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427049" y="548640"/>
            <a:ext cx="8082712" cy="6515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4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143500"/>
            <a:ext cx="2411730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926079" y="4268929"/>
            <a:ext cx="667512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2A2</a:t>
            </a:r>
            <a:endParaRPr lang="en-US" sz="252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667"/>
            <a:ext cx="292608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5006340"/>
            <a:ext cx="246888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769294"/>
            <a:ext cx="8869680" cy="74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282849" y="1903272"/>
            <a:ext cx="886699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1: Học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hát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Dàn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trong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vườn</a:t>
            </a:r>
            <a:endParaRPr 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597049" y="571500"/>
            <a:ext cx="977870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ỦY BAN NHÂN DÂN QUẬN HỒNG BÀNG</a:t>
            </a:r>
            <a:endParaRPr lang="en-US" sz="900" b="1" dirty="0">
              <a:cs typeface="Times New Roman" panose="02020603050405020304" pitchFamily="18" charset="0"/>
            </a:endParaRPr>
          </a:p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7326</TotalTime>
  <Words>244</Words>
  <Application>Microsoft Office PowerPoint</Application>
  <PresentationFormat>Custom</PresentationFormat>
  <Paragraphs>44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QUANG</cp:lastModifiedBy>
  <cp:revision>576</cp:revision>
  <dcterms:created xsi:type="dcterms:W3CDTF">2010-04-30T18:19:48Z</dcterms:created>
  <dcterms:modified xsi:type="dcterms:W3CDTF">2025-04-10T09:36:52Z</dcterms:modified>
</cp:coreProperties>
</file>