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354" r:id="rId2"/>
    <p:sldId id="543" r:id="rId3"/>
    <p:sldId id="542" r:id="rId4"/>
    <p:sldId id="516" r:id="rId5"/>
    <p:sldId id="519" r:id="rId6"/>
    <p:sldId id="544" r:id="rId7"/>
    <p:sldId id="521" r:id="rId8"/>
    <p:sldId id="545" r:id="rId9"/>
    <p:sldId id="523" r:id="rId10"/>
    <p:sldId id="546" r:id="rId11"/>
    <p:sldId id="525" r:id="rId12"/>
    <p:sldId id="518" r:id="rId13"/>
    <p:sldId id="498" r:id="rId14"/>
    <p:sldId id="526" r:id="rId15"/>
    <p:sldId id="531" r:id="rId16"/>
    <p:sldId id="532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541" r:id="rId26"/>
    <p:sldId id="517" r:id="rId27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0" autoAdjust="0"/>
    <p:restoredTop sz="94579"/>
  </p:normalViewPr>
  <p:slideViewPr>
    <p:cSldViewPr>
      <p:cViewPr varScale="1">
        <p:scale>
          <a:sx n="80" d="100"/>
          <a:sy n="80" d="100"/>
        </p:scale>
        <p:origin x="816" y="67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38E6832-F168-4E62-8C11-B51667656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4491-4325-4DF7-BB06-3CAD6DBC4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E5D-BB83-4C71-A15B-4181362B5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9BF5A-08E1-4EFE-9E32-473E99B60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6FA7-68D9-4991-84EE-6B62AD148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9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4724-BAE4-49D5-A53A-7B5CB3038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FCEF-2ADD-4E41-8B42-EF700B5D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5EC1-EC77-4EA0-8248-8D4A84D2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1AA9B-C79A-4585-A4C8-4DA1300D2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244F-F10D-43F5-92CD-131F2103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FE9E-BBB3-486D-B791-F5C605A3E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04EE-8CB6-49D1-9DE5-D962C5C7F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4121-1322-41C4-976C-90F5B63AD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88CB9A2-E862-421F-98A4-36DF18568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640"/>
            <a:ext cx="136017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571500"/>
            <a:ext cx="136017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1427049" y="548640"/>
            <a:ext cx="8082712" cy="6515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40" b="1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2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371600"/>
            <a:ext cx="914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1371600"/>
            <a:ext cx="914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614680djq0l440o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143500"/>
            <a:ext cx="2411730" cy="8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926079" y="4268929"/>
            <a:ext cx="6675122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52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Giáo viên: Vũ Thị </a:t>
            </a:r>
            <a:r>
              <a:rPr lang="en-US" sz="252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Huyền</a:t>
            </a:r>
            <a:r>
              <a:rPr lang="en-US" sz="252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Trang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52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52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2A1</a:t>
            </a:r>
            <a:endParaRPr lang="en-US" sz="252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2059" name="Picture 13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667"/>
            <a:ext cx="292608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0" y="5006340"/>
            <a:ext cx="246888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flower1_div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5769294"/>
            <a:ext cx="8869680" cy="74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282849" y="1903272"/>
            <a:ext cx="8866992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2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Tiết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2: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Ôn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tập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bài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hát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Dàn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trong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vườn</a:t>
            </a:r>
            <a:endParaRPr 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BDF9D-76D7-3DE5-DAA3-27850509EE3F}"/>
              </a:ext>
            </a:extLst>
          </p:cNvPr>
          <p:cNvSpPr txBox="1"/>
          <p:nvPr/>
        </p:nvSpPr>
        <p:spPr>
          <a:xfrm>
            <a:off x="597049" y="571500"/>
            <a:ext cx="977870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" b="1" dirty="0">
                <a:cs typeface="Times New Roman" panose="02020603050405020304" pitchFamily="18" charset="0"/>
              </a:rPr>
              <a:t>ỦY BAN NHÂN DÂN QUẬN HỒNG BÀNG</a:t>
            </a:r>
            <a:endParaRPr lang="en-US" sz="900" b="1" dirty="0">
              <a:cs typeface="Times New Roman" panose="02020603050405020304" pitchFamily="18" charset="0"/>
            </a:endParaRPr>
          </a:p>
          <a:p>
            <a:pPr algn="ctr"/>
            <a:r>
              <a:rPr lang="en-US" sz="2160" b="1" dirty="0"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3545228261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781300"/>
            <a:ext cx="74787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12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127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6038"/>
            <a:ext cx="8029575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992313" y="1047750"/>
            <a:ext cx="69484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0" y="3545772"/>
            <a:ext cx="2110893" cy="194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42913" y="2492375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976313" y="1981200"/>
            <a:ext cx="321151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860800"/>
            <a:ext cx="30099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600825" y="1895475"/>
            <a:ext cx="3960813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90550" y="1133475"/>
            <a:ext cx="237331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84350" y="11128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pic>
        <p:nvPicPr>
          <p:cNvPr id="14348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6326188" y="3651250"/>
            <a:ext cx="35337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213100" y="2454275"/>
            <a:ext cx="4156075" cy="2517775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32275" y="3409950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3043238"/>
          </a:xfrm>
          <a:prstGeom prst="wedgeRoundRectCallout">
            <a:avLst>
              <a:gd name="adj1" fmla="val -59264"/>
              <a:gd name="adj2" fmla="val 6301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trại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quen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711575" cy="3043238"/>
          </a:xfrm>
          <a:prstGeom prst="wedgeRoundRectCallout">
            <a:avLst>
              <a:gd name="adj1" fmla="val -60113"/>
              <a:gd name="adj2" fmla="val 640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khai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giảng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Quốc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xúc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6390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57483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446088" y="2373313"/>
            <a:ext cx="52974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1890713"/>
          </a:xfrm>
          <a:prstGeom prst="wedgeRoundRectCallout">
            <a:avLst>
              <a:gd name="adj1" fmla="val -76844"/>
              <a:gd name="adj2" fmla="val 4612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thầm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mình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đứng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2254250"/>
            <a:ext cx="58832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308725" y="2254250"/>
            <a:ext cx="4146550" cy="2447925"/>
          </a:xfrm>
          <a:prstGeom prst="wedgeRoundRectCallout">
            <a:avLst>
              <a:gd name="adj1" fmla="val -69076"/>
              <a:gd name="adj2" fmla="val 739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Yêu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ước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thành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đoàn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mọi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2214563" y="1949450"/>
            <a:ext cx="32432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686175"/>
            <a:ext cx="331152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029325" y="1754188"/>
            <a:ext cx="45323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pic>
        <p:nvPicPr>
          <p:cNvPr id="20492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4975225" y="3613150"/>
            <a:ext cx="35353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41513" y="2308225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70275" y="46402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43763" y="3897313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610600" y="2460625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2774950" cy="585788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6870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16788" y="1860550"/>
            <a:ext cx="2776537" cy="584200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2246313" y="1949450"/>
            <a:ext cx="590391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1905000"/>
            <a:ext cx="6919913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4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814513" y="1412875"/>
            <a:ext cx="7185025" cy="7699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Trò chơi: </a:t>
            </a:r>
            <a:r>
              <a:rPr lang="en-US" sz="36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“</a:t>
            </a:r>
            <a:r>
              <a:rPr lang="en-US" sz="44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Tiếng kèn âm vang”</a:t>
            </a:r>
            <a:endParaRPr lang="en-US" sz="5400" b="1">
              <a:solidFill>
                <a:srgbClr val="FF0000"/>
              </a:solidFill>
              <a:latin typeface="Cambria" pitchFamily="18" charset="0"/>
              <a:ea typeface="Calibri" charset="0"/>
              <a:cs typeface="Times New Roman" pitchFamily="18" charset="0"/>
            </a:endParaRPr>
          </a:p>
        </p:txBody>
      </p:sp>
      <p:pic>
        <p:nvPicPr>
          <p:cNvPr id="26632" name="Picture 1" descr="10"/>
          <p:cNvPicPr>
            <a:picLocks noChangeAspect="1" noChangeArrowheads="1"/>
          </p:cNvPicPr>
          <p:nvPr/>
        </p:nvPicPr>
        <p:blipFill>
          <a:blip r:embed="rId5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35597" r="10236" b="52921"/>
          <a:stretch>
            <a:fillRect/>
          </a:stretch>
        </p:blipFill>
        <p:spPr bwMode="auto">
          <a:xfrm>
            <a:off x="533400" y="2205038"/>
            <a:ext cx="98663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166813" y="4267200"/>
            <a:ext cx="5397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792288" y="4262438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2649538" y="426561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4562475" y="4259263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531336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6681788" y="4268788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7689850" y="4284663"/>
            <a:ext cx="5413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891381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3441700" y="4286250"/>
            <a:ext cx="541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Rectangle 2"/>
          <p:cNvSpPr>
            <a:spLocks noChangeArrowheads="1"/>
          </p:cNvSpPr>
          <p:nvPr/>
        </p:nvSpPr>
        <p:spPr bwMode="auto">
          <a:xfrm>
            <a:off x="877888" y="4721225"/>
            <a:ext cx="994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i="1">
                <a:solidFill>
                  <a:srgbClr val="1713CB"/>
                </a:solidFill>
                <a:latin typeface="Cambria" pitchFamily="18" charset="0"/>
              </a:rPr>
              <a:t> Kìa tiếng trống trường vang                em bước vào lớp Một</a:t>
            </a:r>
          </a:p>
        </p:txBody>
      </p:sp>
      <p:pic>
        <p:nvPicPr>
          <p:cNvPr id="1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9204325" y="1498600"/>
            <a:ext cx="127476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699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Ò CHƠI TIẾNG KÈN ÂM V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4031" y="49019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8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631" grpId="0"/>
      <p:bldP spid="266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2454275" y="1047750"/>
            <a:ext cx="5791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4207359"/>
            <a:ext cx="2448272" cy="145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151063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54150" y="41370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0550" y="3578225"/>
            <a:ext cx="47593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THƯỜNG THỨC ÂM NHẠC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7082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" grpId="0"/>
      <p:bldP spid="15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2603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i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“CHIẾC LY VUI NHỘN”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4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844675"/>
            <a:ext cx="48291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66900" y="1047750"/>
            <a:ext cx="7239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3352131"/>
            <a:ext cx="3888432" cy="230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2734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65900" y="400526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0896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36650" y="3233738"/>
            <a:ext cx="85979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189038" y="2997200"/>
            <a:ext cx="8707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0" y="5142309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11500</TotalTime>
  <Words>296</Words>
  <Application>Microsoft Office PowerPoint</Application>
  <PresentationFormat>Custom</PresentationFormat>
  <Paragraphs>47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QUANG</cp:lastModifiedBy>
  <cp:revision>600</cp:revision>
  <dcterms:created xsi:type="dcterms:W3CDTF">2010-04-30T18:19:48Z</dcterms:created>
  <dcterms:modified xsi:type="dcterms:W3CDTF">2025-04-10T09:40:49Z</dcterms:modified>
</cp:coreProperties>
</file>