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54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830" y="53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op_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"/>
            <a:ext cx="13601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top_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71500"/>
            <a:ext cx="13601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1427049" y="548640"/>
            <a:ext cx="8082712" cy="6515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40" b="1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12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371600"/>
            <a:ext cx="91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1371600"/>
            <a:ext cx="91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614680djq0l440o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143500"/>
            <a:ext cx="2411730" cy="86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926079" y="4268929"/>
            <a:ext cx="6675122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2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Giáo viên: Vũ Thị </a:t>
            </a:r>
            <a:r>
              <a:rPr lang="en-US" sz="252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Huyền</a:t>
            </a:r>
            <a:r>
              <a:rPr lang="en-US" sz="252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Trang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52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</a:t>
            </a:r>
            <a:r>
              <a:rPr lang="en-US" sz="252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2A2</a:t>
            </a:r>
            <a:endParaRPr lang="en-US" sz="252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059" name="Picture 13" descr="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667"/>
            <a:ext cx="29260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0" y="5006340"/>
            <a:ext cx="246888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flower1_div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769294"/>
            <a:ext cx="8869680" cy="7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282849" y="1903272"/>
            <a:ext cx="8866992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Âm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nhạc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Tiết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1: Học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hát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Con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chim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chích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chòe</a:t>
            </a:r>
            <a:endParaRPr 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BDF9D-76D7-3DE5-DAA3-27850509EE3F}"/>
              </a:ext>
            </a:extLst>
          </p:cNvPr>
          <p:cNvSpPr txBox="1"/>
          <p:nvPr/>
        </p:nvSpPr>
        <p:spPr>
          <a:xfrm>
            <a:off x="597049" y="571500"/>
            <a:ext cx="97787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cs typeface="Times New Roman" panose="02020603050405020304" pitchFamily="18" charset="0"/>
              </a:rPr>
              <a:t>ỦY BAN NHÂN DÂN QUẬN HỒNG BÀNG</a:t>
            </a:r>
            <a:endParaRPr lang="en-US" sz="900" b="1" dirty="0">
              <a:cs typeface="Times New Roman" panose="02020603050405020304" pitchFamily="18" charset="0"/>
            </a:endParaRPr>
          </a:p>
          <a:p>
            <a:pPr algn="ctr"/>
            <a:r>
              <a:rPr lang="en-US" sz="2160" b="1" dirty="0">
                <a:cs typeface="Times New Roman" panose="02020603050405020304" pitchFamily="18" charset="0"/>
              </a:rPr>
              <a:t>TRƯỜNG TIỂU HỌC AN HỒNG</a:t>
            </a:r>
          </a:p>
        </p:txBody>
      </p:sp>
    </p:spTree>
    <p:extLst>
      <p:ext uri="{BB962C8B-B14F-4D97-AF65-F5344CB8AC3E}">
        <p14:creationId xmlns:p14="http://schemas.microsoft.com/office/powerpoint/2010/main" val="3545228261"/>
      </p:ext>
    </p:extLst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270</Words>
  <Application>Microsoft Office PowerPoint</Application>
  <PresentationFormat>Custom</PresentationFormat>
  <Paragraphs>57</Paragraphs>
  <Slides>23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QUANG</cp:lastModifiedBy>
  <cp:revision>591</cp:revision>
  <dcterms:created xsi:type="dcterms:W3CDTF">2010-04-30T18:19:48Z</dcterms:created>
  <dcterms:modified xsi:type="dcterms:W3CDTF">2025-04-18T10:52:00Z</dcterms:modified>
</cp:coreProperties>
</file>