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354" r:id="rId2"/>
    <p:sldId id="547" r:id="rId3"/>
    <p:sldId id="542" r:id="rId4"/>
    <p:sldId id="516" r:id="rId5"/>
    <p:sldId id="519" r:id="rId6"/>
    <p:sldId id="548" r:id="rId7"/>
    <p:sldId id="521" r:id="rId8"/>
    <p:sldId id="549" r:id="rId9"/>
    <p:sldId id="523" r:id="rId10"/>
    <p:sldId id="550" r:id="rId11"/>
    <p:sldId id="525" r:id="rId12"/>
    <p:sldId id="518" r:id="rId13"/>
    <p:sldId id="498" r:id="rId14"/>
    <p:sldId id="543" r:id="rId15"/>
    <p:sldId id="537" r:id="rId16"/>
    <p:sldId id="544" r:id="rId17"/>
    <p:sldId id="545" r:id="rId18"/>
    <p:sldId id="546" r:id="rId19"/>
    <p:sldId id="517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85" d="100"/>
          <a:sy n="85" d="100"/>
        </p:scale>
        <p:origin x="778" y="6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125C3AC-4D3B-43EA-909C-9E2538A28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93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D43B-C38C-4FBA-AB25-A41707B3B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4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4AD3-0B1D-4D7B-BFA0-61782751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163F1-6C3A-44FB-BCB5-360F7D160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4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27CA1-D0C9-4BD1-9157-2BD0BE2B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1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BE3B-6B7C-41F9-BE8A-0E9D2DBF9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DC70-5766-4180-90A6-67955A754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5E99-489C-4621-A237-742E4BB1D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9E11B-CD49-4596-8E07-D3F33523C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8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547B-DAD3-4DAA-9D7C-7BB60ECE6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0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76F2-BFBB-4D0B-89FE-16A3BF22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2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B99C-3E4C-42D7-B146-D82FD2F9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3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99BF-2183-497D-BDAE-150488F3F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6049-B636-42FE-A132-93E5B027A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7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B74367B9-9FD2-4EF2-938C-3464151C9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top_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40"/>
            <a:ext cx="136017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top_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1" y="571500"/>
            <a:ext cx="136017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1427049" y="548640"/>
            <a:ext cx="8082712" cy="65151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40" b="1" kern="10" dirty="0"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4" name="Picture 12" descr="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371600"/>
            <a:ext cx="914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1371600"/>
            <a:ext cx="914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5" descr="614680djq0l440oz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5143500"/>
            <a:ext cx="2411730" cy="86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926079" y="4268929"/>
            <a:ext cx="6675122" cy="10618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52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Giáo viên: Vũ Thị </a:t>
            </a:r>
            <a:r>
              <a:rPr lang="en-US" sz="252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Huyền</a:t>
            </a:r>
            <a:r>
              <a:rPr lang="en-US" sz="252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Trang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52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Lớp</a:t>
            </a:r>
            <a:r>
              <a:rPr lang="en-US" sz="252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: 2A3</a:t>
            </a:r>
            <a:endParaRPr lang="en-US" sz="252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2059" name="Picture 13" descr="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667"/>
            <a:ext cx="292608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 descr="4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20" y="5006340"/>
            <a:ext cx="246888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5" descr="flower1_div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769294"/>
            <a:ext cx="8869680" cy="74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282849" y="1903272"/>
            <a:ext cx="8866992" cy="10618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Âm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nhạc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lớp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2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Tiết</a:t>
            </a:r>
            <a:r>
              <a:rPr lang="en-US" sz="252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2: </a:t>
            </a: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Ôn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tập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bài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hát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: Con </a:t>
            </a: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chim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chích</a:t>
            </a:r>
            <a:r>
              <a:rPr 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chòe</a:t>
            </a:r>
            <a:endParaRPr lang="en-US" sz="252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2BDF9D-76D7-3DE5-DAA3-27850509EE3F}"/>
              </a:ext>
            </a:extLst>
          </p:cNvPr>
          <p:cNvSpPr txBox="1"/>
          <p:nvPr/>
        </p:nvSpPr>
        <p:spPr>
          <a:xfrm>
            <a:off x="597049" y="571500"/>
            <a:ext cx="977870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b="1" dirty="0">
                <a:cs typeface="Times New Roman" panose="02020603050405020304" pitchFamily="18" charset="0"/>
              </a:rPr>
              <a:t>ỦY BAN NHÂN DÂN QUẬN HỒNG BÀNG</a:t>
            </a:r>
            <a:endParaRPr lang="en-US" sz="900" b="1" dirty="0">
              <a:cs typeface="Times New Roman" panose="02020603050405020304" pitchFamily="18" charset="0"/>
            </a:endParaRPr>
          </a:p>
          <a:p>
            <a:pPr algn="ctr"/>
            <a:r>
              <a:rPr lang="en-US" sz="2160" b="1" dirty="0">
                <a:cs typeface="Times New Roman" panose="02020603050405020304" pitchFamily="18" charset="0"/>
              </a:rPr>
              <a:t>TRƯỜNG TIỂU HỌC AN HỒNG</a:t>
            </a:r>
          </a:p>
        </p:txBody>
      </p:sp>
    </p:spTree>
    <p:extLst>
      <p:ext uri="{BB962C8B-B14F-4D97-AF65-F5344CB8AC3E}">
        <p14:creationId xmlns:p14="http://schemas.microsoft.com/office/powerpoint/2010/main" val="3545228261"/>
      </p:ext>
    </p:extLst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803400" y="3121025"/>
            <a:ext cx="74771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88913"/>
            <a:ext cx="7837487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95425" y="326707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27233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2470150"/>
            <a:ext cx="23082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45110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474788" y="14843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754313"/>
            <a:ext cx="26479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765675" y="3730625"/>
            <a:ext cx="5545138" cy="1655763"/>
          </a:xfrm>
          <a:prstGeom prst="wedgeRoundRectCallout">
            <a:avLst>
              <a:gd name="adj1" fmla="val -64880"/>
              <a:gd name="adj2" fmla="val -39851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    Song loan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cụ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gõ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Nam,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bằng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gỗ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hình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tròn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dẹt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45110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74788" y="13303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1470025"/>
            <a:ext cx="266382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022350" y="3644900"/>
            <a:ext cx="5543550" cy="1655763"/>
          </a:xfrm>
          <a:prstGeom prst="wedgeRoundRectCallout">
            <a:avLst>
              <a:gd name="adj1" fmla="val 73878"/>
              <a:gd name="adj2" fmla="val -6555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Khi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chơi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người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ta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dùng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tay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vào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cần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gõ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tạo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ra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gọn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vang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xa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2352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5600" y="1641475"/>
            <a:ext cx="497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Gõ theo hình tiết tấu</a:t>
            </a:r>
          </a:p>
        </p:txBody>
      </p:sp>
      <p:pic>
        <p:nvPicPr>
          <p:cNvPr id="22535" name="Picture 7" descr="14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39514" r="51651" b="44675"/>
          <a:stretch>
            <a:fillRect/>
          </a:stretch>
        </p:blipFill>
        <p:spPr bwMode="auto">
          <a:xfrm>
            <a:off x="728663" y="2716213"/>
            <a:ext cx="3894137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2781300"/>
            <a:ext cx="4751387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446088" y="1074738"/>
            <a:ext cx="18478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155700" y="1773238"/>
            <a:ext cx="8939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Hát kết hợp gõ đệm theo hình tiết tấu</a:t>
            </a:r>
          </a:p>
        </p:txBody>
      </p:sp>
      <p:pic>
        <p:nvPicPr>
          <p:cNvPr id="17413" name="Picture 7" descr="14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42514" r="51651" b="44675"/>
          <a:stretch>
            <a:fillRect/>
          </a:stretch>
        </p:blipFill>
        <p:spPr bwMode="auto">
          <a:xfrm>
            <a:off x="454025" y="3213100"/>
            <a:ext cx="33131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997200"/>
            <a:ext cx="5805487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10747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2138363" y="1641475"/>
            <a:ext cx="687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Gõ nhạc cụ theo hình tiết tấu</a:t>
            </a:r>
          </a:p>
        </p:txBody>
      </p:sp>
      <p:pic>
        <p:nvPicPr>
          <p:cNvPr id="1843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699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" name="Picture 2" descr="14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39514" r="5487" b="44675"/>
          <a:stretch>
            <a:fillRect/>
          </a:stretch>
        </p:blipFill>
        <p:spPr bwMode="auto">
          <a:xfrm>
            <a:off x="1454150" y="2660650"/>
            <a:ext cx="8002588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Õ THEO HÌNH TIẾT TẤ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81600" y="4840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15888"/>
            <a:ext cx="7448550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214435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92" y="5142309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15888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63350" y="9625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4207359"/>
            <a:ext cx="2448272" cy="145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54150" y="41370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90550" y="3578225"/>
            <a:ext cx="47593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NHẠC CỤ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83368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pic>
        <p:nvPicPr>
          <p:cNvPr id="2048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429000"/>
            <a:ext cx="1389062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623" y="1076407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009650"/>
            <a:ext cx="614045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27647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490" grpId="0"/>
      <p:bldP spid="14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“TIẾT TẤU VUI NHỘN”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249488"/>
            <a:ext cx="6726237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27233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92417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72" y="3645024"/>
            <a:ext cx="2643520" cy="1927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5607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01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65225" y="3276600"/>
            <a:ext cx="8599488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 THEO NHỊP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0"/>
          <a:stretch>
            <a:fillRect/>
          </a:stretch>
        </p:blipFill>
        <p:spPr bwMode="auto">
          <a:xfrm>
            <a:off x="1547813" y="271463"/>
            <a:ext cx="7467600" cy="64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92" y="5142309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009650" y="3121025"/>
            <a:ext cx="906621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TIẾT TẤU LỜI CA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"/>
          <a:stretch>
            <a:fillRect/>
          </a:stretch>
        </p:blipFill>
        <p:spPr bwMode="auto">
          <a:xfrm>
            <a:off x="1454150" y="117475"/>
            <a:ext cx="7632700" cy="651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73597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142309"/>
            <a:ext cx="194421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11654</TotalTime>
  <Words>222</Words>
  <Application>Microsoft Office PowerPoint</Application>
  <PresentationFormat>Custom</PresentationFormat>
  <Paragraphs>39</Paragraphs>
  <Slides>19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QUANG</cp:lastModifiedBy>
  <cp:revision>604</cp:revision>
  <dcterms:created xsi:type="dcterms:W3CDTF">2010-04-30T18:19:48Z</dcterms:created>
  <dcterms:modified xsi:type="dcterms:W3CDTF">2025-04-18T10:56:30Z</dcterms:modified>
</cp:coreProperties>
</file>