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54" r:id="rId2"/>
    <p:sldId id="502" r:id="rId3"/>
    <p:sldId id="480" r:id="rId4"/>
    <p:sldId id="483" r:id="rId5"/>
    <p:sldId id="493" r:id="rId6"/>
    <p:sldId id="420" r:id="rId7"/>
    <p:sldId id="494" r:id="rId8"/>
    <p:sldId id="503" r:id="rId9"/>
    <p:sldId id="500" r:id="rId10"/>
    <p:sldId id="495" r:id="rId11"/>
    <p:sldId id="501" r:id="rId12"/>
    <p:sldId id="492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94579"/>
  </p:normalViewPr>
  <p:slideViewPr>
    <p:cSldViewPr>
      <p:cViewPr varScale="1">
        <p:scale>
          <a:sx n="80" d="100"/>
          <a:sy n="80" d="100"/>
        </p:scale>
        <p:origin x="859" y="6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2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4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571500"/>
            <a:ext cx="1360170" cy="59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427049" y="548640"/>
            <a:ext cx="8082712" cy="6515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24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1371600"/>
            <a:ext cx="914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143500"/>
            <a:ext cx="2411730" cy="8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926079" y="4268929"/>
            <a:ext cx="667512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52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52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2A4</a:t>
            </a:r>
            <a:endParaRPr lang="en-US" sz="252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667"/>
            <a:ext cx="292608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20" y="5006340"/>
            <a:ext cx="246888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769294"/>
            <a:ext cx="8869680" cy="74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282849" y="1903272"/>
            <a:ext cx="886699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52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3: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thường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thức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Đàn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bầu</a:t>
            </a:r>
            <a:r>
              <a:rPr 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Việt Nam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597049" y="571500"/>
            <a:ext cx="977870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ỦY BAN NHÂN DÂN QUẬN HỒNG BÀNG</a:t>
            </a:r>
            <a:endParaRPr lang="en-US" sz="900" b="1" dirty="0">
              <a:cs typeface="Times New Roman" panose="02020603050405020304" pitchFamily="18" charset="0"/>
            </a:endParaRPr>
          </a:p>
          <a:p>
            <a:pPr algn="ctr"/>
            <a:r>
              <a:rPr lang="en-US" sz="2160" b="1" dirty="0"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352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NGHE VÀ GÕ ĐỆM</a:t>
            </a:r>
          </a:p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4638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725738"/>
            <a:ext cx="32559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84363" y="2276475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90800"/>
            <a:ext cx="2736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61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Nhạc cụ cổ truyền VN – Đàn Bầu | Đọt Chuối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561975" y="1773238"/>
            <a:ext cx="53562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55959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98488" y="4030663"/>
            <a:ext cx="9712325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41475"/>
            <a:ext cx="3462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554038" y="1989138"/>
            <a:ext cx="6438900" cy="372745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biến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2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31900" y="3121025"/>
            <a:ext cx="86217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65225" y="1484313"/>
            <a:ext cx="8605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NGHE ĐÀN BẦU BÀI “TRỐNG CƠM”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83288" y="2122488"/>
            <a:ext cx="4041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Dân ca Quan họ Bắc Ninh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6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7384</TotalTime>
  <Words>229</Words>
  <Application>Microsoft Office PowerPoint</Application>
  <PresentationFormat>Custom</PresentationFormat>
  <Paragraphs>29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QUANG</cp:lastModifiedBy>
  <cp:revision>594</cp:revision>
  <dcterms:created xsi:type="dcterms:W3CDTF">2010-04-30T18:19:48Z</dcterms:created>
  <dcterms:modified xsi:type="dcterms:W3CDTF">2025-04-18T10:55:29Z</dcterms:modified>
</cp:coreProperties>
</file>