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23"/>
  </p:notesMasterIdLst>
  <p:sldIdLst>
    <p:sldId id="354" r:id="rId2"/>
    <p:sldId id="299" r:id="rId3"/>
    <p:sldId id="480" r:id="rId4"/>
    <p:sldId id="419" r:id="rId5"/>
    <p:sldId id="420" r:id="rId6"/>
    <p:sldId id="442" r:id="rId7"/>
    <p:sldId id="490" r:id="rId8"/>
    <p:sldId id="491" r:id="rId9"/>
    <p:sldId id="492" r:id="rId10"/>
    <p:sldId id="493" r:id="rId11"/>
    <p:sldId id="345" r:id="rId12"/>
    <p:sldId id="446" r:id="rId13"/>
    <p:sldId id="447" r:id="rId14"/>
    <p:sldId id="448" r:id="rId15"/>
    <p:sldId id="449" r:id="rId16"/>
    <p:sldId id="450" r:id="rId17"/>
    <p:sldId id="451" r:id="rId18"/>
    <p:sldId id="488" r:id="rId19"/>
    <p:sldId id="489" r:id="rId20"/>
    <p:sldId id="494" r:id="rId21"/>
    <p:sldId id="495" r:id="rId22"/>
  </p:sldIdLst>
  <p:sldSz cx="10972800" cy="6858000"/>
  <p:notesSz cx="6858000" cy="9144000"/>
  <p:defaultTextStyle>
    <a:defPPr>
      <a:defRPr lang="en-US"/>
    </a:defPPr>
    <a:lvl1pPr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569913" indent="-112713"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1141413" indent="-227013"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712913" indent="-341313"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2284413" indent="-455613"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4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13CB"/>
    <a:srgbClr val="CCFFFF"/>
    <a:srgbClr val="FFFF00"/>
    <a:srgbClr val="FF0000"/>
    <a:srgbClr val="66FF66"/>
    <a:srgbClr val="FFFFCC"/>
    <a:srgbClr val="FBF4D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60"/>
  </p:normalViewPr>
  <p:slideViewPr>
    <p:cSldViewPr>
      <p:cViewPr varScale="1">
        <p:scale>
          <a:sx n="81" d="100"/>
          <a:sy n="81" d="100"/>
        </p:scale>
        <p:origin x="830" y="53"/>
      </p:cViewPr>
      <p:guideLst>
        <p:guide orient="horz" pos="2160"/>
        <p:guide pos="3456"/>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a:latin typeface="Arial" panose="020B0604020202020204" pitchFamily="34" charset="0"/>
              </a:defRPr>
            </a:lvl1pPr>
          </a:lstStyle>
          <a:p>
            <a:pPr>
              <a:defRPr/>
            </a:pPr>
            <a:endParaRPr lang="en-US"/>
          </a:p>
        </p:txBody>
      </p:sp>
      <p:sp>
        <p:nvSpPr>
          <p:cNvPr id="19459"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p>
        </p:txBody>
      </p:sp>
      <p:sp>
        <p:nvSpPr>
          <p:cNvPr id="23556" name="Rectangle 4"/>
          <p:cNvSpPr>
            <a:spLocks noGrp="1" noRot="1" noChangeAspect="1" noChangeArrowheads="1" noTextEdit="1"/>
          </p:cNvSpPr>
          <p:nvPr>
            <p:ph type="sldImg" idx="2"/>
          </p:nvPr>
        </p:nvSpPr>
        <p:spPr bwMode="auto">
          <a:xfrm>
            <a:off x="685800" y="685800"/>
            <a:ext cx="54864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a:latin typeface="Arial" panose="020B0604020202020204" pitchFamily="34" charset="0"/>
              </a:defRPr>
            </a:lvl1pPr>
          </a:lstStyle>
          <a:p>
            <a:pPr>
              <a:defRPr/>
            </a:pPr>
            <a:endParaRPr lang="en-U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520B4E3E-2166-4609-92F7-68013244CFAD}" type="slidenum">
              <a:rPr lang="en-US" altLang="en-US"/>
              <a:pPr/>
              <a:t>‹#›</a:t>
            </a:fld>
            <a:endParaRPr lang="en-US" altLang="en-US"/>
          </a:p>
        </p:txBody>
      </p:sp>
    </p:spTree>
    <p:extLst>
      <p:ext uri="{BB962C8B-B14F-4D97-AF65-F5344CB8AC3E}">
        <p14:creationId xmlns:p14="http://schemas.microsoft.com/office/powerpoint/2010/main" val="9718292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1pPr>
    <a:lvl2pPr marL="5699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2pPr>
    <a:lvl3pPr marL="11414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3pPr>
    <a:lvl4pPr marL="17129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4pPr>
    <a:lvl5pPr marL="22844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5pPr>
    <a:lvl6pPr marL="2857271" algn="l" defTabSz="1142909" rtl="0" eaLnBrk="1" latinLnBrk="0" hangingPunct="1">
      <a:defRPr sz="1500" kern="1200">
        <a:solidFill>
          <a:schemeClr val="tx1"/>
        </a:solidFill>
        <a:latin typeface="+mn-lt"/>
        <a:ea typeface="+mn-ea"/>
        <a:cs typeface="+mn-cs"/>
      </a:defRPr>
    </a:lvl6pPr>
    <a:lvl7pPr marL="3428726" algn="l" defTabSz="1142909" rtl="0" eaLnBrk="1" latinLnBrk="0" hangingPunct="1">
      <a:defRPr sz="1500" kern="1200">
        <a:solidFill>
          <a:schemeClr val="tx1"/>
        </a:solidFill>
        <a:latin typeface="+mn-lt"/>
        <a:ea typeface="+mn-ea"/>
        <a:cs typeface="+mn-cs"/>
      </a:defRPr>
    </a:lvl7pPr>
    <a:lvl8pPr marL="4000180" algn="l" defTabSz="1142909" rtl="0" eaLnBrk="1" latinLnBrk="0" hangingPunct="1">
      <a:defRPr sz="1500" kern="1200">
        <a:solidFill>
          <a:schemeClr val="tx1"/>
        </a:solidFill>
        <a:latin typeface="+mn-lt"/>
        <a:ea typeface="+mn-ea"/>
        <a:cs typeface="+mn-cs"/>
      </a:defRPr>
    </a:lvl8pPr>
    <a:lvl9pPr marL="4571634" algn="l" defTabSz="1142909" rtl="0" eaLnBrk="1" latinLnBrk="0" hangingPunct="1">
      <a:defRPr sz="15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122363"/>
            <a:ext cx="8229600" cy="2387599"/>
          </a:xfrm>
        </p:spPr>
        <p:txBody>
          <a:bodyPr anchor="b"/>
          <a:lstStyle>
            <a:lvl1pPr algn="ctr">
              <a:defRPr sz="7500"/>
            </a:lvl1pPr>
          </a:lstStyle>
          <a:p>
            <a:r>
              <a:rPr lang="en-US"/>
              <a:t>Click to edit Master title style</a:t>
            </a:r>
          </a:p>
        </p:txBody>
      </p:sp>
      <p:sp>
        <p:nvSpPr>
          <p:cNvPr id="3" name="Subtitle 2"/>
          <p:cNvSpPr>
            <a:spLocks noGrp="1"/>
          </p:cNvSpPr>
          <p:nvPr>
            <p:ph type="subTitle" idx="1"/>
          </p:nvPr>
        </p:nvSpPr>
        <p:spPr>
          <a:xfrm>
            <a:off x="1371600" y="3602037"/>
            <a:ext cx="8229600" cy="1655763"/>
          </a:xfrm>
        </p:spPr>
        <p:txBody>
          <a:bodyPr/>
          <a:lstStyle>
            <a:lvl1pPr marL="0" indent="0" algn="ctr">
              <a:buNone/>
              <a:defRPr sz="3000"/>
            </a:lvl1pPr>
            <a:lvl2pPr marL="571454" indent="0" algn="ctr">
              <a:buNone/>
              <a:defRPr sz="2500"/>
            </a:lvl2pPr>
            <a:lvl3pPr marL="1142909" indent="0" algn="ctr">
              <a:buNone/>
              <a:defRPr sz="2200"/>
            </a:lvl3pPr>
            <a:lvl4pPr marL="1714363" indent="0" algn="ctr">
              <a:buNone/>
              <a:defRPr sz="2000"/>
            </a:lvl4pPr>
            <a:lvl5pPr marL="2285817" indent="0" algn="ctr">
              <a:buNone/>
              <a:defRPr sz="2000"/>
            </a:lvl5pPr>
            <a:lvl6pPr marL="2857271" indent="0" algn="ctr">
              <a:buNone/>
              <a:defRPr sz="2000"/>
            </a:lvl6pPr>
            <a:lvl7pPr marL="3428726" indent="0" algn="ctr">
              <a:buNone/>
              <a:defRPr sz="2000"/>
            </a:lvl7pPr>
            <a:lvl8pPr marL="4000180" indent="0" algn="ctr">
              <a:buNone/>
              <a:defRPr sz="2000"/>
            </a:lvl8pPr>
            <a:lvl9pPr marL="4571634" indent="0" algn="ctr">
              <a:buNone/>
              <a:defRPr sz="20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F970BA3-E4C3-48A1-9C04-F0A06D6CF52A}" type="slidenum">
              <a:rPr lang="en-US" altLang="en-US"/>
              <a:pPr/>
              <a:t>‹#›</a:t>
            </a:fld>
            <a:endParaRPr lang="en-US" altLang="en-US"/>
          </a:p>
        </p:txBody>
      </p:sp>
    </p:spTree>
    <p:extLst>
      <p:ext uri="{BB962C8B-B14F-4D97-AF65-F5344CB8AC3E}">
        <p14:creationId xmlns:p14="http://schemas.microsoft.com/office/powerpoint/2010/main" val="2947878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620C51C-9CD1-49EA-A254-2148595386C4}" type="slidenum">
              <a:rPr lang="en-US" altLang="en-US"/>
              <a:pPr/>
              <a:t>‹#›</a:t>
            </a:fld>
            <a:endParaRPr lang="en-US" altLang="en-US"/>
          </a:p>
        </p:txBody>
      </p:sp>
    </p:spTree>
    <p:extLst>
      <p:ext uri="{BB962C8B-B14F-4D97-AF65-F5344CB8AC3E}">
        <p14:creationId xmlns:p14="http://schemas.microsoft.com/office/powerpoint/2010/main" val="2546564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55281" y="274639"/>
            <a:ext cx="2468880" cy="58515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48640" y="274639"/>
            <a:ext cx="7223760" cy="5851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A3B27C4-B40E-4411-9690-F5C5B7B506FA}" type="slidenum">
              <a:rPr lang="en-US" altLang="en-US"/>
              <a:pPr/>
              <a:t>‹#›</a:t>
            </a:fld>
            <a:endParaRPr lang="en-US" altLang="en-US"/>
          </a:p>
        </p:txBody>
      </p:sp>
    </p:spTree>
    <p:extLst>
      <p:ext uri="{BB962C8B-B14F-4D97-AF65-F5344CB8AC3E}">
        <p14:creationId xmlns:p14="http://schemas.microsoft.com/office/powerpoint/2010/main" val="2019778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48640" y="274639"/>
            <a:ext cx="9875520" cy="58515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159F579-F7FE-4DB9-B238-64BBFC8ABDB9}" type="slidenum">
              <a:rPr lang="en-US" altLang="en-US"/>
              <a:pPr/>
              <a:t>‹#›</a:t>
            </a:fld>
            <a:endParaRPr lang="en-US" altLang="en-US"/>
          </a:p>
        </p:txBody>
      </p:sp>
    </p:spTree>
    <p:extLst>
      <p:ext uri="{BB962C8B-B14F-4D97-AF65-F5344CB8AC3E}">
        <p14:creationId xmlns:p14="http://schemas.microsoft.com/office/powerpoint/2010/main" val="720314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274637"/>
            <a:ext cx="9875520" cy="1143000"/>
          </a:xfrm>
        </p:spPr>
        <p:txBody>
          <a:bodyPr/>
          <a:lstStyle/>
          <a:p>
            <a:r>
              <a:rPr lang="en-US"/>
              <a:t>Click to edit Master title style</a:t>
            </a:r>
          </a:p>
        </p:txBody>
      </p:sp>
      <p:sp>
        <p:nvSpPr>
          <p:cNvPr id="3" name="Content Placeholder 2"/>
          <p:cNvSpPr>
            <a:spLocks noGrp="1"/>
          </p:cNvSpPr>
          <p:nvPr>
            <p:ph sz="half" idx="1"/>
          </p:nvPr>
        </p:nvSpPr>
        <p:spPr>
          <a:xfrm>
            <a:off x="548640" y="1600201"/>
            <a:ext cx="484632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577840" y="1600203"/>
            <a:ext cx="484632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577840" y="3938588"/>
            <a:ext cx="484632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CB5E7315-043F-4392-8190-E3D3D83648EE}" type="slidenum">
              <a:rPr lang="en-US" altLang="en-US"/>
              <a:pPr/>
              <a:t>‹#›</a:t>
            </a:fld>
            <a:endParaRPr lang="en-US" altLang="en-US"/>
          </a:p>
        </p:txBody>
      </p:sp>
    </p:spTree>
    <p:extLst>
      <p:ext uri="{BB962C8B-B14F-4D97-AF65-F5344CB8AC3E}">
        <p14:creationId xmlns:p14="http://schemas.microsoft.com/office/powerpoint/2010/main" val="1774715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0E2FC4-244B-4CC5-8D53-B3BF3338762D}" type="slidenum">
              <a:rPr lang="en-US" altLang="en-US"/>
              <a:pPr/>
              <a:t>‹#›</a:t>
            </a:fld>
            <a:endParaRPr lang="en-US" altLang="en-US"/>
          </a:p>
        </p:txBody>
      </p:sp>
    </p:spTree>
    <p:extLst>
      <p:ext uri="{BB962C8B-B14F-4D97-AF65-F5344CB8AC3E}">
        <p14:creationId xmlns:p14="http://schemas.microsoft.com/office/powerpoint/2010/main" val="89141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8667" y="1709739"/>
            <a:ext cx="9464040" cy="2852737"/>
          </a:xfrm>
        </p:spPr>
        <p:txBody>
          <a:bodyPr anchor="b"/>
          <a:lstStyle>
            <a:lvl1pPr>
              <a:defRPr sz="7500"/>
            </a:lvl1pPr>
          </a:lstStyle>
          <a:p>
            <a:r>
              <a:rPr lang="en-US"/>
              <a:t>Click to edit Master title style</a:t>
            </a:r>
          </a:p>
        </p:txBody>
      </p:sp>
      <p:sp>
        <p:nvSpPr>
          <p:cNvPr id="3" name="Text Placeholder 2"/>
          <p:cNvSpPr>
            <a:spLocks noGrp="1"/>
          </p:cNvSpPr>
          <p:nvPr>
            <p:ph type="body" idx="1"/>
          </p:nvPr>
        </p:nvSpPr>
        <p:spPr>
          <a:xfrm>
            <a:off x="748667" y="4589466"/>
            <a:ext cx="9464040" cy="1500188"/>
          </a:xfrm>
        </p:spPr>
        <p:txBody>
          <a:bodyPr/>
          <a:lstStyle>
            <a:lvl1pPr marL="0" indent="0">
              <a:buNone/>
              <a:defRPr sz="3000"/>
            </a:lvl1pPr>
            <a:lvl2pPr marL="571454" indent="0">
              <a:buNone/>
              <a:defRPr sz="2500"/>
            </a:lvl2pPr>
            <a:lvl3pPr marL="1142909" indent="0">
              <a:buNone/>
              <a:defRPr sz="2200"/>
            </a:lvl3pPr>
            <a:lvl4pPr marL="1714363" indent="0">
              <a:buNone/>
              <a:defRPr sz="2000"/>
            </a:lvl4pPr>
            <a:lvl5pPr marL="2285817" indent="0">
              <a:buNone/>
              <a:defRPr sz="2000"/>
            </a:lvl5pPr>
            <a:lvl6pPr marL="2857271" indent="0">
              <a:buNone/>
              <a:defRPr sz="2000"/>
            </a:lvl6pPr>
            <a:lvl7pPr marL="3428726" indent="0">
              <a:buNone/>
              <a:defRPr sz="2000"/>
            </a:lvl7pPr>
            <a:lvl8pPr marL="4000180" indent="0">
              <a:buNone/>
              <a:defRPr sz="2000"/>
            </a:lvl8pPr>
            <a:lvl9pPr marL="4571634" indent="0">
              <a:buNone/>
              <a:defRPr sz="20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84E3D66-EDAC-4826-B806-DD84407B1331}" type="slidenum">
              <a:rPr lang="en-US" altLang="en-US"/>
              <a:pPr/>
              <a:t>‹#›</a:t>
            </a:fld>
            <a:endParaRPr lang="en-US" altLang="en-US"/>
          </a:p>
        </p:txBody>
      </p:sp>
    </p:spTree>
    <p:extLst>
      <p:ext uri="{BB962C8B-B14F-4D97-AF65-F5344CB8AC3E}">
        <p14:creationId xmlns:p14="http://schemas.microsoft.com/office/powerpoint/2010/main" val="3752231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48640" y="1600201"/>
            <a:ext cx="484632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77840" y="1600201"/>
            <a:ext cx="484632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0C8FFCA-2B15-453F-9D31-A929D60984CD}" type="slidenum">
              <a:rPr lang="en-US" altLang="en-US"/>
              <a:pPr/>
              <a:t>‹#›</a:t>
            </a:fld>
            <a:endParaRPr lang="en-US" altLang="en-US"/>
          </a:p>
        </p:txBody>
      </p:sp>
    </p:spTree>
    <p:extLst>
      <p:ext uri="{BB962C8B-B14F-4D97-AF65-F5344CB8AC3E}">
        <p14:creationId xmlns:p14="http://schemas.microsoft.com/office/powerpoint/2010/main" val="2864346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56287" y="365126"/>
            <a:ext cx="9464040" cy="1325562"/>
          </a:xfrm>
        </p:spPr>
        <p:txBody>
          <a:bodyPr/>
          <a:lstStyle/>
          <a:p>
            <a:r>
              <a:rPr lang="en-US"/>
              <a:t>Click to edit Master title style</a:t>
            </a:r>
          </a:p>
        </p:txBody>
      </p:sp>
      <p:sp>
        <p:nvSpPr>
          <p:cNvPr id="3" name="Text Placeholder 2"/>
          <p:cNvSpPr>
            <a:spLocks noGrp="1"/>
          </p:cNvSpPr>
          <p:nvPr>
            <p:ph type="body" idx="1"/>
          </p:nvPr>
        </p:nvSpPr>
        <p:spPr>
          <a:xfrm>
            <a:off x="756289" y="1681163"/>
            <a:ext cx="4642484"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a:t>Click to edit Master text styles</a:t>
            </a:r>
          </a:p>
        </p:txBody>
      </p:sp>
      <p:sp>
        <p:nvSpPr>
          <p:cNvPr id="4" name="Content Placeholder 3"/>
          <p:cNvSpPr>
            <a:spLocks noGrp="1"/>
          </p:cNvSpPr>
          <p:nvPr>
            <p:ph sz="half" idx="2"/>
          </p:nvPr>
        </p:nvSpPr>
        <p:spPr>
          <a:xfrm>
            <a:off x="756289" y="2505075"/>
            <a:ext cx="464248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554980" y="1681163"/>
            <a:ext cx="4665346"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a:t>Click to edit Master text styles</a:t>
            </a:r>
          </a:p>
        </p:txBody>
      </p:sp>
      <p:sp>
        <p:nvSpPr>
          <p:cNvPr id="6" name="Content Placeholder 5"/>
          <p:cNvSpPr>
            <a:spLocks noGrp="1"/>
          </p:cNvSpPr>
          <p:nvPr>
            <p:ph sz="quarter" idx="4"/>
          </p:nvPr>
        </p:nvSpPr>
        <p:spPr>
          <a:xfrm>
            <a:off x="5554980" y="2505075"/>
            <a:ext cx="466534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6550F673-8EDC-4CE6-A6DB-91451A62C812}" type="slidenum">
              <a:rPr lang="en-US" altLang="en-US"/>
              <a:pPr/>
              <a:t>‹#›</a:t>
            </a:fld>
            <a:endParaRPr lang="en-US" altLang="en-US"/>
          </a:p>
        </p:txBody>
      </p:sp>
    </p:spTree>
    <p:extLst>
      <p:ext uri="{BB962C8B-B14F-4D97-AF65-F5344CB8AC3E}">
        <p14:creationId xmlns:p14="http://schemas.microsoft.com/office/powerpoint/2010/main" val="4174355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AFD91B7-62EB-4156-BB76-77B534377E22}" type="slidenum">
              <a:rPr lang="en-US" altLang="en-US"/>
              <a:pPr/>
              <a:t>‹#›</a:t>
            </a:fld>
            <a:endParaRPr lang="en-US" altLang="en-US"/>
          </a:p>
        </p:txBody>
      </p:sp>
    </p:spTree>
    <p:extLst>
      <p:ext uri="{BB962C8B-B14F-4D97-AF65-F5344CB8AC3E}">
        <p14:creationId xmlns:p14="http://schemas.microsoft.com/office/powerpoint/2010/main" val="730197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8020CA8-57F9-47A7-BF5F-3AE5C5AED2BD}" type="slidenum">
              <a:rPr lang="en-US" altLang="en-US"/>
              <a:pPr/>
              <a:t>‹#›</a:t>
            </a:fld>
            <a:endParaRPr lang="en-US" altLang="en-US"/>
          </a:p>
        </p:txBody>
      </p:sp>
    </p:spTree>
    <p:extLst>
      <p:ext uri="{BB962C8B-B14F-4D97-AF65-F5344CB8AC3E}">
        <p14:creationId xmlns:p14="http://schemas.microsoft.com/office/powerpoint/2010/main" val="2392105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6287" y="457199"/>
            <a:ext cx="3539490" cy="1600200"/>
          </a:xfrm>
        </p:spPr>
        <p:txBody>
          <a:bodyPr anchor="b"/>
          <a:lstStyle>
            <a:lvl1pPr>
              <a:defRPr sz="4000"/>
            </a:lvl1pPr>
          </a:lstStyle>
          <a:p>
            <a:r>
              <a:rPr lang="en-US"/>
              <a:t>Click to edit Master title style</a:t>
            </a:r>
          </a:p>
        </p:txBody>
      </p:sp>
      <p:sp>
        <p:nvSpPr>
          <p:cNvPr id="3" name="Content Placeholder 2"/>
          <p:cNvSpPr>
            <a:spLocks noGrp="1"/>
          </p:cNvSpPr>
          <p:nvPr>
            <p:ph idx="1"/>
          </p:nvPr>
        </p:nvSpPr>
        <p:spPr>
          <a:xfrm>
            <a:off x="4665346" y="987428"/>
            <a:ext cx="555498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6287" y="2057403"/>
            <a:ext cx="3539490"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22857B0-D9DC-4E46-AB9F-F439303AEC3A}" type="slidenum">
              <a:rPr lang="en-US" altLang="en-US"/>
              <a:pPr/>
              <a:t>‹#›</a:t>
            </a:fld>
            <a:endParaRPr lang="en-US" altLang="en-US"/>
          </a:p>
        </p:txBody>
      </p:sp>
    </p:spTree>
    <p:extLst>
      <p:ext uri="{BB962C8B-B14F-4D97-AF65-F5344CB8AC3E}">
        <p14:creationId xmlns:p14="http://schemas.microsoft.com/office/powerpoint/2010/main" val="1611184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6287" y="457199"/>
            <a:ext cx="3539490" cy="1600200"/>
          </a:xfrm>
        </p:spPr>
        <p:txBody>
          <a:bodyPr anchor="b"/>
          <a:lstStyle>
            <a:lvl1pPr>
              <a:defRPr sz="4000"/>
            </a:lvl1pPr>
          </a:lstStyle>
          <a:p>
            <a:r>
              <a:rPr lang="en-US"/>
              <a:t>Click to edit Master title style</a:t>
            </a:r>
          </a:p>
        </p:txBody>
      </p:sp>
      <p:sp>
        <p:nvSpPr>
          <p:cNvPr id="3" name="Picture Placeholder 2"/>
          <p:cNvSpPr>
            <a:spLocks noGrp="1"/>
          </p:cNvSpPr>
          <p:nvPr>
            <p:ph type="pic" idx="1"/>
          </p:nvPr>
        </p:nvSpPr>
        <p:spPr>
          <a:xfrm>
            <a:off x="4665346" y="987428"/>
            <a:ext cx="5554980" cy="4873626"/>
          </a:xfrm>
        </p:spPr>
        <p:txBody>
          <a:bodyPr/>
          <a:lstStyle>
            <a:lvl1pPr marL="0" indent="0">
              <a:buNone/>
              <a:defRPr sz="4000"/>
            </a:lvl1pPr>
            <a:lvl2pPr marL="571454" indent="0">
              <a:buNone/>
              <a:defRPr sz="3500"/>
            </a:lvl2pPr>
            <a:lvl3pPr marL="1142909" indent="0">
              <a:buNone/>
              <a:defRPr sz="3000"/>
            </a:lvl3pPr>
            <a:lvl4pPr marL="1714363" indent="0">
              <a:buNone/>
              <a:defRPr sz="2500"/>
            </a:lvl4pPr>
            <a:lvl5pPr marL="2285817" indent="0">
              <a:buNone/>
              <a:defRPr sz="2500"/>
            </a:lvl5pPr>
            <a:lvl6pPr marL="2857271" indent="0">
              <a:buNone/>
              <a:defRPr sz="2500"/>
            </a:lvl6pPr>
            <a:lvl7pPr marL="3428726" indent="0">
              <a:buNone/>
              <a:defRPr sz="2500"/>
            </a:lvl7pPr>
            <a:lvl8pPr marL="4000180" indent="0">
              <a:buNone/>
              <a:defRPr sz="2500"/>
            </a:lvl8pPr>
            <a:lvl9pPr marL="4571634" indent="0">
              <a:buNone/>
              <a:defRPr sz="2500"/>
            </a:lvl9pPr>
          </a:lstStyle>
          <a:p>
            <a:pPr lvl="0"/>
            <a:endParaRPr lang="en-US" noProof="0"/>
          </a:p>
        </p:txBody>
      </p:sp>
      <p:sp>
        <p:nvSpPr>
          <p:cNvPr id="4" name="Text Placeholder 3"/>
          <p:cNvSpPr>
            <a:spLocks noGrp="1"/>
          </p:cNvSpPr>
          <p:nvPr>
            <p:ph type="body" sz="half" idx="2"/>
          </p:nvPr>
        </p:nvSpPr>
        <p:spPr>
          <a:xfrm>
            <a:off x="756287" y="2057403"/>
            <a:ext cx="3539490"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875EE1B-B98D-4E4E-8ECE-DC8C947E7995}" type="slidenum">
              <a:rPr lang="en-US" altLang="en-US"/>
              <a:pPr/>
              <a:t>‹#›</a:t>
            </a:fld>
            <a:endParaRPr lang="en-US" altLang="en-US"/>
          </a:p>
        </p:txBody>
      </p:sp>
    </p:spTree>
    <p:extLst>
      <p:ext uri="{BB962C8B-B14F-4D97-AF65-F5344CB8AC3E}">
        <p14:creationId xmlns:p14="http://schemas.microsoft.com/office/powerpoint/2010/main" val="3029935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49275" y="274638"/>
            <a:ext cx="9874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ctr" anchorCtr="0" compatLnSpc="1">
            <a:prstTxWarp prst="textNoShape">
              <a:avLst/>
            </a:prstTxWarp>
          </a:bodyPr>
          <a:lstStyle/>
          <a:p>
            <a:pPr lvl="0"/>
            <a:r>
              <a:rPr lang="en-US" altLang="en-US"/>
              <a:t>Click to edit Master title style</a:t>
            </a:r>
          </a:p>
        </p:txBody>
      </p:sp>
      <p:sp>
        <p:nvSpPr>
          <p:cNvPr id="27651" name="Rectangle 3"/>
          <p:cNvSpPr>
            <a:spLocks noGrp="1" noChangeArrowheads="1"/>
          </p:cNvSpPr>
          <p:nvPr>
            <p:ph type="body" idx="1"/>
          </p:nvPr>
        </p:nvSpPr>
        <p:spPr bwMode="auto">
          <a:xfrm>
            <a:off x="549275" y="1600200"/>
            <a:ext cx="98742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7652" name="Rectangle 4"/>
          <p:cNvSpPr>
            <a:spLocks noGrp="1" noChangeArrowheads="1"/>
          </p:cNvSpPr>
          <p:nvPr>
            <p:ph type="dt" sz="half" idx="2"/>
          </p:nvPr>
        </p:nvSpPr>
        <p:spPr bwMode="auto">
          <a:xfrm>
            <a:off x="549275" y="6245225"/>
            <a:ext cx="2559050" cy="476250"/>
          </a:xfrm>
          <a:prstGeom prst="rect">
            <a:avLst/>
          </a:prstGeom>
          <a:noFill/>
          <a:ln>
            <a:noFill/>
          </a:ln>
          <a:effectLst/>
        </p:spPr>
        <p:txBody>
          <a:bodyPr vert="horz" wrap="square" lIns="114291" tIns="57145" rIns="114291" bIns="57145" numCol="1" anchor="t" anchorCtr="0" compatLnSpc="1">
            <a:prstTxWarp prst="textNoShape">
              <a:avLst/>
            </a:prstTxWarp>
          </a:bodyPr>
          <a:lstStyle>
            <a:lvl1pPr algn="l" eaLnBrk="1" hangingPunct="1">
              <a:defRPr sz="1700">
                <a:latin typeface="+mn-lt"/>
              </a:defRPr>
            </a:lvl1pPr>
          </a:lstStyle>
          <a:p>
            <a:pPr>
              <a:defRPr/>
            </a:pPr>
            <a:endParaRPr lang="en-US"/>
          </a:p>
        </p:txBody>
      </p:sp>
      <p:sp>
        <p:nvSpPr>
          <p:cNvPr id="27653" name="Rectangle 5"/>
          <p:cNvSpPr>
            <a:spLocks noGrp="1" noChangeArrowheads="1"/>
          </p:cNvSpPr>
          <p:nvPr>
            <p:ph type="ftr" sz="quarter" idx="3"/>
          </p:nvPr>
        </p:nvSpPr>
        <p:spPr bwMode="auto">
          <a:xfrm>
            <a:off x="3749675" y="6245225"/>
            <a:ext cx="3473450" cy="476250"/>
          </a:xfrm>
          <a:prstGeom prst="rect">
            <a:avLst/>
          </a:prstGeom>
          <a:noFill/>
          <a:ln>
            <a:noFill/>
          </a:ln>
          <a:effectLst/>
        </p:spPr>
        <p:txBody>
          <a:bodyPr vert="horz" wrap="square" lIns="114291" tIns="57145" rIns="114291" bIns="57145" numCol="1" anchor="t" anchorCtr="0" compatLnSpc="1">
            <a:prstTxWarp prst="textNoShape">
              <a:avLst/>
            </a:prstTxWarp>
          </a:bodyPr>
          <a:lstStyle>
            <a:lvl1pPr algn="ctr" eaLnBrk="1" hangingPunct="1">
              <a:defRPr sz="1700">
                <a:latin typeface="+mn-lt"/>
              </a:defRPr>
            </a:lvl1pPr>
          </a:lstStyle>
          <a:p>
            <a:pPr>
              <a:defRPr/>
            </a:pPr>
            <a:endParaRPr lang="en-US"/>
          </a:p>
        </p:txBody>
      </p:sp>
      <p:sp>
        <p:nvSpPr>
          <p:cNvPr id="27654" name="Rectangle 6"/>
          <p:cNvSpPr>
            <a:spLocks noGrp="1" noChangeArrowheads="1"/>
          </p:cNvSpPr>
          <p:nvPr>
            <p:ph type="sldNum" sz="quarter" idx="4"/>
          </p:nvPr>
        </p:nvSpPr>
        <p:spPr bwMode="auto">
          <a:xfrm>
            <a:off x="7864475" y="6245225"/>
            <a:ext cx="2559050" cy="476250"/>
          </a:xfrm>
          <a:prstGeom prst="rect">
            <a:avLst/>
          </a:prstGeom>
          <a:noFill/>
          <a:ln>
            <a:noFill/>
          </a:ln>
          <a:effectLst/>
        </p:spPr>
        <p:txBody>
          <a:bodyPr vert="horz" wrap="square" lIns="114291" tIns="57145" rIns="114291" bIns="57145" numCol="1" anchor="t" anchorCtr="0" compatLnSpc="1">
            <a:prstTxWarp prst="textNoShape">
              <a:avLst/>
            </a:prstTxWarp>
          </a:bodyPr>
          <a:lstStyle>
            <a:lvl1pPr algn="r" eaLnBrk="1" hangingPunct="1">
              <a:defRPr sz="1700">
                <a:latin typeface="Arial" panose="020B0604020202020204" pitchFamily="34" charset="0"/>
              </a:defRPr>
            </a:lvl1pPr>
          </a:lstStyle>
          <a:p>
            <a:fld id="{CF6D9B7F-7398-433F-BF85-383DC484299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454" algn="ctr" rtl="0" fontAlgn="base">
        <a:spcBef>
          <a:spcPct val="0"/>
        </a:spcBef>
        <a:spcAft>
          <a:spcPct val="0"/>
        </a:spcAft>
        <a:defRPr sz="5500">
          <a:solidFill>
            <a:schemeClr val="tx2"/>
          </a:solidFill>
          <a:latin typeface="Arial" panose="020B0604020202020204" pitchFamily="34" charset="0"/>
        </a:defRPr>
      </a:lvl6pPr>
      <a:lvl7pPr marL="1142909" algn="ctr" rtl="0" fontAlgn="base">
        <a:spcBef>
          <a:spcPct val="0"/>
        </a:spcBef>
        <a:spcAft>
          <a:spcPct val="0"/>
        </a:spcAft>
        <a:defRPr sz="5500">
          <a:solidFill>
            <a:schemeClr val="tx2"/>
          </a:solidFill>
          <a:latin typeface="Arial" panose="020B0604020202020204" pitchFamily="34" charset="0"/>
        </a:defRPr>
      </a:lvl7pPr>
      <a:lvl8pPr marL="1714363" algn="ctr" rtl="0" fontAlgn="base">
        <a:spcBef>
          <a:spcPct val="0"/>
        </a:spcBef>
        <a:spcAft>
          <a:spcPct val="0"/>
        </a:spcAft>
        <a:defRPr sz="5500">
          <a:solidFill>
            <a:schemeClr val="tx2"/>
          </a:solidFill>
          <a:latin typeface="Arial" panose="020B0604020202020204" pitchFamily="34" charset="0"/>
        </a:defRPr>
      </a:lvl8pPr>
      <a:lvl9pPr marL="2285817" algn="ctr" rtl="0" fontAlgn="base">
        <a:spcBef>
          <a:spcPct val="0"/>
        </a:spcBef>
        <a:spcAft>
          <a:spcPct val="0"/>
        </a:spcAft>
        <a:defRPr sz="5500">
          <a:solidFill>
            <a:schemeClr val="tx2"/>
          </a:solidFill>
          <a:latin typeface="Arial" panose="020B0604020202020204" pitchFamily="34" charset="0"/>
        </a:defRPr>
      </a:lvl9pPr>
    </p:titleStyle>
    <p:bodyStyle>
      <a:lvl1pPr marL="427038" indent="-427038"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7163" indent="-284163" algn="l" rtl="0" eaLnBrk="0" fontAlgn="base" hangingPunct="0">
        <a:spcBef>
          <a:spcPct val="20000"/>
        </a:spcBef>
        <a:spcAft>
          <a:spcPct val="0"/>
        </a:spcAft>
        <a:buChar char="•"/>
        <a:defRPr sz="3000" kern="1200">
          <a:solidFill>
            <a:schemeClr val="tx1"/>
          </a:solidFill>
          <a:latin typeface="+mn-lt"/>
          <a:ea typeface="+mn-ea"/>
          <a:cs typeface="+mn-cs"/>
        </a:defRPr>
      </a:lvl3pPr>
      <a:lvl4pPr marL="1998663" indent="-284163" algn="l" rtl="0" eaLnBrk="0" fontAlgn="base" hangingPunct="0">
        <a:spcBef>
          <a:spcPct val="20000"/>
        </a:spcBef>
        <a:spcAft>
          <a:spcPct val="0"/>
        </a:spcAft>
        <a:buChar char="–"/>
        <a:defRPr sz="2500" kern="1200">
          <a:solidFill>
            <a:schemeClr val="tx1"/>
          </a:solidFill>
          <a:latin typeface="+mn-lt"/>
          <a:ea typeface="+mn-ea"/>
          <a:cs typeface="+mn-cs"/>
        </a:defRPr>
      </a:lvl4pPr>
      <a:lvl5pPr marL="2570163" indent="-284163" algn="l" rtl="0" eaLnBrk="0" fontAlgn="base" hangingPunct="0">
        <a:spcBef>
          <a:spcPct val="20000"/>
        </a:spcBef>
        <a:spcAft>
          <a:spcPct val="0"/>
        </a:spcAft>
        <a:buChar char="»"/>
        <a:defRPr sz="2500" kern="1200">
          <a:solidFill>
            <a:schemeClr val="tx1"/>
          </a:solidFill>
          <a:latin typeface="+mn-lt"/>
          <a:ea typeface="+mn-ea"/>
          <a:cs typeface="+mn-cs"/>
        </a:defRPr>
      </a:lvl5pPr>
      <a:lvl6pPr marL="3142999"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4453"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5907"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7361"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2909" rtl="0" eaLnBrk="1" latinLnBrk="0" hangingPunct="1">
        <a:defRPr sz="2200" kern="1200">
          <a:solidFill>
            <a:schemeClr val="tx1"/>
          </a:solidFill>
          <a:latin typeface="+mn-lt"/>
          <a:ea typeface="+mn-ea"/>
          <a:cs typeface="+mn-cs"/>
        </a:defRPr>
      </a:lvl1pPr>
      <a:lvl2pPr marL="571454" algn="l" defTabSz="1142909" rtl="0" eaLnBrk="1" latinLnBrk="0" hangingPunct="1">
        <a:defRPr sz="2200" kern="1200">
          <a:solidFill>
            <a:schemeClr val="tx1"/>
          </a:solidFill>
          <a:latin typeface="+mn-lt"/>
          <a:ea typeface="+mn-ea"/>
          <a:cs typeface="+mn-cs"/>
        </a:defRPr>
      </a:lvl2pPr>
      <a:lvl3pPr marL="1142909" algn="l" defTabSz="1142909" rtl="0" eaLnBrk="1" latinLnBrk="0" hangingPunct="1">
        <a:defRPr sz="2200" kern="1200">
          <a:solidFill>
            <a:schemeClr val="tx1"/>
          </a:solidFill>
          <a:latin typeface="+mn-lt"/>
          <a:ea typeface="+mn-ea"/>
          <a:cs typeface="+mn-cs"/>
        </a:defRPr>
      </a:lvl3pPr>
      <a:lvl4pPr marL="1714363" algn="l" defTabSz="1142909" rtl="0" eaLnBrk="1" latinLnBrk="0" hangingPunct="1">
        <a:defRPr sz="2200" kern="1200">
          <a:solidFill>
            <a:schemeClr val="tx1"/>
          </a:solidFill>
          <a:latin typeface="+mn-lt"/>
          <a:ea typeface="+mn-ea"/>
          <a:cs typeface="+mn-cs"/>
        </a:defRPr>
      </a:lvl4pPr>
      <a:lvl5pPr marL="2285817" algn="l" defTabSz="1142909" rtl="0" eaLnBrk="1" latinLnBrk="0" hangingPunct="1">
        <a:defRPr sz="2200" kern="1200">
          <a:solidFill>
            <a:schemeClr val="tx1"/>
          </a:solidFill>
          <a:latin typeface="+mn-lt"/>
          <a:ea typeface="+mn-ea"/>
          <a:cs typeface="+mn-cs"/>
        </a:defRPr>
      </a:lvl5pPr>
      <a:lvl6pPr marL="2857271" algn="l" defTabSz="1142909" rtl="0" eaLnBrk="1" latinLnBrk="0" hangingPunct="1">
        <a:defRPr sz="2200" kern="1200">
          <a:solidFill>
            <a:schemeClr val="tx1"/>
          </a:solidFill>
          <a:latin typeface="+mn-lt"/>
          <a:ea typeface="+mn-ea"/>
          <a:cs typeface="+mn-cs"/>
        </a:defRPr>
      </a:lvl6pPr>
      <a:lvl7pPr marL="3428726" algn="l" defTabSz="1142909" rtl="0" eaLnBrk="1" latinLnBrk="0" hangingPunct="1">
        <a:defRPr sz="2200" kern="1200">
          <a:solidFill>
            <a:schemeClr val="tx1"/>
          </a:solidFill>
          <a:latin typeface="+mn-lt"/>
          <a:ea typeface="+mn-ea"/>
          <a:cs typeface="+mn-cs"/>
        </a:defRPr>
      </a:lvl7pPr>
      <a:lvl8pPr marL="4000180" algn="l" defTabSz="1142909" rtl="0" eaLnBrk="1" latinLnBrk="0" hangingPunct="1">
        <a:defRPr sz="2200" kern="1200">
          <a:solidFill>
            <a:schemeClr val="tx1"/>
          </a:solidFill>
          <a:latin typeface="+mn-lt"/>
          <a:ea typeface="+mn-ea"/>
          <a:cs typeface="+mn-cs"/>
        </a:defRPr>
      </a:lvl8pPr>
      <a:lvl9pPr marL="4571634" algn="l" defTabSz="1142909"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6.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5.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9.png"/><Relationship Id="rId5" Type="http://schemas.openxmlformats.org/officeDocument/2006/relationships/image" Target="../media/image10.gif"/><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6.jpe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2.png"/><Relationship Id="rId5" Type="http://schemas.openxmlformats.org/officeDocument/2006/relationships/image" Target="../media/image10.gif"/><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2.xml"/><Relationship Id="rId7" Type="http://schemas.openxmlformats.org/officeDocument/2006/relationships/image" Target="../media/image25.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0.gif"/><Relationship Id="rId5" Type="http://schemas.openxmlformats.org/officeDocument/2006/relationships/image" Target="../media/image19.png"/><Relationship Id="rId4" Type="http://schemas.openxmlformats.org/officeDocument/2006/relationships/image" Target="../media/image18.jpe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7.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3.png"/><Relationship Id="rId5" Type="http://schemas.openxmlformats.org/officeDocument/2006/relationships/image" Target="../media/image10.gif"/><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8.jpe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4.png"/><Relationship Id="rId5" Type="http://schemas.openxmlformats.org/officeDocument/2006/relationships/image" Target="../media/image10.gif"/><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2.xml"/><Relationship Id="rId7" Type="http://schemas.openxmlformats.org/officeDocument/2006/relationships/image" Target="../media/image27.jpe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0.gif"/><Relationship Id="rId5" Type="http://schemas.openxmlformats.org/officeDocument/2006/relationships/image" Target="../media/image23.png"/><Relationship Id="rId4" Type="http://schemas.openxmlformats.org/officeDocument/2006/relationships/image" Target="../media/image18.jpe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5" Type="http://schemas.openxmlformats.org/officeDocument/2006/relationships/image" Target="../media/image10.gif"/><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eg"/><Relationship Id="rId1" Type="http://schemas.openxmlformats.org/officeDocument/2006/relationships/slideLayout" Target="../slideLayouts/slideLayout12.xml"/><Relationship Id="rId5" Type="http://schemas.openxmlformats.org/officeDocument/2006/relationships/image" Target="../media/image10.gif"/><Relationship Id="rId4" Type="http://schemas.openxmlformats.org/officeDocument/2006/relationships/image" Target="../media/image31.gi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5" Type="http://schemas.openxmlformats.org/officeDocument/2006/relationships/image" Target="../media/image10.gif"/><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12.xml"/><Relationship Id="rId5" Type="http://schemas.openxmlformats.org/officeDocument/2006/relationships/image" Target="../media/image10.gif"/><Relationship Id="rId4" Type="http://schemas.openxmlformats.org/officeDocument/2006/relationships/image" Target="../media/image9.gi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5" Type="http://schemas.openxmlformats.org/officeDocument/2006/relationships/image" Target="../media/image10.gif"/><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10.gif"/></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file:///C:\Users\NGUYEN\Desktop\danh%20sach%20HS\tiet%2015%20lop%203\Sang%20Xuan%20Doc%20Tau%20dan%20tranh%20-%20Linh%20Thao%20(mp3cut.net).mp3" TargetMode="External"/><Relationship Id="rId1" Type="http://schemas.openxmlformats.org/officeDocument/2006/relationships/audio" Target="file:///C:\Users\thanhthoi\Desktop\THI%20GVDG\V.A%20&#8211;%20&#272;&#224;n%20G&#224;%20Con%20(mp3cut.net).mp3" TargetMode="External"/><Relationship Id="rId6" Type="http://schemas.openxmlformats.org/officeDocument/2006/relationships/image" Target="../media/image13.jpeg"/><Relationship Id="rId11" Type="http://schemas.openxmlformats.org/officeDocument/2006/relationships/image" Target="../media/image10.gif"/><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10.gif"/></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2.mp3"/><Relationship Id="rId7" Type="http://schemas.openxmlformats.org/officeDocument/2006/relationships/image" Target="../media/image10.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jpe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10.gif"/></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top_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48640"/>
            <a:ext cx="1360170" cy="59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5" descr="top_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1201" y="571500"/>
            <a:ext cx="1360170" cy="59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WordArt 6"/>
          <p:cNvSpPr>
            <a:spLocks noChangeArrowheads="1" noChangeShapeType="1" noTextEdit="1"/>
          </p:cNvSpPr>
          <p:nvPr/>
        </p:nvSpPr>
        <p:spPr bwMode="auto">
          <a:xfrm>
            <a:off x="1427049" y="548640"/>
            <a:ext cx="8082712" cy="65151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3240" b="1" kern="10" dirty="0">
              <a:solidFill>
                <a:srgbClr val="FF00FF"/>
              </a:solidFill>
              <a:effectLst>
                <a:outerShdw dist="35921" dir="2700000" algn="ctr" rotWithShape="0">
                  <a:srgbClr val="C0C0C0">
                    <a:alpha val="79999"/>
                  </a:srgbClr>
                </a:outerShdw>
              </a:effectLst>
              <a:latin typeface="Times New Roman"/>
              <a:cs typeface="Times New Roman"/>
            </a:endParaRPr>
          </a:p>
        </p:txBody>
      </p:sp>
      <p:pic>
        <p:nvPicPr>
          <p:cNvPr id="2054" name="Picture 12" descr="1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1440" y="1371600"/>
            <a:ext cx="9144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13" descr="1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875520" y="1371600"/>
            <a:ext cx="9144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5" descr="614680djq0l440oz"/>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14801" y="5143500"/>
            <a:ext cx="2411730" cy="862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Text Box 10"/>
          <p:cNvSpPr txBox="1">
            <a:spLocks noChangeArrowheads="1"/>
          </p:cNvSpPr>
          <p:nvPr/>
        </p:nvSpPr>
        <p:spPr bwMode="auto">
          <a:xfrm>
            <a:off x="2926079" y="4268929"/>
            <a:ext cx="6675122" cy="106182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0"/>
              </a:spcBef>
              <a:defRPr sz="3200">
                <a:solidFill>
                  <a:schemeClr val="tx1"/>
                </a:solidFill>
                <a:latin typeface=".VnTime" pitchFamily="34" charset="0"/>
              </a:defRPr>
            </a:lvl1pPr>
            <a:lvl2pPr marL="742950" indent="-285750" algn="l" eaLnBrk="0" hangingPunct="0">
              <a:spcBef>
                <a:spcPct val="0"/>
              </a:spcBef>
              <a:defRPr sz="3200">
                <a:solidFill>
                  <a:schemeClr val="tx1"/>
                </a:solidFill>
                <a:latin typeface=".VnTime" pitchFamily="34" charset="0"/>
              </a:defRPr>
            </a:lvl2pPr>
            <a:lvl3pPr marL="1143000" indent="-228600" algn="l" eaLnBrk="0" hangingPunct="0">
              <a:spcBef>
                <a:spcPct val="0"/>
              </a:spcBef>
              <a:defRPr sz="3200">
                <a:solidFill>
                  <a:schemeClr val="tx1"/>
                </a:solidFill>
                <a:latin typeface=".VnTime" pitchFamily="34" charset="0"/>
              </a:defRPr>
            </a:lvl3pPr>
            <a:lvl4pPr marL="1600200" indent="-228600" algn="l" eaLnBrk="0" hangingPunct="0">
              <a:spcBef>
                <a:spcPct val="0"/>
              </a:spcBef>
              <a:defRPr sz="3200">
                <a:solidFill>
                  <a:schemeClr val="tx1"/>
                </a:solidFill>
                <a:latin typeface=".VnTime" pitchFamily="34" charset="0"/>
              </a:defRPr>
            </a:lvl4pPr>
            <a:lvl5pPr marL="2057400" indent="-228600" algn="l" eaLnBrk="0" hangingPunct="0">
              <a:spcBef>
                <a:spcPct val="0"/>
              </a:spcBef>
              <a:defRPr sz="3200">
                <a:solidFill>
                  <a:schemeClr val="tx1"/>
                </a:solidFill>
                <a:latin typeface=".VnTime" pitchFamily="34" charset="0"/>
              </a:defRPr>
            </a:lvl5pPr>
            <a:lvl6pPr marL="2514600" indent="-228600" eaLnBrk="0" fontAlgn="base" hangingPunct="0">
              <a:spcBef>
                <a:spcPct val="0"/>
              </a:spcBef>
              <a:spcAft>
                <a:spcPct val="0"/>
              </a:spcAft>
              <a:defRPr sz="3200">
                <a:solidFill>
                  <a:schemeClr val="tx1"/>
                </a:solidFill>
                <a:latin typeface=".VnTime" pitchFamily="34" charset="0"/>
              </a:defRPr>
            </a:lvl6pPr>
            <a:lvl7pPr marL="2971800" indent="-228600" eaLnBrk="0" fontAlgn="base" hangingPunct="0">
              <a:spcBef>
                <a:spcPct val="0"/>
              </a:spcBef>
              <a:spcAft>
                <a:spcPct val="0"/>
              </a:spcAft>
              <a:defRPr sz="3200">
                <a:solidFill>
                  <a:schemeClr val="tx1"/>
                </a:solidFill>
                <a:latin typeface=".VnTime" pitchFamily="34" charset="0"/>
              </a:defRPr>
            </a:lvl7pPr>
            <a:lvl8pPr marL="3429000" indent="-228600" eaLnBrk="0" fontAlgn="base" hangingPunct="0">
              <a:spcBef>
                <a:spcPct val="0"/>
              </a:spcBef>
              <a:spcAft>
                <a:spcPct val="0"/>
              </a:spcAft>
              <a:defRPr sz="3200">
                <a:solidFill>
                  <a:schemeClr val="tx1"/>
                </a:solidFill>
                <a:latin typeface=".VnTime" pitchFamily="34" charset="0"/>
              </a:defRPr>
            </a:lvl8pPr>
            <a:lvl9pPr marL="3886200" indent="-228600" eaLnBrk="0" fontAlgn="base" hangingPunct="0">
              <a:spcBef>
                <a:spcPct val="0"/>
              </a:spcBef>
              <a:spcAft>
                <a:spcPct val="0"/>
              </a:spcAft>
              <a:defRPr sz="3200">
                <a:solidFill>
                  <a:schemeClr val="tx1"/>
                </a:solidFill>
                <a:latin typeface=".VnTime" pitchFamily="34" charset="0"/>
              </a:defRPr>
            </a:lvl9pPr>
          </a:lstStyle>
          <a:p>
            <a:pPr eaLnBrk="1" hangingPunct="1">
              <a:spcBef>
                <a:spcPct val="50000"/>
              </a:spcBef>
              <a:defRPr/>
            </a:pPr>
            <a:r>
              <a:rPr lang="en-US" sz="2520" b="1" dirty="0">
                <a:effectLst>
                  <a:outerShdw blurRad="38100" dist="38100" dir="2700000" algn="tl">
                    <a:srgbClr val="C0C0C0"/>
                  </a:outerShdw>
                </a:effectLst>
                <a:latin typeface="Times New Roman" pitchFamily="18" charset="0"/>
                <a:cs typeface="Arial" charset="0"/>
              </a:rPr>
              <a:t>Giáo viên: Vũ Thị </a:t>
            </a:r>
            <a:r>
              <a:rPr lang="en-US" sz="2520" b="1" dirty="0" err="1">
                <a:effectLst>
                  <a:outerShdw blurRad="38100" dist="38100" dir="2700000" algn="tl">
                    <a:srgbClr val="C0C0C0"/>
                  </a:outerShdw>
                </a:effectLst>
                <a:latin typeface="Times New Roman" pitchFamily="18" charset="0"/>
                <a:cs typeface="Arial" charset="0"/>
              </a:rPr>
              <a:t>Huyền</a:t>
            </a:r>
            <a:r>
              <a:rPr lang="en-US" sz="2520" b="1" dirty="0">
                <a:effectLst>
                  <a:outerShdw blurRad="38100" dist="38100" dir="2700000" algn="tl">
                    <a:srgbClr val="C0C0C0"/>
                  </a:outerShdw>
                </a:effectLst>
                <a:latin typeface="Times New Roman" pitchFamily="18" charset="0"/>
                <a:cs typeface="Arial" charset="0"/>
              </a:rPr>
              <a:t> Trang</a:t>
            </a:r>
          </a:p>
          <a:p>
            <a:pPr eaLnBrk="1" hangingPunct="1">
              <a:spcBef>
                <a:spcPct val="50000"/>
              </a:spcBef>
              <a:defRPr/>
            </a:pPr>
            <a:r>
              <a:rPr lang="en-US" sz="2520" b="1" dirty="0" err="1">
                <a:effectLst>
                  <a:outerShdw blurRad="38100" dist="38100" dir="2700000" algn="tl">
                    <a:srgbClr val="C0C0C0"/>
                  </a:outerShdw>
                </a:effectLst>
                <a:latin typeface="Times New Roman" pitchFamily="18" charset="0"/>
                <a:cs typeface="Arial" charset="0"/>
              </a:rPr>
              <a:t>Lớp</a:t>
            </a:r>
            <a:r>
              <a:rPr lang="en-US" sz="2520" b="1">
                <a:effectLst>
                  <a:outerShdw blurRad="38100" dist="38100" dir="2700000" algn="tl">
                    <a:srgbClr val="C0C0C0"/>
                  </a:outerShdw>
                </a:effectLst>
                <a:latin typeface="Times New Roman" pitchFamily="18" charset="0"/>
                <a:cs typeface="Arial" charset="0"/>
              </a:rPr>
              <a:t>: 2A1</a:t>
            </a:r>
            <a:endParaRPr lang="en-US" sz="2520" b="1" dirty="0">
              <a:effectLst>
                <a:outerShdw blurRad="38100" dist="38100" dir="2700000" algn="tl">
                  <a:srgbClr val="C0C0C0"/>
                </a:outerShdw>
              </a:effectLst>
              <a:latin typeface="Times New Roman" pitchFamily="18" charset="0"/>
              <a:cs typeface="Arial" charset="0"/>
            </a:endParaRPr>
          </a:p>
        </p:txBody>
      </p:sp>
      <p:pic>
        <p:nvPicPr>
          <p:cNvPr id="2059" name="Picture 13" descr="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4214667"/>
            <a:ext cx="292608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4" descr="4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503920" y="5006340"/>
            <a:ext cx="246888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5" descr="flower1_div_md_wht"/>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97280" y="5769294"/>
            <a:ext cx="8869680" cy="745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0"/>
          <p:cNvSpPr txBox="1">
            <a:spLocks noChangeArrowheads="1"/>
          </p:cNvSpPr>
          <p:nvPr/>
        </p:nvSpPr>
        <p:spPr bwMode="auto">
          <a:xfrm>
            <a:off x="1282849" y="1903272"/>
            <a:ext cx="8866992" cy="106182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0"/>
              </a:spcBef>
              <a:defRPr sz="3200">
                <a:solidFill>
                  <a:schemeClr val="tx1"/>
                </a:solidFill>
                <a:latin typeface=".VnTime" pitchFamily="34" charset="0"/>
              </a:defRPr>
            </a:lvl1pPr>
            <a:lvl2pPr marL="742950" indent="-285750" algn="l" eaLnBrk="0" hangingPunct="0">
              <a:spcBef>
                <a:spcPct val="0"/>
              </a:spcBef>
              <a:defRPr sz="3200">
                <a:solidFill>
                  <a:schemeClr val="tx1"/>
                </a:solidFill>
                <a:latin typeface=".VnTime" pitchFamily="34" charset="0"/>
              </a:defRPr>
            </a:lvl2pPr>
            <a:lvl3pPr marL="1143000" indent="-228600" algn="l" eaLnBrk="0" hangingPunct="0">
              <a:spcBef>
                <a:spcPct val="0"/>
              </a:spcBef>
              <a:defRPr sz="3200">
                <a:solidFill>
                  <a:schemeClr val="tx1"/>
                </a:solidFill>
                <a:latin typeface=".VnTime" pitchFamily="34" charset="0"/>
              </a:defRPr>
            </a:lvl3pPr>
            <a:lvl4pPr marL="1600200" indent="-228600" algn="l" eaLnBrk="0" hangingPunct="0">
              <a:spcBef>
                <a:spcPct val="0"/>
              </a:spcBef>
              <a:defRPr sz="3200">
                <a:solidFill>
                  <a:schemeClr val="tx1"/>
                </a:solidFill>
                <a:latin typeface=".VnTime" pitchFamily="34" charset="0"/>
              </a:defRPr>
            </a:lvl4pPr>
            <a:lvl5pPr marL="2057400" indent="-228600" algn="l" eaLnBrk="0" hangingPunct="0">
              <a:spcBef>
                <a:spcPct val="0"/>
              </a:spcBef>
              <a:defRPr sz="3200">
                <a:solidFill>
                  <a:schemeClr val="tx1"/>
                </a:solidFill>
                <a:latin typeface=".VnTime" pitchFamily="34" charset="0"/>
              </a:defRPr>
            </a:lvl5pPr>
            <a:lvl6pPr marL="2514600" indent="-228600" eaLnBrk="0" fontAlgn="base" hangingPunct="0">
              <a:spcBef>
                <a:spcPct val="0"/>
              </a:spcBef>
              <a:spcAft>
                <a:spcPct val="0"/>
              </a:spcAft>
              <a:defRPr sz="3200">
                <a:solidFill>
                  <a:schemeClr val="tx1"/>
                </a:solidFill>
                <a:latin typeface=".VnTime" pitchFamily="34" charset="0"/>
              </a:defRPr>
            </a:lvl6pPr>
            <a:lvl7pPr marL="2971800" indent="-228600" eaLnBrk="0" fontAlgn="base" hangingPunct="0">
              <a:spcBef>
                <a:spcPct val="0"/>
              </a:spcBef>
              <a:spcAft>
                <a:spcPct val="0"/>
              </a:spcAft>
              <a:defRPr sz="3200">
                <a:solidFill>
                  <a:schemeClr val="tx1"/>
                </a:solidFill>
                <a:latin typeface=".VnTime" pitchFamily="34" charset="0"/>
              </a:defRPr>
            </a:lvl7pPr>
            <a:lvl8pPr marL="3429000" indent="-228600" eaLnBrk="0" fontAlgn="base" hangingPunct="0">
              <a:spcBef>
                <a:spcPct val="0"/>
              </a:spcBef>
              <a:spcAft>
                <a:spcPct val="0"/>
              </a:spcAft>
              <a:defRPr sz="3200">
                <a:solidFill>
                  <a:schemeClr val="tx1"/>
                </a:solidFill>
                <a:latin typeface=".VnTime" pitchFamily="34" charset="0"/>
              </a:defRPr>
            </a:lvl8pPr>
            <a:lvl9pPr marL="3886200" indent="-228600" eaLnBrk="0" fontAlgn="base" hangingPunct="0">
              <a:spcBef>
                <a:spcPct val="0"/>
              </a:spcBef>
              <a:spcAft>
                <a:spcPct val="0"/>
              </a:spcAft>
              <a:defRPr sz="3200">
                <a:solidFill>
                  <a:schemeClr val="tx1"/>
                </a:solidFill>
                <a:latin typeface=".VnTime" pitchFamily="34" charset="0"/>
              </a:defRPr>
            </a:lvl9pPr>
          </a:lstStyle>
          <a:p>
            <a:pPr algn="ctr" eaLnBrk="1" hangingPunct="1">
              <a:spcBef>
                <a:spcPct val="50000"/>
              </a:spcBef>
              <a:defRPr/>
            </a:pPr>
            <a:r>
              <a:rPr lang="en-US" sz="2520" b="1" dirty="0" err="1">
                <a:solidFill>
                  <a:srgbClr val="FF0000"/>
                </a:solidFill>
                <a:effectLst>
                  <a:outerShdw blurRad="38100" dist="38100" dir="2700000" algn="tl">
                    <a:srgbClr val="C0C0C0"/>
                  </a:outerShdw>
                </a:effectLst>
                <a:latin typeface="Times New Roman" pitchFamily="18" charset="0"/>
                <a:cs typeface="Arial" charset="0"/>
              </a:rPr>
              <a:t>Âm</a:t>
            </a:r>
            <a:r>
              <a:rPr lang="en-US" sz="2520" b="1" dirty="0">
                <a:solidFill>
                  <a:srgbClr val="FF0000"/>
                </a:solidFill>
                <a:effectLst>
                  <a:outerShdw blurRad="38100" dist="38100" dir="2700000" algn="tl">
                    <a:srgbClr val="C0C0C0"/>
                  </a:outerShdw>
                </a:effectLst>
                <a:latin typeface="Times New Roman" pitchFamily="18" charset="0"/>
                <a:cs typeface="Arial" charset="0"/>
              </a:rPr>
              <a:t> </a:t>
            </a:r>
            <a:r>
              <a:rPr lang="en-US" sz="2520" b="1" dirty="0" err="1">
                <a:solidFill>
                  <a:srgbClr val="FF0000"/>
                </a:solidFill>
                <a:effectLst>
                  <a:outerShdw blurRad="38100" dist="38100" dir="2700000" algn="tl">
                    <a:srgbClr val="C0C0C0"/>
                  </a:outerShdw>
                </a:effectLst>
                <a:latin typeface="Times New Roman" pitchFamily="18" charset="0"/>
                <a:cs typeface="Arial" charset="0"/>
              </a:rPr>
              <a:t>nhạc</a:t>
            </a:r>
            <a:r>
              <a:rPr lang="en-US" sz="2520" b="1" dirty="0">
                <a:solidFill>
                  <a:srgbClr val="FF0000"/>
                </a:solidFill>
                <a:effectLst>
                  <a:outerShdw blurRad="38100" dist="38100" dir="2700000" algn="tl">
                    <a:srgbClr val="C0C0C0"/>
                  </a:outerShdw>
                </a:effectLst>
                <a:latin typeface="Times New Roman" pitchFamily="18" charset="0"/>
                <a:cs typeface="Arial" charset="0"/>
              </a:rPr>
              <a:t> </a:t>
            </a:r>
            <a:r>
              <a:rPr lang="en-US" sz="2520" b="1" dirty="0" err="1">
                <a:solidFill>
                  <a:srgbClr val="FF0000"/>
                </a:solidFill>
                <a:effectLst>
                  <a:outerShdw blurRad="38100" dist="38100" dir="2700000" algn="tl">
                    <a:srgbClr val="C0C0C0"/>
                  </a:outerShdw>
                </a:effectLst>
                <a:latin typeface="Times New Roman" pitchFamily="18" charset="0"/>
                <a:cs typeface="Arial" charset="0"/>
              </a:rPr>
              <a:t>lớp</a:t>
            </a:r>
            <a:r>
              <a:rPr lang="en-US" sz="2520" b="1" dirty="0">
                <a:solidFill>
                  <a:srgbClr val="FF0000"/>
                </a:solidFill>
                <a:effectLst>
                  <a:outerShdw blurRad="38100" dist="38100" dir="2700000" algn="tl">
                    <a:srgbClr val="C0C0C0"/>
                  </a:outerShdw>
                </a:effectLst>
                <a:latin typeface="Times New Roman" pitchFamily="18" charset="0"/>
                <a:cs typeface="Arial" charset="0"/>
              </a:rPr>
              <a:t> 2</a:t>
            </a:r>
          </a:p>
          <a:p>
            <a:pPr algn="ctr" eaLnBrk="1" hangingPunct="1">
              <a:spcBef>
                <a:spcPct val="50000"/>
              </a:spcBef>
              <a:defRPr/>
            </a:pPr>
            <a:r>
              <a:rPr lang="en-US" sz="2520" b="1" dirty="0" err="1">
                <a:solidFill>
                  <a:srgbClr val="FF0000"/>
                </a:solidFill>
                <a:effectLst>
                  <a:outerShdw blurRad="38100" dist="38100" dir="2700000" algn="tl">
                    <a:srgbClr val="C0C0C0"/>
                  </a:outerShdw>
                </a:effectLst>
                <a:latin typeface="Times New Roman" pitchFamily="18" charset="0"/>
                <a:cs typeface="Arial" charset="0"/>
              </a:rPr>
              <a:t>Tiết</a:t>
            </a:r>
            <a:r>
              <a:rPr lang="en-US" sz="2520" b="1" dirty="0">
                <a:solidFill>
                  <a:srgbClr val="FF0000"/>
                </a:solidFill>
                <a:effectLst>
                  <a:outerShdw blurRad="38100" dist="38100" dir="2700000" algn="tl">
                    <a:srgbClr val="C0C0C0"/>
                  </a:outerShdw>
                </a:effectLst>
                <a:latin typeface="Times New Roman" pitchFamily="18" charset="0"/>
                <a:cs typeface="Arial" charset="0"/>
              </a:rPr>
              <a:t> 1: Học </a:t>
            </a:r>
            <a:r>
              <a:rPr lang="en-US" sz="2520" b="1" dirty="0" err="1">
                <a:solidFill>
                  <a:srgbClr val="FF0000"/>
                </a:solidFill>
                <a:effectLst>
                  <a:outerShdw blurRad="38100" dist="38100" dir="2700000" algn="tl">
                    <a:srgbClr val="C0C0C0"/>
                  </a:outerShdw>
                </a:effectLst>
                <a:latin typeface="Times New Roman" pitchFamily="18" charset="0"/>
                <a:cs typeface="Arial" charset="0"/>
              </a:rPr>
              <a:t>hát</a:t>
            </a:r>
            <a:r>
              <a:rPr lang="en-US" sz="2520" b="1" dirty="0">
                <a:solidFill>
                  <a:srgbClr val="FF0000"/>
                </a:solidFill>
                <a:effectLst>
                  <a:outerShdw blurRad="38100" dist="38100" dir="2700000" algn="tl">
                    <a:srgbClr val="C0C0C0"/>
                  </a:outerShdw>
                </a:effectLst>
                <a:latin typeface="Times New Roman" pitchFamily="18" charset="0"/>
                <a:cs typeface="Arial" charset="0"/>
              </a:rPr>
              <a:t>: </a:t>
            </a:r>
            <a:r>
              <a:rPr lang="en-US" sz="2520" b="1" dirty="0" err="1">
                <a:solidFill>
                  <a:srgbClr val="FF0000"/>
                </a:solidFill>
                <a:effectLst>
                  <a:outerShdw blurRad="38100" dist="38100" dir="2700000" algn="tl">
                    <a:srgbClr val="C0C0C0"/>
                  </a:outerShdw>
                </a:effectLst>
                <a:latin typeface="Times New Roman" pitchFamily="18" charset="0"/>
                <a:cs typeface="Arial" charset="0"/>
              </a:rPr>
              <a:t>Chào</a:t>
            </a:r>
            <a:r>
              <a:rPr lang="en-US" sz="2520" b="1" dirty="0">
                <a:solidFill>
                  <a:srgbClr val="FF0000"/>
                </a:solidFill>
                <a:effectLst>
                  <a:outerShdw blurRad="38100" dist="38100" dir="2700000" algn="tl">
                    <a:srgbClr val="C0C0C0"/>
                  </a:outerShdw>
                </a:effectLst>
                <a:latin typeface="Times New Roman" pitchFamily="18" charset="0"/>
                <a:cs typeface="Arial" charset="0"/>
              </a:rPr>
              <a:t> </a:t>
            </a:r>
            <a:r>
              <a:rPr lang="en-US" sz="2520" b="1" dirty="0" err="1">
                <a:solidFill>
                  <a:srgbClr val="FF0000"/>
                </a:solidFill>
                <a:effectLst>
                  <a:outerShdw blurRad="38100" dist="38100" dir="2700000" algn="tl">
                    <a:srgbClr val="C0C0C0"/>
                  </a:outerShdw>
                </a:effectLst>
                <a:latin typeface="Times New Roman" pitchFamily="18" charset="0"/>
                <a:cs typeface="Arial" charset="0"/>
              </a:rPr>
              <a:t>người</a:t>
            </a:r>
            <a:r>
              <a:rPr lang="en-US" sz="2520" b="1" dirty="0">
                <a:solidFill>
                  <a:srgbClr val="FF0000"/>
                </a:solidFill>
                <a:effectLst>
                  <a:outerShdw blurRad="38100" dist="38100" dir="2700000" algn="tl">
                    <a:srgbClr val="C0C0C0"/>
                  </a:outerShdw>
                </a:effectLst>
                <a:latin typeface="Times New Roman" pitchFamily="18" charset="0"/>
                <a:cs typeface="Arial" charset="0"/>
              </a:rPr>
              <a:t> </a:t>
            </a:r>
            <a:r>
              <a:rPr lang="en-US" sz="2520" b="1" dirty="0" err="1">
                <a:solidFill>
                  <a:srgbClr val="FF0000"/>
                </a:solidFill>
                <a:effectLst>
                  <a:outerShdw blurRad="38100" dist="38100" dir="2700000" algn="tl">
                    <a:srgbClr val="C0C0C0"/>
                  </a:outerShdw>
                </a:effectLst>
                <a:latin typeface="Times New Roman" pitchFamily="18" charset="0"/>
                <a:cs typeface="Arial" charset="0"/>
              </a:rPr>
              <a:t>bạn</a:t>
            </a:r>
            <a:r>
              <a:rPr lang="en-US" sz="2520" b="1" dirty="0">
                <a:solidFill>
                  <a:srgbClr val="FF0000"/>
                </a:solidFill>
                <a:effectLst>
                  <a:outerShdw blurRad="38100" dist="38100" dir="2700000" algn="tl">
                    <a:srgbClr val="C0C0C0"/>
                  </a:outerShdw>
                </a:effectLst>
                <a:latin typeface="Times New Roman" pitchFamily="18" charset="0"/>
                <a:cs typeface="Arial" charset="0"/>
              </a:rPr>
              <a:t> </a:t>
            </a:r>
            <a:r>
              <a:rPr lang="en-US" sz="2520" b="1" dirty="0" err="1">
                <a:solidFill>
                  <a:srgbClr val="FF0000"/>
                </a:solidFill>
                <a:effectLst>
                  <a:outerShdw blurRad="38100" dist="38100" dir="2700000" algn="tl">
                    <a:srgbClr val="C0C0C0"/>
                  </a:outerShdw>
                </a:effectLst>
                <a:latin typeface="Times New Roman" pitchFamily="18" charset="0"/>
                <a:cs typeface="Arial" charset="0"/>
              </a:rPr>
              <a:t>mới</a:t>
            </a:r>
            <a:r>
              <a:rPr lang="en-US" sz="2520" b="1" dirty="0">
                <a:solidFill>
                  <a:srgbClr val="FF0000"/>
                </a:solidFill>
                <a:effectLst>
                  <a:outerShdw blurRad="38100" dist="38100" dir="2700000" algn="tl">
                    <a:srgbClr val="C0C0C0"/>
                  </a:outerShdw>
                </a:effectLst>
                <a:latin typeface="Times New Roman" pitchFamily="18" charset="0"/>
                <a:cs typeface="Arial" charset="0"/>
              </a:rPr>
              <a:t> </a:t>
            </a:r>
            <a:r>
              <a:rPr lang="en-US" sz="2520" b="1">
                <a:solidFill>
                  <a:srgbClr val="FF0000"/>
                </a:solidFill>
                <a:effectLst>
                  <a:outerShdw blurRad="38100" dist="38100" dir="2700000" algn="tl">
                    <a:srgbClr val="C0C0C0"/>
                  </a:outerShdw>
                </a:effectLst>
                <a:latin typeface="Times New Roman" pitchFamily="18" charset="0"/>
                <a:cs typeface="Arial" charset="0"/>
              </a:rPr>
              <a:t>đến</a:t>
            </a:r>
            <a:endParaRPr lang="en-US" sz="2520" b="1" dirty="0">
              <a:solidFill>
                <a:srgbClr val="FF0000"/>
              </a:solidFill>
              <a:effectLst>
                <a:outerShdw blurRad="38100" dist="38100" dir="2700000" algn="tl">
                  <a:srgbClr val="C0C0C0"/>
                </a:outerShdw>
              </a:effectLst>
              <a:latin typeface="Times New Roman" pitchFamily="18" charset="0"/>
              <a:cs typeface="Arial" charset="0"/>
            </a:endParaRPr>
          </a:p>
        </p:txBody>
      </p:sp>
      <p:sp>
        <p:nvSpPr>
          <p:cNvPr id="3" name="TextBox 2">
            <a:extLst>
              <a:ext uri="{FF2B5EF4-FFF2-40B4-BE49-F238E27FC236}">
                <a16:creationId xmlns:a16="http://schemas.microsoft.com/office/drawing/2014/main" id="{EA2BDF9D-76D7-3DE5-DAA3-27850509EE3F}"/>
              </a:ext>
            </a:extLst>
          </p:cNvPr>
          <p:cNvSpPr txBox="1"/>
          <p:nvPr/>
        </p:nvSpPr>
        <p:spPr>
          <a:xfrm>
            <a:off x="597049" y="571500"/>
            <a:ext cx="9778702" cy="757130"/>
          </a:xfrm>
          <a:prstGeom prst="rect">
            <a:avLst/>
          </a:prstGeom>
          <a:noFill/>
        </p:spPr>
        <p:txBody>
          <a:bodyPr wrap="square" rtlCol="0">
            <a:spAutoFit/>
          </a:bodyPr>
          <a:lstStyle/>
          <a:p>
            <a:pPr algn="ctr"/>
            <a:r>
              <a:rPr lang="en-US" sz="2160" b="1" dirty="0">
                <a:cs typeface="Times New Roman" panose="02020603050405020304" pitchFamily="18" charset="0"/>
              </a:rPr>
              <a:t>ỦY BAN NHÂN DÂN QUẬN HỒNG BÀNG</a:t>
            </a:r>
            <a:endParaRPr lang="en-US" sz="900" b="1" dirty="0">
              <a:cs typeface="Times New Roman" panose="02020603050405020304" pitchFamily="18" charset="0"/>
            </a:endParaRPr>
          </a:p>
          <a:p>
            <a:pPr algn="ctr"/>
            <a:r>
              <a:rPr lang="en-US" sz="2160" b="1" dirty="0">
                <a:cs typeface="Times New Roman" panose="02020603050405020304" pitchFamily="18" charset="0"/>
              </a:rPr>
              <a:t>TRƯỜNG TIỂU HỌC AN HỒNG</a:t>
            </a:r>
          </a:p>
        </p:txBody>
      </p:sp>
    </p:spTree>
    <p:extLst>
      <p:ext uri="{BB962C8B-B14F-4D97-AF65-F5344CB8AC3E}">
        <p14:creationId xmlns:p14="http://schemas.microsoft.com/office/powerpoint/2010/main" val="3545228261"/>
      </p:ext>
    </p:extLst>
  </p:cSld>
  <p:clrMapOvr>
    <a:masterClrMapping/>
  </p:clrMapOvr>
  <p:transition>
    <p:cover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pic>
        <p:nvPicPr>
          <p:cNvPr id="11268" name="Picture 8"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9"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0"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11"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1" descr="D:\GIÁO ÁN 1 2020-2021\HÌNH SOẠN GIÁO ÁN\Học hát\CHAO NGUOI BAN MOI DEN\s.png"/>
          <p:cNvPicPr>
            <a:picLocks noChangeAspect="1" noChangeArrowheads="1"/>
          </p:cNvPicPr>
          <p:nvPr/>
        </p:nvPicPr>
        <p:blipFill>
          <a:blip r:embed="rId4">
            <a:lum bright="10000" contrast="30000"/>
            <a:extLst>
              <a:ext uri="{28A0092B-C50C-407E-A947-70E740481C1C}">
                <a14:useLocalDpi xmlns:a14="http://schemas.microsoft.com/office/drawing/2010/main" val="0"/>
              </a:ext>
            </a:extLst>
          </a:blip>
          <a:srcRect t="16176"/>
          <a:stretch>
            <a:fillRect/>
          </a:stretch>
        </p:blipFill>
        <p:spPr bwMode="auto">
          <a:xfrm>
            <a:off x="430213" y="1785938"/>
            <a:ext cx="1014412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Rectangle 10"/>
          <p:cNvSpPr>
            <a:spLocks noChangeArrowheads="1"/>
          </p:cNvSpPr>
          <p:nvPr/>
        </p:nvSpPr>
        <p:spPr bwMode="auto">
          <a:xfrm>
            <a:off x="771525" y="941388"/>
            <a:ext cx="96440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000" b="1">
                <a:cs typeface="Times New Roman" panose="02020603050405020304" pitchFamily="18" charset="0"/>
              </a:rPr>
              <a:t>Đến đây chơi đến đây vui là bài ca thắm thiết tình người</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p:cNvSpPr>
            <a:spLocks noChangeArrowheads="1"/>
          </p:cNvSpPr>
          <p:nvPr/>
        </p:nvSpPr>
        <p:spPr bwMode="auto">
          <a:xfrm>
            <a:off x="4486275" y="1071563"/>
            <a:ext cx="195103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600" b="1">
                <a:solidFill>
                  <a:srgbClr val="FF0000"/>
                </a:solidFill>
                <a:cs typeface="Times New Roman" panose="02020603050405020304" pitchFamily="18" charset="0"/>
              </a:rPr>
              <a:t>Câu 1</a:t>
            </a:r>
          </a:p>
        </p:txBody>
      </p:sp>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2293" name="Rectangle 6"/>
          <p:cNvSpPr>
            <a:spLocks noChangeArrowheads="1"/>
          </p:cNvSpPr>
          <p:nvPr/>
        </p:nvSpPr>
        <p:spPr bwMode="auto">
          <a:xfrm>
            <a:off x="6199188" y="387350"/>
            <a:ext cx="50577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lnSpc>
                <a:spcPct val="70000"/>
              </a:lnSpc>
              <a:spcBef>
                <a:spcPct val="50000"/>
              </a:spcBef>
            </a:pPr>
            <a:r>
              <a:rPr lang="en-US" altLang="en-US" sz="3500" b="1">
                <a:solidFill>
                  <a:srgbClr val="FFFF00"/>
                </a:solidFill>
                <a:cs typeface="Times New Roman" panose="02020603050405020304" pitchFamily="18" charset="0"/>
              </a:rPr>
              <a:t>TẬP HÁT TỪNG CÂU</a:t>
            </a:r>
            <a:endParaRPr lang="en-US" altLang="en-US" sz="2000" b="1" i="1">
              <a:solidFill>
                <a:srgbClr val="FFFF00"/>
              </a:solidFill>
              <a:cs typeface="Times New Roman" panose="02020603050405020304" pitchFamily="18" charset="0"/>
            </a:endParaRPr>
          </a:p>
        </p:txBody>
      </p:sp>
      <p:pic>
        <p:nvPicPr>
          <p:cNvPr id="12294"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1" descr="D:\GIÁO ÁN 1 2020-2021\HÌNH SOẠN GIÁO ÁN\Học hát\CHAO NGUOI BAN MOI DEN\ư.png"/>
          <p:cNvPicPr>
            <a:picLocks noChangeAspect="1" noChangeArrowheads="1"/>
          </p:cNvPicPr>
          <p:nvPr/>
        </p:nvPicPr>
        <p:blipFill>
          <a:blip r:embed="rId6">
            <a:lum bright="10000" contrast="30000"/>
            <a:extLst>
              <a:ext uri="{28A0092B-C50C-407E-A947-70E740481C1C}">
                <a14:useLocalDpi xmlns:a14="http://schemas.microsoft.com/office/drawing/2010/main" val="0"/>
              </a:ext>
            </a:extLst>
          </a:blip>
          <a:srcRect t="17329"/>
          <a:stretch>
            <a:fillRect/>
          </a:stretch>
        </p:blipFill>
        <p:spPr bwMode="auto">
          <a:xfrm>
            <a:off x="485775" y="2928938"/>
            <a:ext cx="10072688"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3" descr="D:\GIÁO ÁN 1 2020-2021\HÌNH SOẠN GIÁO ÁN\Học hát\CHAO NGUOI BAN MOI DEN\Picture1 - Copy (2).jpg"/>
          <p:cNvPicPr>
            <a:picLocks noChangeAspect="1" noChangeArrowheads="1"/>
          </p:cNvPicPr>
          <p:nvPr/>
        </p:nvPicPr>
        <p:blipFill>
          <a:blip r:embed="rId7">
            <a:extLst>
              <a:ext uri="{28A0092B-C50C-407E-A947-70E740481C1C}">
                <a14:useLocalDpi xmlns:a14="http://schemas.microsoft.com/office/drawing/2010/main" val="0"/>
              </a:ext>
            </a:extLst>
          </a:blip>
          <a:srcRect t="11365" b="9091"/>
          <a:stretch>
            <a:fillRect/>
          </a:stretch>
        </p:blipFill>
        <p:spPr bwMode="auto">
          <a:xfrm>
            <a:off x="557213" y="1857375"/>
            <a:ext cx="9858375"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74032" y="1247775"/>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ChangeArrowheads="1"/>
          </p:cNvSpPr>
          <p:nvPr/>
        </p:nvSpPr>
        <p:spPr bwMode="auto">
          <a:xfrm>
            <a:off x="4486275" y="928688"/>
            <a:ext cx="19510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b="1">
                <a:solidFill>
                  <a:srgbClr val="FF0000"/>
                </a:solidFill>
                <a:cs typeface="Times New Roman" panose="02020603050405020304" pitchFamily="18" charset="0"/>
              </a:rPr>
              <a:t>Câu 2</a:t>
            </a:r>
          </a:p>
        </p:txBody>
      </p:sp>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3317" name="Rectangle 6"/>
          <p:cNvSpPr>
            <a:spLocks noChangeArrowheads="1"/>
          </p:cNvSpPr>
          <p:nvPr/>
        </p:nvSpPr>
        <p:spPr bwMode="auto">
          <a:xfrm>
            <a:off x="6199188" y="387350"/>
            <a:ext cx="50577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lnSpc>
                <a:spcPct val="70000"/>
              </a:lnSpc>
              <a:spcBef>
                <a:spcPct val="50000"/>
              </a:spcBef>
            </a:pPr>
            <a:r>
              <a:rPr lang="en-US" altLang="en-US" sz="3500" b="1">
                <a:solidFill>
                  <a:srgbClr val="FFFF00"/>
                </a:solidFill>
                <a:cs typeface="Times New Roman" panose="02020603050405020304" pitchFamily="18" charset="0"/>
              </a:rPr>
              <a:t>TẬP HÁT TỪNG CÂU</a:t>
            </a:r>
            <a:endParaRPr lang="en-US" altLang="en-US" sz="2000" b="1" i="1">
              <a:solidFill>
                <a:srgbClr val="FFFF00"/>
              </a:solidFill>
              <a:cs typeface="Times New Roman" panose="02020603050405020304" pitchFamily="18" charset="0"/>
            </a:endParaRPr>
          </a:p>
        </p:txBody>
      </p:sp>
      <p:pic>
        <p:nvPicPr>
          <p:cNvPr id="13318"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1" descr="D:\GIÁO ÁN 1 2020-2021\HÌNH SOẠN GIÁO ÁN\Học hát\CHAO NGUOI BAN MOI DEN\g.png"/>
          <p:cNvPicPr>
            <a:picLocks noChangeAspect="1" noChangeArrowheads="1"/>
          </p:cNvPicPr>
          <p:nvPr/>
        </p:nvPicPr>
        <p:blipFill>
          <a:blip r:embed="rId6">
            <a:lum contrast="30000"/>
            <a:extLst>
              <a:ext uri="{28A0092B-C50C-407E-A947-70E740481C1C}">
                <a14:useLocalDpi xmlns:a14="http://schemas.microsoft.com/office/drawing/2010/main" val="0"/>
              </a:ext>
            </a:extLst>
          </a:blip>
          <a:srcRect/>
          <a:stretch>
            <a:fillRect/>
          </a:stretch>
        </p:blipFill>
        <p:spPr bwMode="auto">
          <a:xfrm>
            <a:off x="469900" y="3071813"/>
            <a:ext cx="10072688"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2" descr="D:\GIÁO ÁN 1 2020-2021\HÌNH SOẠN GIÁO ÁN\Học hát\CHAO NGUOI BAN MOI DEN\Picture1 - Copy (3).jpg"/>
          <p:cNvPicPr>
            <a:picLocks noChangeAspect="1" noChangeArrowheads="1"/>
          </p:cNvPicPr>
          <p:nvPr/>
        </p:nvPicPr>
        <p:blipFill>
          <a:blip r:embed="rId7">
            <a:extLst>
              <a:ext uri="{28A0092B-C50C-407E-A947-70E740481C1C}">
                <a14:useLocalDpi xmlns:a14="http://schemas.microsoft.com/office/drawing/2010/main" val="0"/>
              </a:ext>
            </a:extLst>
          </a:blip>
          <a:srcRect t="6818" b="9091"/>
          <a:stretch>
            <a:fillRect/>
          </a:stretch>
        </p:blipFill>
        <p:spPr bwMode="auto">
          <a:xfrm>
            <a:off x="700088" y="1714500"/>
            <a:ext cx="964406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18048" y="1072986"/>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11" descr="D:\GIÁO ÁN 1 2020-2021\HÌNH SOẠN GIÁO ÁN\Học hát\CHAO NGUOI BAN MOI DEN\ư.png"/>
          <p:cNvPicPr>
            <a:picLocks noChangeAspect="1" noChangeArrowheads="1"/>
          </p:cNvPicPr>
          <p:nvPr/>
        </p:nvPicPr>
        <p:blipFill>
          <a:blip r:embed="rId5">
            <a:lum bright="10000" contrast="30000"/>
            <a:extLst>
              <a:ext uri="{28A0092B-C50C-407E-A947-70E740481C1C}">
                <a14:useLocalDpi xmlns:a14="http://schemas.microsoft.com/office/drawing/2010/main" val="0"/>
              </a:ext>
            </a:extLst>
          </a:blip>
          <a:srcRect t="17329"/>
          <a:stretch>
            <a:fillRect/>
          </a:stretch>
        </p:blipFill>
        <p:spPr bwMode="auto">
          <a:xfrm>
            <a:off x="485775" y="4286250"/>
            <a:ext cx="10072688"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4341" name="Rectangle 6"/>
          <p:cNvSpPr>
            <a:spLocks noChangeArrowheads="1"/>
          </p:cNvSpPr>
          <p:nvPr/>
        </p:nvSpPr>
        <p:spPr bwMode="auto">
          <a:xfrm>
            <a:off x="7058025" y="214313"/>
            <a:ext cx="30734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600" b="1">
                <a:solidFill>
                  <a:srgbClr val="FFFF00"/>
                </a:solidFill>
                <a:cs typeface="Times New Roman" panose="02020603050405020304" pitchFamily="18" charset="0"/>
              </a:rPr>
              <a:t>Câu 1 + 2</a:t>
            </a:r>
          </a:p>
        </p:txBody>
      </p:sp>
      <p:pic>
        <p:nvPicPr>
          <p:cNvPr id="14342" name="Picture 8"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9"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0"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1"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3" descr="D:\GIÁO ÁN 1 2020-2021\HÌNH SOẠN GIÁO ÁN\Học hát\CHAO NGUOI BAN MOI DEN\Picture1 - Copy (2).jpg"/>
          <p:cNvPicPr>
            <a:picLocks noChangeAspect="1" noChangeArrowheads="1"/>
          </p:cNvPicPr>
          <p:nvPr/>
        </p:nvPicPr>
        <p:blipFill>
          <a:blip r:embed="rId7">
            <a:extLst>
              <a:ext uri="{28A0092B-C50C-407E-A947-70E740481C1C}">
                <a14:useLocalDpi xmlns:a14="http://schemas.microsoft.com/office/drawing/2010/main" val="0"/>
              </a:ext>
            </a:extLst>
          </a:blip>
          <a:srcRect t="11365" b="9091"/>
          <a:stretch>
            <a:fillRect/>
          </a:stretch>
        </p:blipFill>
        <p:spPr bwMode="auto">
          <a:xfrm>
            <a:off x="557213" y="1214438"/>
            <a:ext cx="985837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2" descr="D:\GIÁO ÁN 1 2020-2021\HÌNH SOẠN GIÁO ÁN\Học hát\CHAO NGUOI BAN MOI DEN\Picture1 - Copy (3).jpg"/>
          <p:cNvPicPr>
            <a:picLocks noChangeAspect="1" noChangeArrowheads="1"/>
          </p:cNvPicPr>
          <p:nvPr/>
        </p:nvPicPr>
        <p:blipFill>
          <a:blip r:embed="rId8">
            <a:extLst>
              <a:ext uri="{28A0092B-C50C-407E-A947-70E740481C1C}">
                <a14:useLocalDpi xmlns:a14="http://schemas.microsoft.com/office/drawing/2010/main" val="0"/>
              </a:ext>
            </a:extLst>
          </a:blip>
          <a:srcRect t="6818" b="9091"/>
          <a:stretch>
            <a:fillRect/>
          </a:stretch>
        </p:blipFill>
        <p:spPr bwMode="auto">
          <a:xfrm>
            <a:off x="700088" y="2786063"/>
            <a:ext cx="9501187"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1,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246040" y="214313"/>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p:cNvSpPr>
            <a:spLocks noChangeArrowheads="1"/>
          </p:cNvSpPr>
          <p:nvPr/>
        </p:nvSpPr>
        <p:spPr bwMode="auto">
          <a:xfrm>
            <a:off x="4486275" y="984250"/>
            <a:ext cx="19510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b="1">
                <a:solidFill>
                  <a:srgbClr val="FF0000"/>
                </a:solidFill>
                <a:cs typeface="Times New Roman" panose="02020603050405020304" pitchFamily="18" charset="0"/>
              </a:rPr>
              <a:t>Câu 3 </a:t>
            </a:r>
          </a:p>
        </p:txBody>
      </p:sp>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5365" name="Rectangle 6"/>
          <p:cNvSpPr>
            <a:spLocks noChangeArrowheads="1"/>
          </p:cNvSpPr>
          <p:nvPr/>
        </p:nvSpPr>
        <p:spPr bwMode="auto">
          <a:xfrm>
            <a:off x="6199188" y="387350"/>
            <a:ext cx="50577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lnSpc>
                <a:spcPct val="70000"/>
              </a:lnSpc>
              <a:spcBef>
                <a:spcPct val="50000"/>
              </a:spcBef>
            </a:pPr>
            <a:r>
              <a:rPr lang="en-US" altLang="en-US" sz="3500" b="1">
                <a:solidFill>
                  <a:srgbClr val="FFFF00"/>
                </a:solidFill>
                <a:cs typeface="Times New Roman" panose="02020603050405020304" pitchFamily="18" charset="0"/>
              </a:rPr>
              <a:t>TẬP HÁT TỪNG CÂU</a:t>
            </a:r>
            <a:endParaRPr lang="en-US" altLang="en-US" sz="2000" b="1" i="1">
              <a:solidFill>
                <a:srgbClr val="FFFF00"/>
              </a:solidFill>
              <a:cs typeface="Times New Roman" panose="02020603050405020304" pitchFamily="18" charset="0"/>
            </a:endParaRPr>
          </a:p>
        </p:txBody>
      </p:sp>
      <p:pic>
        <p:nvPicPr>
          <p:cNvPr id="15366"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1" descr="D:\GIÁO ÁN 1 2020-2021\HÌNH SOẠN GIÁO ÁN\Học hát\CHAO NGUOI BAN MOI DEN\d.png"/>
          <p:cNvPicPr>
            <a:picLocks noChangeAspect="1" noChangeArrowheads="1"/>
          </p:cNvPicPr>
          <p:nvPr/>
        </p:nvPicPr>
        <p:blipFill>
          <a:blip r:embed="rId6">
            <a:lum bright="10000" contrast="30000"/>
            <a:extLst>
              <a:ext uri="{28A0092B-C50C-407E-A947-70E740481C1C}">
                <a14:useLocalDpi xmlns:a14="http://schemas.microsoft.com/office/drawing/2010/main" val="0"/>
              </a:ext>
            </a:extLst>
          </a:blip>
          <a:srcRect/>
          <a:stretch>
            <a:fillRect/>
          </a:stretch>
        </p:blipFill>
        <p:spPr bwMode="auto">
          <a:xfrm>
            <a:off x="450850" y="2714625"/>
            <a:ext cx="10069513"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3" descr="D:\GIÁO ÁN 1 2020-2021\HÌNH SOẠN GIÁO ÁN\Học hát\CHAO NGUOI BAN MOI DEN\Picture1 - Copy (4).jpg"/>
          <p:cNvPicPr>
            <a:picLocks noChangeAspect="1" noChangeArrowheads="1"/>
          </p:cNvPicPr>
          <p:nvPr/>
        </p:nvPicPr>
        <p:blipFill>
          <a:blip r:embed="rId7">
            <a:extLst>
              <a:ext uri="{28A0092B-C50C-407E-A947-70E740481C1C}">
                <a14:useLocalDpi xmlns:a14="http://schemas.microsoft.com/office/drawing/2010/main" val="0"/>
              </a:ext>
            </a:extLst>
          </a:blip>
          <a:srcRect t="4256" b="17021"/>
          <a:stretch>
            <a:fillRect/>
          </a:stretch>
        </p:blipFill>
        <p:spPr bwMode="auto">
          <a:xfrm>
            <a:off x="700088" y="1643063"/>
            <a:ext cx="97155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62064" y="1160079"/>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6"/>
          <p:cNvSpPr>
            <a:spLocks noChangeArrowheads="1"/>
          </p:cNvSpPr>
          <p:nvPr/>
        </p:nvSpPr>
        <p:spPr bwMode="auto">
          <a:xfrm>
            <a:off x="6199188" y="387350"/>
            <a:ext cx="50577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lnSpc>
                <a:spcPct val="70000"/>
              </a:lnSpc>
              <a:spcBef>
                <a:spcPct val="50000"/>
              </a:spcBef>
            </a:pPr>
            <a:r>
              <a:rPr lang="en-US" altLang="en-US" sz="3500" b="1">
                <a:solidFill>
                  <a:srgbClr val="FFFF00"/>
                </a:solidFill>
                <a:cs typeface="Times New Roman" panose="02020603050405020304" pitchFamily="18" charset="0"/>
              </a:rPr>
              <a:t>TẬP HÁT TỪNG CÂU</a:t>
            </a:r>
            <a:endParaRPr lang="en-US" altLang="en-US" sz="2000" b="1" i="1">
              <a:solidFill>
                <a:srgbClr val="FFFF00"/>
              </a:solidFill>
              <a:cs typeface="Times New Roman" panose="02020603050405020304" pitchFamily="18" charset="0"/>
            </a:endParaRPr>
          </a:p>
        </p:txBody>
      </p:sp>
      <p:pic>
        <p:nvPicPr>
          <p:cNvPr id="16388"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11" descr="D:\GIÁO ÁN 1 2020-2021\HÌNH SOẠN GIÁO ÁN\Học hát\CHAO NGUOI BAN MOI DEN\s.png"/>
          <p:cNvPicPr>
            <a:picLocks noChangeAspect="1" noChangeArrowheads="1"/>
          </p:cNvPicPr>
          <p:nvPr/>
        </p:nvPicPr>
        <p:blipFill>
          <a:blip r:embed="rId6">
            <a:lum bright="10000" contrast="30000"/>
            <a:extLst>
              <a:ext uri="{28A0092B-C50C-407E-A947-70E740481C1C}">
                <a14:useLocalDpi xmlns:a14="http://schemas.microsoft.com/office/drawing/2010/main" val="0"/>
              </a:ext>
            </a:extLst>
          </a:blip>
          <a:srcRect t="16176"/>
          <a:stretch>
            <a:fillRect/>
          </a:stretch>
        </p:blipFill>
        <p:spPr bwMode="auto">
          <a:xfrm>
            <a:off x="485775" y="3357563"/>
            <a:ext cx="10072688"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2" descr="D:\GIÁO ÁN 1 2020-2021\HÌNH SOẠN GIÁO ÁN\Học hát\CHAO NGUOI BAN MOI DEN\Picture1 - Copy (5).jpg"/>
          <p:cNvPicPr>
            <a:picLocks noChangeAspect="1" noChangeArrowheads="1"/>
          </p:cNvPicPr>
          <p:nvPr/>
        </p:nvPicPr>
        <p:blipFill>
          <a:blip r:embed="rId7">
            <a:extLst>
              <a:ext uri="{28A0092B-C50C-407E-A947-70E740481C1C}">
                <a14:useLocalDpi xmlns:a14="http://schemas.microsoft.com/office/drawing/2010/main" val="0"/>
              </a:ext>
            </a:extLst>
          </a:blip>
          <a:srcRect b="16000"/>
          <a:stretch>
            <a:fillRect/>
          </a:stretch>
        </p:blipFill>
        <p:spPr bwMode="auto">
          <a:xfrm>
            <a:off x="557213" y="1643063"/>
            <a:ext cx="985837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Rectangle 3"/>
          <p:cNvSpPr>
            <a:spLocks noChangeArrowheads="1"/>
          </p:cNvSpPr>
          <p:nvPr/>
        </p:nvSpPr>
        <p:spPr bwMode="auto">
          <a:xfrm>
            <a:off x="4486275" y="1071563"/>
            <a:ext cx="19510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b="1">
                <a:solidFill>
                  <a:srgbClr val="FF0000"/>
                </a:solidFill>
                <a:cs typeface="Times New Roman" panose="02020603050405020304" pitchFamily="18" charset="0"/>
              </a:rPr>
              <a:t>Câu 4 </a:t>
            </a:r>
          </a:p>
        </p:txBody>
      </p:sp>
      <p:pic>
        <p:nvPicPr>
          <p:cNvPr id="2" name="CÂU 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46040" y="1071563"/>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11" descr="D:\GIÁO ÁN 1 2020-2021\HÌNH SOẠN GIÁO ÁN\Học hát\CHAO NGUOI BAN MOI DEN\d.png"/>
          <p:cNvPicPr>
            <a:picLocks noChangeAspect="1" noChangeArrowheads="1"/>
          </p:cNvPicPr>
          <p:nvPr/>
        </p:nvPicPr>
        <p:blipFill>
          <a:blip r:embed="rId5">
            <a:lum bright="10000" contrast="30000"/>
            <a:extLst>
              <a:ext uri="{28A0092B-C50C-407E-A947-70E740481C1C}">
                <a14:useLocalDpi xmlns:a14="http://schemas.microsoft.com/office/drawing/2010/main" val="0"/>
              </a:ext>
            </a:extLst>
          </a:blip>
          <a:srcRect b="11250"/>
          <a:stretch>
            <a:fillRect/>
          </a:stretch>
        </p:blipFill>
        <p:spPr bwMode="auto">
          <a:xfrm>
            <a:off x="450850" y="3929063"/>
            <a:ext cx="10069513"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7413" name="Rectangle 3"/>
          <p:cNvSpPr>
            <a:spLocks noChangeArrowheads="1"/>
          </p:cNvSpPr>
          <p:nvPr/>
        </p:nvSpPr>
        <p:spPr bwMode="auto">
          <a:xfrm>
            <a:off x="7343775" y="214313"/>
            <a:ext cx="2071688"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200" b="1">
                <a:solidFill>
                  <a:srgbClr val="FFFF00"/>
                </a:solidFill>
                <a:cs typeface="Times New Roman" panose="02020603050405020304" pitchFamily="18" charset="0"/>
              </a:rPr>
              <a:t>Câu 3 + 4 </a:t>
            </a:r>
          </a:p>
        </p:txBody>
      </p:sp>
      <p:pic>
        <p:nvPicPr>
          <p:cNvPr id="17414" name="Picture 8"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9"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0"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1"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3" descr="D:\GIÁO ÁN 1 2020-2021\HÌNH SOẠN GIÁO ÁN\Học hát\CHAO NGUOI BAN MOI DEN\Picture1 - Copy (4).jpg"/>
          <p:cNvPicPr>
            <a:picLocks noChangeAspect="1" noChangeArrowheads="1"/>
          </p:cNvPicPr>
          <p:nvPr/>
        </p:nvPicPr>
        <p:blipFill>
          <a:blip r:embed="rId7">
            <a:extLst>
              <a:ext uri="{28A0092B-C50C-407E-A947-70E740481C1C}">
                <a14:useLocalDpi xmlns:a14="http://schemas.microsoft.com/office/drawing/2010/main" val="0"/>
              </a:ext>
            </a:extLst>
          </a:blip>
          <a:srcRect t="4256" b="17021"/>
          <a:stretch>
            <a:fillRect/>
          </a:stretch>
        </p:blipFill>
        <p:spPr bwMode="auto">
          <a:xfrm>
            <a:off x="628650" y="1160463"/>
            <a:ext cx="97155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2" descr="D:\GIÁO ÁN 1 2020-2021\HÌNH SOẠN GIÁO ÁN\Học hát\CHAO NGUOI BAN MOI DEN\Picture1 - Copy (5).jpg"/>
          <p:cNvPicPr>
            <a:picLocks noChangeAspect="1" noChangeArrowheads="1"/>
          </p:cNvPicPr>
          <p:nvPr/>
        </p:nvPicPr>
        <p:blipFill>
          <a:blip r:embed="rId8">
            <a:extLst>
              <a:ext uri="{28A0092B-C50C-407E-A947-70E740481C1C}">
                <a14:useLocalDpi xmlns:a14="http://schemas.microsoft.com/office/drawing/2010/main" val="0"/>
              </a:ext>
            </a:extLst>
          </a:blip>
          <a:srcRect b="16000"/>
          <a:stretch>
            <a:fillRect/>
          </a:stretch>
        </p:blipFill>
        <p:spPr bwMode="auto">
          <a:xfrm>
            <a:off x="557213" y="2643188"/>
            <a:ext cx="985837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3,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246040" y="214313"/>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4" descr="D:\GIÁO ÁN 1 2020-2021\HÌNH SOẠN GIÁO ÁN\Học hát\CHAO NGUOI BAN MOI DEN\Chào người bạn mới đến - Copy.jpg"/>
          <p:cNvPicPr>
            <a:picLocks noChangeAspect="1" noChangeArrowheads="1"/>
          </p:cNvPicPr>
          <p:nvPr/>
        </p:nvPicPr>
        <p:blipFill>
          <a:blip r:embed="rId4">
            <a:grayscl/>
            <a:biLevel thresh="50000"/>
            <a:extLst>
              <a:ext uri="{28A0092B-C50C-407E-A947-70E740481C1C}">
                <a14:useLocalDpi xmlns:a14="http://schemas.microsoft.com/office/drawing/2010/main" val="0"/>
              </a:ext>
            </a:extLst>
          </a:blip>
          <a:srcRect r="4546" b="10301"/>
          <a:stretch>
            <a:fillRect/>
          </a:stretch>
        </p:blipFill>
        <p:spPr bwMode="auto">
          <a:xfrm>
            <a:off x="985838" y="142875"/>
            <a:ext cx="8929687"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a:spLocks noChangeArrowheads="1"/>
          </p:cNvSpPr>
          <p:nvPr/>
        </p:nvSpPr>
        <p:spPr bwMode="auto">
          <a:xfrm>
            <a:off x="342900" y="214313"/>
            <a:ext cx="22288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500" b="1">
                <a:solidFill>
                  <a:srgbClr val="FF0000"/>
                </a:solidFill>
                <a:cs typeface="Times New Roman" panose="02020603050405020304" pitchFamily="18" charset="0"/>
              </a:rPr>
              <a:t>Cả bài</a:t>
            </a:r>
          </a:p>
        </p:txBody>
      </p:sp>
      <p:pic>
        <p:nvPicPr>
          <p:cNvPr id="18436"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EAT CHÀO NGƯỜI BẠN MỚI ĐẾ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66950" y="2587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5712"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13"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descr="Kết quả hình ảnh cho nền powerpoint đẹp"/>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t="3616" b="4849"/>
          <a:stretch>
            <a:fillRect/>
          </a:stretch>
        </p:blipFill>
        <p:spPr bwMode="auto">
          <a:xfrm>
            <a:off x="-19050" y="0"/>
            <a:ext cx="10991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6" descr="ag00373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34405">
            <a:off x="6854825" y="4481513"/>
            <a:ext cx="2478088"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2213" y="4654550"/>
            <a:ext cx="2713037"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914400" y="2286000"/>
            <a:ext cx="9109075"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5500" b="1">
                <a:solidFill>
                  <a:srgbClr val="0000FF"/>
                </a:solidFill>
                <a:cs typeface="Times New Roman" panose="02020603050405020304" pitchFamily="18" charset="0"/>
              </a:rPr>
              <a:t>HÁT KẾT HỢP</a:t>
            </a:r>
          </a:p>
          <a:p>
            <a:pPr eaLnBrk="1" hangingPunct="1"/>
            <a:r>
              <a:rPr lang="en-US" altLang="en-US" sz="5500" b="1">
                <a:solidFill>
                  <a:srgbClr val="0000FF"/>
                </a:solidFill>
                <a:cs typeface="Times New Roman" panose="02020603050405020304" pitchFamily="18" charset="0"/>
              </a:rPr>
              <a:t>GÕ ĐỆM THEO NHỊP ĐIỆU</a:t>
            </a:r>
          </a:p>
        </p:txBody>
      </p:sp>
      <p:pic>
        <p:nvPicPr>
          <p:cNvPr id="19462"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9" descr="D:\GIÁO ÁN 1 2020-2021\HÌNH SOẠN GIÁO ÁN\Học hát\CHAO NGUOI BAN MOI DEN\Picture1 - Copy - Cop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088" y="42863"/>
            <a:ext cx="9572625" cy="677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EAT CHÀO NGƯỜI BẠN MỚI ĐẾ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66950" y="25876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71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Kết quả hình ảnh cho nền powerpoint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5"/>
          <p:cNvSpPr>
            <a:spLocks noChangeArrowheads="1"/>
          </p:cNvSpPr>
          <p:nvPr/>
        </p:nvSpPr>
        <p:spPr bwMode="auto">
          <a:xfrm>
            <a:off x="4057650" y="642938"/>
            <a:ext cx="3482975"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5000" b="1">
                <a:solidFill>
                  <a:srgbClr val="C00000"/>
                </a:solidFill>
                <a:cs typeface="Times New Roman" panose="02020603050405020304" pitchFamily="18" charset="0"/>
              </a:rPr>
              <a:t>ÂM NHẠC</a:t>
            </a:r>
          </a:p>
        </p:txBody>
      </p:sp>
      <p:sp>
        <p:nvSpPr>
          <p:cNvPr id="5" name="Rectangle 6"/>
          <p:cNvSpPr>
            <a:spLocks noChangeArrowheads="1"/>
          </p:cNvSpPr>
          <p:nvPr/>
        </p:nvSpPr>
        <p:spPr bwMode="auto">
          <a:xfrm>
            <a:off x="1057275" y="2143125"/>
            <a:ext cx="9001125"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buFontTx/>
              <a:buChar char="-"/>
            </a:pPr>
            <a:endParaRPr lang="en-US" altLang="en-US" sz="1500" b="1">
              <a:solidFill>
                <a:srgbClr val="1713CB"/>
              </a:solidFill>
              <a:cs typeface="Times New Roman" panose="02020603050405020304" pitchFamily="18" charset="0"/>
            </a:endParaRPr>
          </a:p>
          <a:p>
            <a:r>
              <a:rPr lang="en-US" altLang="en-US" sz="9600" b="1">
                <a:solidFill>
                  <a:srgbClr val="1713CB"/>
                </a:solidFill>
                <a:cs typeface="Times New Roman" panose="02020603050405020304" pitchFamily="18" charset="0"/>
              </a:rPr>
              <a:t>KHỞI ĐỘNG</a:t>
            </a:r>
            <a:r>
              <a:rPr lang="en-US" altLang="en-US" sz="5400" b="1" i="1">
                <a:solidFill>
                  <a:srgbClr val="1713CB"/>
                </a:solidFill>
                <a:cs typeface="Times New Roman" panose="02020603050405020304" pitchFamily="18" charset="0"/>
              </a:rPr>
              <a:t>                                </a:t>
            </a:r>
            <a:endParaRPr lang="en-US" altLang="en-US" sz="6600" b="1" i="1">
              <a:solidFill>
                <a:srgbClr val="1713CB"/>
              </a:solidFill>
              <a:cs typeface="Times New Roman" panose="02020603050405020304" pitchFamily="18" charset="0"/>
            </a:endParaRPr>
          </a:p>
        </p:txBody>
      </p:sp>
      <p:pic>
        <p:nvPicPr>
          <p:cNvPr id="3077" name="Picture 4" descr="pcp_download_12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4643438"/>
            <a:ext cx="8350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AG00130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7095487">
            <a:off x="6469062" y="5035551"/>
            <a:ext cx="74136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lt">
                                    <p:tmAbs val="75"/>
                                  </p:iterate>
                                  <p:childTnLst>
                                    <p:set>
                                      <p:cBhvr>
                                        <p:cTn id="6" dur="1" fill="hold">
                                          <p:stCondLst>
                                            <p:cond delay="74"/>
                                          </p:stCondLst>
                                        </p:cTn>
                                        <p:tgtEl>
                                          <p:spTgt spid="5"/>
                                        </p:tgtEl>
                                        <p:attrNameLst>
                                          <p:attrName>style.visibility</p:attrName>
                                        </p:attrNameLst>
                                      </p:cBhvr>
                                      <p:to>
                                        <p:strVal val="visible"/>
                                      </p:to>
                                    </p:set>
                                  </p:childTnLst>
                                </p:cTn>
                              </p:par>
                            </p:childTnLst>
                          </p:cTn>
                        </p:par>
                        <p:par>
                          <p:cTn id="7" fill="hold" nodeType="afterGroup">
                            <p:stCondLst>
                              <p:cond delay="600"/>
                            </p:stCondLst>
                            <p:childTnLst>
                              <p:par>
                                <p:cTn id="8" presetID="12" presetClass="entr" presetSubtype="4"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slide(fromBottom)">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GIÁO ÁN 1 2020-2021\HÌNH SOẠN GIÁO ÁN\Học hát\CHAO NGUOI BAN MOI DEN\Picture1 - Copy - Copy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088" y="28575"/>
            <a:ext cx="9358312" cy="679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EAT CHÀO NGƯỜI BẠN MỚI ĐẾ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66950" y="25876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71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11" descr="D:\GIÁO ÁN 1 2020-2021\HÌNH SOẠN GIÁO ÁN\Học hát\CHAO NGUOI BAN MOI DEN\ư.png"/>
          <p:cNvPicPr>
            <a:picLocks noChangeAspect="1" noChangeArrowheads="1"/>
          </p:cNvPicPr>
          <p:nvPr/>
        </p:nvPicPr>
        <p:blipFill>
          <a:blip r:embed="rId3">
            <a:lum contrast="40000"/>
            <a:extLst>
              <a:ext uri="{28A0092B-C50C-407E-A947-70E740481C1C}">
                <a14:useLocalDpi xmlns:a14="http://schemas.microsoft.com/office/drawing/2010/main" val="0"/>
              </a:ext>
            </a:extLst>
          </a:blip>
          <a:srcRect t="18864"/>
          <a:stretch>
            <a:fillRect/>
          </a:stretch>
        </p:blipFill>
        <p:spPr bwMode="auto">
          <a:xfrm>
            <a:off x="469900" y="1928813"/>
            <a:ext cx="10072688"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8"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9"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0"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1"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9"/>
          <p:cNvSpPr txBox="1">
            <a:spLocks noChangeArrowheads="1"/>
          </p:cNvSpPr>
          <p:nvPr/>
        </p:nvSpPr>
        <p:spPr bwMode="auto">
          <a:xfrm>
            <a:off x="628650" y="1071563"/>
            <a:ext cx="19716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US" sz="3000" b="1">
                <a:solidFill>
                  <a:srgbClr val="1713CB"/>
                </a:solidFill>
                <a:cs typeface="Times New Roman" panose="02020603050405020304" pitchFamily="18" charset="0"/>
              </a:rPr>
              <a:t>Học hát</a:t>
            </a:r>
            <a:endParaRPr lang="en-US" altLang="en-US" sz="4000" b="1">
              <a:solidFill>
                <a:srgbClr val="1713CB"/>
              </a:solidFill>
              <a:cs typeface="Times New Roman" panose="02020603050405020304" pitchFamily="18" charset="0"/>
            </a:endParaRPr>
          </a:p>
        </p:txBody>
      </p:sp>
      <p:sp>
        <p:nvSpPr>
          <p:cNvPr id="22537" name="Text Box 10"/>
          <p:cNvSpPr txBox="1">
            <a:spLocks noChangeArrowheads="1"/>
          </p:cNvSpPr>
          <p:nvPr/>
        </p:nvSpPr>
        <p:spPr bwMode="auto">
          <a:xfrm>
            <a:off x="2343150" y="1357313"/>
            <a:ext cx="65722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500" b="1"/>
              <a:t>CHÀO NGƯỜI BẠN MỚI ĐẾN</a:t>
            </a:r>
          </a:p>
        </p:txBody>
      </p:sp>
      <p:sp>
        <p:nvSpPr>
          <p:cNvPr id="22538" name="Rectangle 3"/>
          <p:cNvSpPr>
            <a:spLocks noChangeArrowheads="1"/>
          </p:cNvSpPr>
          <p:nvPr/>
        </p:nvSpPr>
        <p:spPr bwMode="auto">
          <a:xfrm>
            <a:off x="5200650" y="1993900"/>
            <a:ext cx="30003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000" i="1">
                <a:solidFill>
                  <a:srgbClr val="FF0000"/>
                </a:solidFill>
                <a:cs typeface="Times New Roman" panose="02020603050405020304" pitchFamily="18" charset="0"/>
              </a:rPr>
              <a:t>Lương Bằng Vinh</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V.A – Đàn Gà Con (mp3cut.net).mp3">
            <a:hlinkClick r:id="" action="ppaction://media"/>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2143125" y="2571750"/>
            <a:ext cx="365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Sang Xuan Doc Tau dan tranh - Linh Thao (mp3cut.net).mp3">
            <a:hlinkClick r:id="" action="ppaction://media"/>
          </p:cNvPr>
          <p:cNvPicPr>
            <a:picLocks noRot="1" noChangeAspect="1"/>
          </p:cNvPicPr>
          <p:nvPr>
            <a:audioFile r:link="rId2"/>
          </p:nvPr>
        </p:nvPicPr>
        <p:blipFill>
          <a:blip r:embed="rId5" cstate="print"/>
          <a:stretch>
            <a:fillRect/>
          </a:stretch>
        </p:blipFill>
        <p:spPr>
          <a:xfrm>
            <a:off x="5032138" y="1046518"/>
            <a:ext cx="1064736" cy="814184"/>
          </a:xfrm>
          <a:prstGeom prst="ellipse">
            <a:avLst/>
          </a:prstGeom>
          <a:ln>
            <a:noFill/>
          </a:ln>
          <a:effectLst>
            <a:softEdge rad="112500"/>
          </a:effectLst>
        </p:spPr>
      </p:pic>
      <p:pic>
        <p:nvPicPr>
          <p:cNvPr id="4100"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7938"/>
            <a:ext cx="109728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63"/>
          <p:cNvSpPr>
            <a:spLocks noChangeArrowheads="1"/>
          </p:cNvSpPr>
          <p:nvPr/>
        </p:nvSpPr>
        <p:spPr bwMode="gray">
          <a:xfrm rot="5400000">
            <a:off x="1678781" y="5450682"/>
            <a:ext cx="928687" cy="171450"/>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102" name="Rectangle 63"/>
          <p:cNvSpPr>
            <a:spLocks noChangeArrowheads="1"/>
          </p:cNvSpPr>
          <p:nvPr/>
        </p:nvSpPr>
        <p:spPr bwMode="gray">
          <a:xfrm rot="5400000">
            <a:off x="7250906" y="1227932"/>
            <a:ext cx="928687" cy="171450"/>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grpSp>
        <p:nvGrpSpPr>
          <p:cNvPr id="2" name="Group 5"/>
          <p:cNvGrpSpPr>
            <a:grpSpLocks/>
          </p:cNvGrpSpPr>
          <p:nvPr/>
        </p:nvGrpSpPr>
        <p:grpSpPr bwMode="auto">
          <a:xfrm>
            <a:off x="2753229" y="5937704"/>
            <a:ext cx="6086518" cy="636600"/>
            <a:chOff x="384" y="1344"/>
            <a:chExt cx="1294" cy="381"/>
          </a:xfr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p:grpSpPr>
        <p:sp>
          <p:nvSpPr>
            <p:cNvPr id="8198" name="AutoShape 6"/>
            <p:cNvSpPr>
              <a:spLocks noChangeArrowheads="1"/>
            </p:cNvSpPr>
            <p:nvPr/>
          </p:nvSpPr>
          <p:spPr bwMode="gray">
            <a:xfrm>
              <a:off x="384" y="1344"/>
              <a:ext cx="1294" cy="381"/>
            </a:xfrm>
            <a:prstGeom prst="roundRect">
              <a:avLst>
                <a:gd name="adj" fmla="val 10889"/>
              </a:avLst>
            </a:prstGeom>
            <a:grpFill/>
            <a:ln w="38100">
              <a:solidFill>
                <a:srgbClr val="FFFFFF"/>
              </a:solidFill>
              <a:round/>
              <a:headEnd/>
              <a:tailEnd/>
            </a:ln>
            <a:effectLst>
              <a:outerShdw dist="135003" dir="2928844" algn="ctr" rotWithShape="0">
                <a:srgbClr val="000000">
                  <a:alpha val="50000"/>
                </a:srgbClr>
              </a:outerShdw>
            </a:effectLst>
          </p:spPr>
          <p:txBody>
            <a:bodyPr wrap="none" anchor="ctr"/>
            <a:lstStyle/>
            <a:p>
              <a:pPr fontAlgn="auto">
                <a:spcBef>
                  <a:spcPts val="0"/>
                </a:spcBef>
                <a:spcAft>
                  <a:spcPts val="0"/>
                </a:spcAft>
                <a:defRPr/>
              </a:pPr>
              <a:endParaRPr lang="vi-VN">
                <a:latin typeface="+mn-lt"/>
              </a:endParaRPr>
            </a:p>
          </p:txBody>
        </p:sp>
        <p:sp>
          <p:nvSpPr>
            <p:cNvPr id="8200" name="Freeform 8"/>
            <p:cNvSpPr>
              <a:spLocks/>
            </p:cNvSpPr>
            <p:nvPr/>
          </p:nvSpPr>
          <p:spPr bwMode="gray">
            <a:xfrm>
              <a:off x="488" y="1399"/>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pFill/>
            <a:ln w="0">
              <a:noFill/>
              <a:prstDash val="solid"/>
              <a:round/>
              <a:headEnd/>
              <a:tailEnd/>
            </a:ln>
          </p:spPr>
          <p:txBody>
            <a:bodyPr/>
            <a:lstStyle/>
            <a:p>
              <a:pPr fontAlgn="auto">
                <a:spcBef>
                  <a:spcPts val="0"/>
                </a:spcBef>
                <a:spcAft>
                  <a:spcPts val="0"/>
                </a:spcAft>
                <a:defRPr/>
              </a:pPr>
              <a:endParaRPr lang="vi-VN">
                <a:latin typeface="+mn-lt"/>
              </a:endParaRPr>
            </a:p>
          </p:txBody>
        </p:sp>
      </p:grpSp>
      <p:sp>
        <p:nvSpPr>
          <p:cNvPr id="8209" name="AutoShape 17"/>
          <p:cNvSpPr>
            <a:spLocks noChangeArrowheads="1"/>
          </p:cNvSpPr>
          <p:nvPr/>
        </p:nvSpPr>
        <p:spPr bwMode="gray">
          <a:xfrm>
            <a:off x="628616" y="0"/>
            <a:ext cx="9824119" cy="1210474"/>
          </a:xfrm>
          <a:prstGeom prst="roundRect">
            <a:avLst>
              <a:gd name="adj" fmla="val 50000"/>
            </a:avLst>
          </a:prstGeom>
          <a:solidFill>
            <a:srgbClr val="FFFF00"/>
          </a:solidFill>
          <a:ln w="38100" cap="rnd" algn="ctr">
            <a:solidFill>
              <a:schemeClr val="tx1"/>
            </a:solidFill>
            <a:round/>
            <a:headEnd/>
            <a:tailEnd/>
          </a:ln>
          <a:effectLst>
            <a:outerShdw blurRad="50800" dist="38100" dir="5400000" algn="t" rotWithShape="0">
              <a:prstClr val="black">
                <a:alpha val="40000"/>
              </a:prstClr>
            </a:outerShdw>
          </a:effectLst>
          <a:scene3d>
            <a:camera prst="orthographicFront">
              <a:rot lat="0" lon="0" rev="0"/>
            </a:camera>
            <a:lightRig rig="threePt" dir="t"/>
          </a:scene3d>
          <a:sp3d>
            <a:bevelT h="12700"/>
            <a:bevelB/>
          </a:sp3d>
        </p:spPr>
        <p:txBody>
          <a:bodyPr lIns="36000" tIns="36000" rIns="36000" bIns="36000" anchor="ctr"/>
          <a:lstStyle/>
          <a:p>
            <a:pPr fontAlgn="auto">
              <a:spcBef>
                <a:spcPts val="0"/>
              </a:spcBef>
              <a:spcAft>
                <a:spcPts val="0"/>
              </a:spcAft>
              <a:defRPr/>
            </a:pPr>
            <a:endParaRPr lang="en-US" sz="4000" b="1">
              <a:solidFill>
                <a:srgbClr val="FFFF00"/>
              </a:solidFill>
              <a:effectLst>
                <a:outerShdw blurRad="38100" dist="38100" dir="2700000" algn="tl">
                  <a:srgbClr val="000000">
                    <a:alpha val="43137"/>
                  </a:srgbClr>
                </a:outerShdw>
              </a:effectLst>
              <a:latin typeface="+mn-lt"/>
            </a:endParaRPr>
          </a:p>
        </p:txBody>
      </p:sp>
      <p:grpSp>
        <p:nvGrpSpPr>
          <p:cNvPr id="4107" name="Group 27"/>
          <p:cNvGrpSpPr>
            <a:grpSpLocks/>
          </p:cNvGrpSpPr>
          <p:nvPr/>
        </p:nvGrpSpPr>
        <p:grpSpPr bwMode="auto">
          <a:xfrm>
            <a:off x="1543050" y="5848350"/>
            <a:ext cx="1190625" cy="930275"/>
            <a:chOff x="1872" y="1824"/>
            <a:chExt cx="2014" cy="1821"/>
          </a:xfrm>
        </p:grpSpPr>
        <p:sp>
          <p:nvSpPr>
            <p:cNvPr id="8220" name="AutoShape 28"/>
            <p:cNvSpPr>
              <a:spLocks noChangeArrowheads="1"/>
            </p:cNvSpPr>
            <p:nvPr/>
          </p:nvSpPr>
          <p:spPr bwMode="gray">
            <a:xfrm rot="16200000" flipH="1">
              <a:off x="1822" y="2704"/>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vi-VN">
                <a:latin typeface="+mn-lt"/>
              </a:endParaRPr>
            </a:p>
          </p:txBody>
        </p:sp>
        <p:sp>
          <p:nvSpPr>
            <p:cNvPr id="8221" name="AutoShape 29"/>
            <p:cNvSpPr>
              <a:spLocks noChangeArrowheads="1"/>
            </p:cNvSpPr>
            <p:nvPr/>
          </p:nvSpPr>
          <p:spPr bwMode="gray">
            <a:xfrm rot="5400000" flipH="1">
              <a:off x="3629" y="2670"/>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vi-VN">
                <a:latin typeface="+mn-lt"/>
              </a:endParaRPr>
            </a:p>
          </p:txBody>
        </p:sp>
        <p:sp>
          <p:nvSpPr>
            <p:cNvPr id="8222" name="AutoShape 30"/>
            <p:cNvSpPr>
              <a:spLocks noChangeArrowheads="1"/>
            </p:cNvSpPr>
            <p:nvPr/>
          </p:nvSpPr>
          <p:spPr bwMode="gray">
            <a:xfrm rot="10800000" flipH="1">
              <a:off x="2726" y="3440"/>
              <a:ext cx="306"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vi-VN">
                <a:latin typeface="+mn-lt"/>
              </a:endParaRPr>
            </a:p>
          </p:txBody>
        </p:sp>
        <p:sp>
          <p:nvSpPr>
            <p:cNvPr id="4238"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239"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225" name="Oval 33"/>
            <p:cNvSpPr>
              <a:spLocks noChangeArrowheads="1"/>
            </p:cNvSpPr>
            <p:nvPr/>
          </p:nvSpPr>
          <p:spPr bwMode="gray">
            <a:xfrm>
              <a:off x="2256" y="2001"/>
              <a:ext cx="438" cy="101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auto">
                <a:spcBef>
                  <a:spcPts val="0"/>
                </a:spcBef>
                <a:spcAft>
                  <a:spcPts val="0"/>
                </a:spcAft>
                <a:defRPr/>
              </a:pPr>
              <a:endParaRPr lang="vi-VN">
                <a:latin typeface="+mn-lt"/>
              </a:endParaRPr>
            </a:p>
          </p:txBody>
        </p:sp>
        <p:sp>
          <p:nvSpPr>
            <p:cNvPr id="4241" name="Oval 34"/>
            <p:cNvSpPr>
              <a:spLocks noChangeArrowheads="1"/>
            </p:cNvSpPr>
            <p:nvPr/>
          </p:nvSpPr>
          <p:spPr bwMode="gray">
            <a:xfrm>
              <a:off x="2254" y="2000"/>
              <a:ext cx="439" cy="101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227" name="Oval 35"/>
            <p:cNvSpPr>
              <a:spLocks noChangeArrowheads="1"/>
            </p:cNvSpPr>
            <p:nvPr/>
          </p:nvSpPr>
          <p:spPr bwMode="gray">
            <a:xfrm>
              <a:off x="2337" y="2082"/>
              <a:ext cx="1096" cy="1016"/>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auto">
                <a:spcBef>
                  <a:spcPts val="0"/>
                </a:spcBef>
                <a:spcAft>
                  <a:spcPts val="0"/>
                </a:spcAft>
                <a:defRPr/>
              </a:pPr>
              <a:endParaRPr lang="vi-VN">
                <a:latin typeface="+mn-lt"/>
              </a:endParaRPr>
            </a:p>
          </p:txBody>
        </p:sp>
        <p:sp>
          <p:nvSpPr>
            <p:cNvPr id="4243" name="Oval 36"/>
            <p:cNvSpPr>
              <a:spLocks noChangeArrowheads="1"/>
            </p:cNvSpPr>
            <p:nvPr/>
          </p:nvSpPr>
          <p:spPr bwMode="gray">
            <a:xfrm>
              <a:off x="2337" y="2083"/>
              <a:ext cx="1096" cy="101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grpSp>
      <p:sp>
        <p:nvSpPr>
          <p:cNvPr id="4108" name="Text Box 26"/>
          <p:cNvSpPr txBox="1">
            <a:spLocks noChangeArrowheads="1"/>
          </p:cNvSpPr>
          <p:nvPr/>
        </p:nvSpPr>
        <p:spPr bwMode="gray">
          <a:xfrm>
            <a:off x="914400" y="344488"/>
            <a:ext cx="91090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3600" b="1">
                <a:solidFill>
                  <a:srgbClr val="0000FF"/>
                </a:solidFill>
                <a:cs typeface="Times New Roman" panose="02020603050405020304" pitchFamily="18" charset="0"/>
              </a:rPr>
              <a:t>TRÒ CHƠI </a:t>
            </a:r>
            <a:r>
              <a:rPr lang="en-US" altLang="en-US" sz="3600" b="1">
                <a:solidFill>
                  <a:srgbClr val="FF0000"/>
                </a:solidFill>
                <a:cs typeface="Times New Roman" panose="02020603050405020304" pitchFamily="18" charset="0"/>
              </a:rPr>
              <a:t>“BÔNG HOA TẶNG BẠN”</a:t>
            </a:r>
          </a:p>
        </p:txBody>
      </p:sp>
      <p:sp>
        <p:nvSpPr>
          <p:cNvPr id="123" name="Rectangle 122"/>
          <p:cNvSpPr/>
          <p:nvPr/>
        </p:nvSpPr>
        <p:spPr>
          <a:xfrm>
            <a:off x="1543050" y="1239838"/>
            <a:ext cx="8143875" cy="447516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FFFFFF"/>
              </a:solidFill>
              <a:ea typeface="ＭＳ Ｐゴシック" pitchFamily="-105" charset="-128"/>
            </a:endParaRPr>
          </a:p>
        </p:txBody>
      </p:sp>
      <p:grpSp>
        <p:nvGrpSpPr>
          <p:cNvPr id="4110" name="Group 79"/>
          <p:cNvGrpSpPr>
            <a:grpSpLocks/>
          </p:cNvGrpSpPr>
          <p:nvPr/>
        </p:nvGrpSpPr>
        <p:grpSpPr bwMode="auto">
          <a:xfrm>
            <a:off x="1800225" y="1293813"/>
            <a:ext cx="7629525" cy="4206875"/>
            <a:chOff x="2000726" y="634536"/>
            <a:chExt cx="4304139" cy="4878451"/>
          </a:xfrm>
        </p:grpSpPr>
        <p:sp>
          <p:nvSpPr>
            <p:cNvPr id="29744" name="Rectangle 18"/>
            <p:cNvSpPr>
              <a:spLocks noChangeArrowheads="1"/>
            </p:cNvSpPr>
            <p:nvPr/>
          </p:nvSpPr>
          <p:spPr bwMode="auto">
            <a:xfrm>
              <a:off x="2000726" y="890424"/>
              <a:ext cx="4304139" cy="4622563"/>
            </a:xfrm>
            <a:prstGeom prst="rect">
              <a:avLst/>
            </a:prstGeom>
            <a:solidFill>
              <a:schemeClr val="bg1"/>
            </a:solidFill>
            <a:ln w="9525">
              <a:noFill/>
              <a:miter lim="800000"/>
              <a:headEnd/>
              <a:tailEnd/>
            </a:ln>
            <a:effectLst>
              <a:outerShdw dist="22987" dir="5400000" algn="tl" rotWithShape="0">
                <a:srgbClr val="808080">
                  <a:alpha val="34998"/>
                </a:srgbClr>
              </a:outerShdw>
            </a:effectLst>
          </p:spPr>
          <p:txBody>
            <a:bodyPr anchor="ctr"/>
            <a:lstStyle/>
            <a:p>
              <a:pPr>
                <a:defRPr/>
              </a:pPr>
              <a:endParaRPr lang="en-US">
                <a:solidFill>
                  <a:srgbClr val="FFFFFF"/>
                </a:solidFill>
                <a:latin typeface="Calibri" pitchFamily="34" charset="0"/>
              </a:endParaRPr>
            </a:p>
          </p:txBody>
        </p:sp>
        <p:grpSp>
          <p:nvGrpSpPr>
            <p:cNvPr id="4122" name="Group 6"/>
            <p:cNvGrpSpPr>
              <a:grpSpLocks/>
            </p:cNvGrpSpPr>
            <p:nvPr/>
          </p:nvGrpSpPr>
          <p:grpSpPr bwMode="auto">
            <a:xfrm rot="5400000">
              <a:off x="4011106" y="-1209869"/>
              <a:ext cx="409004" cy="4097814"/>
              <a:chOff x="647700" y="1895914"/>
              <a:chExt cx="687637" cy="4092212"/>
            </a:xfrm>
          </p:grpSpPr>
          <p:grpSp>
            <p:nvGrpSpPr>
              <p:cNvPr id="4123" name="Gruppe 165"/>
              <p:cNvGrpSpPr>
                <a:grpSpLocks/>
              </p:cNvGrpSpPr>
              <p:nvPr/>
            </p:nvGrpSpPr>
            <p:grpSpPr bwMode="auto">
              <a:xfrm rot="-5400000">
                <a:off x="-62911" y="2592803"/>
                <a:ext cx="2098530" cy="697975"/>
                <a:chOff x="2377545" y="1309160"/>
                <a:chExt cx="1969032" cy="428624"/>
              </a:xfrm>
            </p:grpSpPr>
            <p:grpSp>
              <p:nvGrpSpPr>
                <p:cNvPr id="4180" name="Gruppe 131"/>
                <p:cNvGrpSpPr>
                  <a:grpSpLocks/>
                </p:cNvGrpSpPr>
                <p:nvPr/>
              </p:nvGrpSpPr>
              <p:grpSpPr bwMode="auto">
                <a:xfrm>
                  <a:off x="4105406" y="1312335"/>
                  <a:ext cx="241171" cy="425449"/>
                  <a:chOff x="4003802" y="1329269"/>
                  <a:chExt cx="241171" cy="425449"/>
                </a:xfrm>
              </p:grpSpPr>
              <p:sp>
                <p:nvSpPr>
                  <p:cNvPr id="215"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16" name="Freeform 191"/>
                  <p:cNvSpPr>
                    <a:spLocks/>
                  </p:cNvSpPr>
                  <p:nvPr/>
                </p:nvSpPr>
                <p:spPr bwMode="auto">
                  <a:xfrm>
                    <a:off x="3954006" y="1324838"/>
                    <a:ext cx="264337"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1" name="Gruppe 132"/>
                <p:cNvGrpSpPr>
                  <a:grpSpLocks/>
                </p:cNvGrpSpPr>
                <p:nvPr/>
              </p:nvGrpSpPr>
              <p:grpSpPr bwMode="auto">
                <a:xfrm>
                  <a:off x="3934048" y="1312335"/>
                  <a:ext cx="242758" cy="425449"/>
                  <a:chOff x="4004898" y="1329269"/>
                  <a:chExt cx="242758" cy="425449"/>
                </a:xfrm>
              </p:grpSpPr>
              <p:sp>
                <p:nvSpPr>
                  <p:cNvPr id="213"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14" name="Freeform 191"/>
                  <p:cNvSpPr>
                    <a:spLocks/>
                  </p:cNvSpPr>
                  <p:nvPr/>
                </p:nvSpPr>
                <p:spPr bwMode="auto">
                  <a:xfrm>
                    <a:off x="3978768" y="1324838"/>
                    <a:ext cx="255105"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2" name="Gruppe 135"/>
                <p:cNvGrpSpPr>
                  <a:grpSpLocks/>
                </p:cNvGrpSpPr>
                <p:nvPr/>
              </p:nvGrpSpPr>
              <p:grpSpPr bwMode="auto">
                <a:xfrm>
                  <a:off x="3759517" y="1312335"/>
                  <a:ext cx="241171" cy="425449"/>
                  <a:chOff x="4002823" y="1329269"/>
                  <a:chExt cx="241171" cy="425449"/>
                </a:xfrm>
              </p:grpSpPr>
              <p:sp>
                <p:nvSpPr>
                  <p:cNvPr id="211"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12" name="Freeform 191"/>
                  <p:cNvSpPr>
                    <a:spLocks/>
                  </p:cNvSpPr>
                  <p:nvPr/>
                </p:nvSpPr>
                <p:spPr bwMode="auto">
                  <a:xfrm>
                    <a:off x="3959895" y="1324838"/>
                    <a:ext cx="271889"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3" name="Gruppe 138"/>
                <p:cNvGrpSpPr>
                  <a:grpSpLocks/>
                </p:cNvGrpSpPr>
                <p:nvPr/>
              </p:nvGrpSpPr>
              <p:grpSpPr bwMode="auto">
                <a:xfrm>
                  <a:off x="3586573" y="1312335"/>
                  <a:ext cx="241171" cy="425449"/>
                  <a:chOff x="4002335" y="1329269"/>
                  <a:chExt cx="241171" cy="425449"/>
                </a:xfrm>
              </p:grpSpPr>
              <p:sp>
                <p:nvSpPr>
                  <p:cNvPr id="209"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10" name="Freeform 191"/>
                  <p:cNvSpPr>
                    <a:spLocks/>
                  </p:cNvSpPr>
                  <p:nvPr/>
                </p:nvSpPr>
                <p:spPr bwMode="auto">
                  <a:xfrm>
                    <a:off x="3958645" y="1324838"/>
                    <a:ext cx="246714"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4" name="Gruppe 141"/>
                <p:cNvGrpSpPr>
                  <a:grpSpLocks/>
                </p:cNvGrpSpPr>
                <p:nvPr/>
              </p:nvGrpSpPr>
              <p:grpSpPr bwMode="auto">
                <a:xfrm>
                  <a:off x="3415214" y="1312335"/>
                  <a:ext cx="241171" cy="425449"/>
                  <a:chOff x="4003432" y="1329269"/>
                  <a:chExt cx="241171" cy="425449"/>
                </a:xfrm>
              </p:grpSpPr>
              <p:sp>
                <p:nvSpPr>
                  <p:cNvPr id="207"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8" name="Freeform 191"/>
                  <p:cNvSpPr>
                    <a:spLocks/>
                  </p:cNvSpPr>
                  <p:nvPr/>
                </p:nvSpPr>
                <p:spPr bwMode="auto">
                  <a:xfrm>
                    <a:off x="3960750" y="1324838"/>
                    <a:ext cx="263497"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5" name="Gruppe 144"/>
                <p:cNvGrpSpPr>
                  <a:grpSpLocks/>
                </p:cNvGrpSpPr>
                <p:nvPr/>
              </p:nvGrpSpPr>
              <p:grpSpPr bwMode="auto">
                <a:xfrm>
                  <a:off x="3239096" y="1309160"/>
                  <a:ext cx="241171" cy="428624"/>
                  <a:chOff x="3999770" y="1326094"/>
                  <a:chExt cx="241171" cy="428624"/>
                </a:xfrm>
              </p:grpSpPr>
              <p:sp>
                <p:nvSpPr>
                  <p:cNvPr id="205"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6" name="Freeform 191"/>
                  <p:cNvSpPr>
                    <a:spLocks/>
                  </p:cNvSpPr>
                  <p:nvPr/>
                </p:nvSpPr>
                <p:spPr bwMode="auto">
                  <a:xfrm>
                    <a:off x="3976283" y="1321037"/>
                    <a:ext cx="218182"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6" name="Gruppe 147"/>
                <p:cNvGrpSpPr>
                  <a:grpSpLocks/>
                </p:cNvGrpSpPr>
                <p:nvPr/>
              </p:nvGrpSpPr>
              <p:grpSpPr bwMode="auto">
                <a:xfrm>
                  <a:off x="3066152" y="1309160"/>
                  <a:ext cx="241171" cy="428624"/>
                  <a:chOff x="3999282" y="1326094"/>
                  <a:chExt cx="241171" cy="428624"/>
                </a:xfrm>
              </p:grpSpPr>
              <p:sp>
                <p:nvSpPr>
                  <p:cNvPr id="203"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4" name="Freeform 191"/>
                  <p:cNvSpPr>
                    <a:spLocks/>
                  </p:cNvSpPr>
                  <p:nvPr/>
                </p:nvSpPr>
                <p:spPr bwMode="auto">
                  <a:xfrm>
                    <a:off x="3945662" y="1321037"/>
                    <a:ext cx="285315"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7" name="Gruppe 150"/>
                <p:cNvGrpSpPr>
                  <a:grpSpLocks/>
                </p:cNvGrpSpPr>
                <p:nvPr/>
              </p:nvGrpSpPr>
              <p:grpSpPr bwMode="auto">
                <a:xfrm>
                  <a:off x="2894794" y="1309160"/>
                  <a:ext cx="241171" cy="428624"/>
                  <a:chOff x="4000380" y="1326094"/>
                  <a:chExt cx="241171" cy="428624"/>
                </a:xfrm>
              </p:grpSpPr>
              <p:sp>
                <p:nvSpPr>
                  <p:cNvPr id="201"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2" name="Freeform 191"/>
                  <p:cNvSpPr>
                    <a:spLocks/>
                  </p:cNvSpPr>
                  <p:nvPr/>
                </p:nvSpPr>
                <p:spPr bwMode="auto">
                  <a:xfrm>
                    <a:off x="3949446" y="1321037"/>
                    <a:ext cx="300420"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8" name="Gruppe 153"/>
                <p:cNvGrpSpPr>
                  <a:grpSpLocks/>
                </p:cNvGrpSpPr>
                <p:nvPr/>
              </p:nvGrpSpPr>
              <p:grpSpPr bwMode="auto">
                <a:xfrm>
                  <a:off x="2721849" y="1309160"/>
                  <a:ext cx="241171" cy="428624"/>
                  <a:chOff x="3999891" y="1326094"/>
                  <a:chExt cx="241171" cy="428624"/>
                </a:xfrm>
              </p:grpSpPr>
              <p:sp>
                <p:nvSpPr>
                  <p:cNvPr id="199"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0" name="Freeform 191"/>
                  <p:cNvSpPr>
                    <a:spLocks/>
                  </p:cNvSpPr>
                  <p:nvPr/>
                </p:nvSpPr>
                <p:spPr bwMode="auto">
                  <a:xfrm>
                    <a:off x="3969175" y="1321037"/>
                    <a:ext cx="230770"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9" name="Gruppe 156"/>
                <p:cNvGrpSpPr>
                  <a:grpSpLocks/>
                </p:cNvGrpSpPr>
                <p:nvPr/>
              </p:nvGrpSpPr>
              <p:grpSpPr bwMode="auto">
                <a:xfrm>
                  <a:off x="2550490" y="1309160"/>
                  <a:ext cx="241171" cy="428624"/>
                  <a:chOff x="4000988" y="1326094"/>
                  <a:chExt cx="241171" cy="428624"/>
                </a:xfrm>
              </p:grpSpPr>
              <p:sp>
                <p:nvSpPr>
                  <p:cNvPr id="196"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98" name="Freeform 191"/>
                  <p:cNvSpPr>
                    <a:spLocks/>
                  </p:cNvSpPr>
                  <p:nvPr/>
                </p:nvSpPr>
                <p:spPr bwMode="auto">
                  <a:xfrm>
                    <a:off x="3986386" y="1321037"/>
                    <a:ext cx="219861"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90" name="Gruppe 159"/>
                <p:cNvGrpSpPr>
                  <a:grpSpLocks/>
                </p:cNvGrpSpPr>
                <p:nvPr/>
              </p:nvGrpSpPr>
              <p:grpSpPr bwMode="auto">
                <a:xfrm>
                  <a:off x="2377545" y="1309160"/>
                  <a:ext cx="241171" cy="428624"/>
                  <a:chOff x="4000499" y="1326094"/>
                  <a:chExt cx="241171" cy="428624"/>
                </a:xfrm>
              </p:grpSpPr>
              <p:sp>
                <p:nvSpPr>
                  <p:cNvPr id="189"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91" name="Freeform 191"/>
                  <p:cNvSpPr>
                    <a:spLocks/>
                  </p:cNvSpPr>
                  <p:nvPr/>
                </p:nvSpPr>
                <p:spPr bwMode="auto">
                  <a:xfrm>
                    <a:off x="3986813" y="1321037"/>
                    <a:ext cx="201399"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grpSp>
            <p:nvGrpSpPr>
              <p:cNvPr id="4124" name="Gruppe 165"/>
              <p:cNvGrpSpPr>
                <a:grpSpLocks/>
              </p:cNvGrpSpPr>
              <p:nvPr/>
            </p:nvGrpSpPr>
            <p:grpSpPr bwMode="auto">
              <a:xfrm rot="-5400000">
                <a:off x="-62900" y="4589867"/>
                <a:ext cx="2098530" cy="697979"/>
                <a:chOff x="2377546" y="1309160"/>
                <a:chExt cx="1969032" cy="428624"/>
              </a:xfrm>
            </p:grpSpPr>
            <p:grpSp>
              <p:nvGrpSpPr>
                <p:cNvPr id="4125" name="Gruppe 131"/>
                <p:cNvGrpSpPr>
                  <a:grpSpLocks/>
                </p:cNvGrpSpPr>
                <p:nvPr/>
              </p:nvGrpSpPr>
              <p:grpSpPr bwMode="auto">
                <a:xfrm>
                  <a:off x="4105407" y="1312335"/>
                  <a:ext cx="241171" cy="425449"/>
                  <a:chOff x="4003803" y="1329269"/>
                  <a:chExt cx="241171" cy="425449"/>
                </a:xfrm>
              </p:grpSpPr>
              <p:sp>
                <p:nvSpPr>
                  <p:cNvPr id="176"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77" name="Freeform 191"/>
                  <p:cNvSpPr>
                    <a:spLocks/>
                  </p:cNvSpPr>
                  <p:nvPr/>
                </p:nvSpPr>
                <p:spPr bwMode="auto">
                  <a:xfrm>
                    <a:off x="3985036" y="1328633"/>
                    <a:ext cx="219022"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26" name="Gruppe 132"/>
                <p:cNvGrpSpPr>
                  <a:grpSpLocks/>
                </p:cNvGrpSpPr>
                <p:nvPr/>
              </p:nvGrpSpPr>
              <p:grpSpPr bwMode="auto">
                <a:xfrm>
                  <a:off x="3934048" y="1312334"/>
                  <a:ext cx="242757" cy="425450"/>
                  <a:chOff x="4004898" y="1329268"/>
                  <a:chExt cx="242757" cy="425450"/>
                </a:xfrm>
              </p:grpSpPr>
              <p:sp>
                <p:nvSpPr>
                  <p:cNvPr id="174"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75" name="Freeform 191"/>
                  <p:cNvSpPr>
                    <a:spLocks/>
                  </p:cNvSpPr>
                  <p:nvPr/>
                </p:nvSpPr>
                <p:spPr bwMode="auto">
                  <a:xfrm>
                    <a:off x="3967001" y="1328633"/>
                    <a:ext cx="202238"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27" name="Gruppe 135"/>
                <p:cNvGrpSpPr>
                  <a:grpSpLocks/>
                </p:cNvGrpSpPr>
                <p:nvPr/>
              </p:nvGrpSpPr>
              <p:grpSpPr bwMode="auto">
                <a:xfrm>
                  <a:off x="3759517" y="1312335"/>
                  <a:ext cx="241171" cy="425449"/>
                  <a:chOff x="4002823" y="1329269"/>
                  <a:chExt cx="241171" cy="425449"/>
                </a:xfrm>
              </p:grpSpPr>
              <p:sp>
                <p:nvSpPr>
                  <p:cNvPr id="172"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73" name="Freeform 191"/>
                  <p:cNvSpPr>
                    <a:spLocks/>
                  </p:cNvSpPr>
                  <p:nvPr/>
                </p:nvSpPr>
                <p:spPr bwMode="auto">
                  <a:xfrm>
                    <a:off x="3943093" y="1328633"/>
                    <a:ext cx="268532"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28" name="Gruppe 138"/>
                <p:cNvGrpSpPr>
                  <a:grpSpLocks/>
                </p:cNvGrpSpPr>
                <p:nvPr/>
              </p:nvGrpSpPr>
              <p:grpSpPr bwMode="auto">
                <a:xfrm>
                  <a:off x="3586572" y="1312335"/>
                  <a:ext cx="241171" cy="425449"/>
                  <a:chOff x="4002334" y="1329269"/>
                  <a:chExt cx="241171" cy="425449"/>
                </a:xfrm>
              </p:grpSpPr>
              <p:sp>
                <p:nvSpPr>
                  <p:cNvPr id="170"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71" name="Freeform 191"/>
                  <p:cNvSpPr>
                    <a:spLocks/>
                  </p:cNvSpPr>
                  <p:nvPr/>
                </p:nvSpPr>
                <p:spPr bwMode="auto">
                  <a:xfrm>
                    <a:off x="3959465" y="1328633"/>
                    <a:ext cx="226574"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29" name="Gruppe 141"/>
                <p:cNvGrpSpPr>
                  <a:grpSpLocks/>
                </p:cNvGrpSpPr>
                <p:nvPr/>
              </p:nvGrpSpPr>
              <p:grpSpPr bwMode="auto">
                <a:xfrm>
                  <a:off x="3415214" y="1312335"/>
                  <a:ext cx="241171" cy="425449"/>
                  <a:chOff x="4003432" y="1329269"/>
                  <a:chExt cx="241171" cy="425449"/>
                </a:xfrm>
              </p:grpSpPr>
              <p:sp>
                <p:nvSpPr>
                  <p:cNvPr id="168"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9" name="Freeform 191"/>
                  <p:cNvSpPr>
                    <a:spLocks/>
                  </p:cNvSpPr>
                  <p:nvPr/>
                </p:nvSpPr>
                <p:spPr bwMode="auto">
                  <a:xfrm>
                    <a:off x="3963249" y="1328633"/>
                    <a:ext cx="227413"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0" name="Gruppe 144"/>
                <p:cNvGrpSpPr>
                  <a:grpSpLocks/>
                </p:cNvGrpSpPr>
                <p:nvPr/>
              </p:nvGrpSpPr>
              <p:grpSpPr bwMode="auto">
                <a:xfrm>
                  <a:off x="3239097" y="1309160"/>
                  <a:ext cx="241171" cy="428624"/>
                  <a:chOff x="3999771" y="1326094"/>
                  <a:chExt cx="241171" cy="428624"/>
                </a:xfrm>
              </p:grpSpPr>
              <p:sp>
                <p:nvSpPr>
                  <p:cNvPr id="166"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7" name="Freeform 191"/>
                  <p:cNvSpPr>
                    <a:spLocks/>
                  </p:cNvSpPr>
                  <p:nvPr/>
                </p:nvSpPr>
                <p:spPr bwMode="auto">
                  <a:xfrm>
                    <a:off x="3940181" y="1326732"/>
                    <a:ext cx="219021"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1" name="Gruppe 147"/>
                <p:cNvGrpSpPr>
                  <a:grpSpLocks/>
                </p:cNvGrpSpPr>
                <p:nvPr/>
              </p:nvGrpSpPr>
              <p:grpSpPr bwMode="auto">
                <a:xfrm>
                  <a:off x="3066152" y="1309160"/>
                  <a:ext cx="241171" cy="428624"/>
                  <a:chOff x="3999282" y="1326094"/>
                  <a:chExt cx="241171" cy="428624"/>
                </a:xfrm>
              </p:grpSpPr>
              <p:sp>
                <p:nvSpPr>
                  <p:cNvPr id="164"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5" name="Freeform 191"/>
                  <p:cNvSpPr>
                    <a:spLocks/>
                  </p:cNvSpPr>
                  <p:nvPr/>
                </p:nvSpPr>
                <p:spPr bwMode="auto">
                  <a:xfrm>
                    <a:off x="3966622" y="1326732"/>
                    <a:ext cx="213147"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2" name="Gruppe 150"/>
                <p:cNvGrpSpPr>
                  <a:grpSpLocks/>
                </p:cNvGrpSpPr>
                <p:nvPr/>
              </p:nvGrpSpPr>
              <p:grpSpPr bwMode="auto">
                <a:xfrm>
                  <a:off x="2894794" y="1309160"/>
                  <a:ext cx="241171" cy="428624"/>
                  <a:chOff x="4000380" y="1326094"/>
                  <a:chExt cx="241171" cy="428624"/>
                </a:xfrm>
              </p:grpSpPr>
              <p:sp>
                <p:nvSpPr>
                  <p:cNvPr id="162"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3" name="Freeform 191"/>
                  <p:cNvSpPr>
                    <a:spLocks/>
                  </p:cNvSpPr>
                  <p:nvPr/>
                </p:nvSpPr>
                <p:spPr bwMode="auto">
                  <a:xfrm>
                    <a:off x="3966211" y="1326732"/>
                    <a:ext cx="217343"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3" name="Gruppe 153"/>
                <p:cNvGrpSpPr>
                  <a:grpSpLocks/>
                </p:cNvGrpSpPr>
                <p:nvPr/>
              </p:nvGrpSpPr>
              <p:grpSpPr bwMode="auto">
                <a:xfrm>
                  <a:off x="2721850" y="1309160"/>
                  <a:ext cx="241171" cy="428624"/>
                  <a:chOff x="3999892" y="1326094"/>
                  <a:chExt cx="241171" cy="428624"/>
                </a:xfrm>
              </p:grpSpPr>
              <p:sp>
                <p:nvSpPr>
                  <p:cNvPr id="160"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1" name="Freeform 191"/>
                  <p:cNvSpPr>
                    <a:spLocks/>
                  </p:cNvSpPr>
                  <p:nvPr/>
                </p:nvSpPr>
                <p:spPr bwMode="auto">
                  <a:xfrm>
                    <a:off x="3937268" y="1326732"/>
                    <a:ext cx="262658"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4" name="Gruppe 156"/>
                <p:cNvGrpSpPr>
                  <a:grpSpLocks/>
                </p:cNvGrpSpPr>
                <p:nvPr/>
              </p:nvGrpSpPr>
              <p:grpSpPr bwMode="auto">
                <a:xfrm>
                  <a:off x="2550491" y="1309160"/>
                  <a:ext cx="241171" cy="428624"/>
                  <a:chOff x="4000989" y="1326094"/>
                  <a:chExt cx="241171" cy="428624"/>
                </a:xfrm>
              </p:grpSpPr>
              <p:sp>
                <p:nvSpPr>
                  <p:cNvPr id="158"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59" name="Freeform 191"/>
                  <p:cNvSpPr>
                    <a:spLocks/>
                  </p:cNvSpPr>
                  <p:nvPr/>
                </p:nvSpPr>
                <p:spPr bwMode="auto">
                  <a:xfrm>
                    <a:off x="3934339" y="1326732"/>
                    <a:ext cx="266015"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5" name="Gruppe 159"/>
                <p:cNvGrpSpPr>
                  <a:grpSpLocks/>
                </p:cNvGrpSpPr>
                <p:nvPr/>
              </p:nvGrpSpPr>
              <p:grpSpPr bwMode="auto">
                <a:xfrm>
                  <a:off x="2377546" y="1309160"/>
                  <a:ext cx="241171" cy="428624"/>
                  <a:chOff x="4000500" y="1326094"/>
                  <a:chExt cx="241171" cy="428624"/>
                </a:xfrm>
              </p:grpSpPr>
              <p:sp>
                <p:nvSpPr>
                  <p:cNvPr id="155"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57" name="Freeform 191"/>
                  <p:cNvSpPr>
                    <a:spLocks/>
                  </p:cNvSpPr>
                  <p:nvPr/>
                </p:nvSpPr>
                <p:spPr bwMode="auto">
                  <a:xfrm>
                    <a:off x="3948193" y="1326732"/>
                    <a:ext cx="243357"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grpSp>
      </p:grpSp>
      <p:pic>
        <p:nvPicPr>
          <p:cNvPr id="4111" name="Picture 13" descr="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888" y="5643563"/>
            <a:ext cx="1368425"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12" descr="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29750" y="5332413"/>
            <a:ext cx="1477963"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12" descr="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88" y="100013"/>
            <a:ext cx="1465262"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13" descr="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44100" y="117475"/>
            <a:ext cx="94297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8" descr="000o"/>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9" descr="000o"/>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10" descr="000o"/>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11" descr="000o"/>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9" name="AutoShape 151" descr="Kết quả hình ảnh cho rong rắn lên mấy"/>
          <p:cNvSpPr>
            <a:spLocks noChangeAspect="1" noChangeArrowheads="1"/>
          </p:cNvSpPr>
          <p:nvPr/>
        </p:nvSpPr>
        <p:spPr bwMode="auto">
          <a:xfrm>
            <a:off x="5449888" y="-144463"/>
            <a:ext cx="366712"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120" name="Text Box 26"/>
          <p:cNvSpPr txBox="1">
            <a:spLocks noChangeArrowheads="1"/>
          </p:cNvSpPr>
          <p:nvPr/>
        </p:nvSpPr>
        <p:spPr bwMode="gray">
          <a:xfrm>
            <a:off x="2128838" y="2214563"/>
            <a:ext cx="6929437"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altLang="en-US" sz="3200" b="1">
                <a:solidFill>
                  <a:srgbClr val="0000FF"/>
                </a:solidFill>
                <a:cs typeface="Times New Roman" panose="02020603050405020304" pitchFamily="18" charset="0"/>
              </a:rPr>
              <a:t>Thể lệ: </a:t>
            </a:r>
            <a:r>
              <a:rPr lang="en-US" altLang="en-US" sz="3200">
                <a:cs typeface="Times New Roman" panose="02020603050405020304" pitchFamily="18" charset="0"/>
              </a:rPr>
              <a:t>HS vừa hát vừa chuyền bông hoa cho đến hết bài. Người cuối cùng nhận hoa sẽ thực hiện yêu cầu “tặng hoa và gửi một lời chúc đến người bạn mình yêu thích nhất trong lớp” </a:t>
            </a:r>
            <a:endParaRPr lang="en-US" altLang="en-US" sz="3200" b="1">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179"/>
                </p:tgtEl>
              </p:cMediaNode>
            </p:audio>
            <p:audio>
              <p:cMediaNode>
                <p:cTn id="3"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11" descr="D:\GIÁO ÁN 1 2020-2021\HÌNH SOẠN GIÁO ÁN\Học hát\CHAO NGUOI BAN MOI DEN\ư.png"/>
          <p:cNvPicPr>
            <a:picLocks noChangeAspect="1" noChangeArrowheads="1"/>
          </p:cNvPicPr>
          <p:nvPr/>
        </p:nvPicPr>
        <p:blipFill>
          <a:blip r:embed="rId3">
            <a:lum contrast="40000"/>
            <a:extLst>
              <a:ext uri="{28A0092B-C50C-407E-A947-70E740481C1C}">
                <a14:useLocalDpi xmlns:a14="http://schemas.microsoft.com/office/drawing/2010/main" val="0"/>
              </a:ext>
            </a:extLst>
          </a:blip>
          <a:srcRect t="18864"/>
          <a:stretch>
            <a:fillRect/>
          </a:stretch>
        </p:blipFill>
        <p:spPr bwMode="auto">
          <a:xfrm>
            <a:off x="469900" y="1928813"/>
            <a:ext cx="10072688"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8"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9"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0"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1"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9"/>
          <p:cNvSpPr txBox="1">
            <a:spLocks noChangeArrowheads="1"/>
          </p:cNvSpPr>
          <p:nvPr/>
        </p:nvSpPr>
        <p:spPr bwMode="auto">
          <a:xfrm>
            <a:off x="628650" y="1071563"/>
            <a:ext cx="19716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US" sz="3000" b="1">
                <a:solidFill>
                  <a:srgbClr val="1713CB"/>
                </a:solidFill>
                <a:cs typeface="Times New Roman" panose="02020603050405020304" pitchFamily="18" charset="0"/>
              </a:rPr>
              <a:t>Học hát</a:t>
            </a:r>
            <a:endParaRPr lang="en-US" altLang="en-US" sz="4000" b="1">
              <a:solidFill>
                <a:srgbClr val="1713CB"/>
              </a:solidFill>
              <a:cs typeface="Times New Roman" panose="02020603050405020304" pitchFamily="18" charset="0"/>
            </a:endParaRPr>
          </a:p>
        </p:txBody>
      </p:sp>
      <p:sp>
        <p:nvSpPr>
          <p:cNvPr id="20490" name="Text Box 10"/>
          <p:cNvSpPr txBox="1">
            <a:spLocks noChangeArrowheads="1"/>
          </p:cNvSpPr>
          <p:nvPr/>
        </p:nvSpPr>
        <p:spPr bwMode="auto">
          <a:xfrm>
            <a:off x="2343150" y="1357313"/>
            <a:ext cx="65722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500" b="1"/>
              <a:t>CHÀO NGƯỜI BẠN MỚI ĐẾN</a:t>
            </a:r>
          </a:p>
        </p:txBody>
      </p:sp>
      <p:sp>
        <p:nvSpPr>
          <p:cNvPr id="13" name="Rectangle 3"/>
          <p:cNvSpPr>
            <a:spLocks noChangeArrowheads="1"/>
          </p:cNvSpPr>
          <p:nvPr/>
        </p:nvSpPr>
        <p:spPr bwMode="auto">
          <a:xfrm>
            <a:off x="5200650" y="1993900"/>
            <a:ext cx="30003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000" i="1">
                <a:solidFill>
                  <a:srgbClr val="FF0000"/>
                </a:solidFill>
                <a:cs typeface="Times New Roman" panose="02020603050405020304" pitchFamily="18" charset="0"/>
              </a:rPr>
              <a:t>Lương Bằng Vinh</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p:cTn id="7" dur="500" fill="hold"/>
                                        <p:tgtEl>
                                          <p:spTgt spid="14340"/>
                                        </p:tgtEl>
                                        <p:attrNameLst>
                                          <p:attrName>ppt_w</p:attrName>
                                        </p:attrNameLst>
                                      </p:cBhvr>
                                      <p:tavLst>
                                        <p:tav tm="0">
                                          <p:val>
                                            <p:fltVal val="0"/>
                                          </p:val>
                                        </p:tav>
                                        <p:tav tm="100000">
                                          <p:val>
                                            <p:strVal val="#ppt_w"/>
                                          </p:val>
                                        </p:tav>
                                      </p:tavLst>
                                    </p:anim>
                                    <p:anim calcmode="lin" valueType="num">
                                      <p:cBhvr>
                                        <p:cTn id="8" dur="500" fill="hold"/>
                                        <p:tgtEl>
                                          <p:spTgt spid="1434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0490"/>
                                        </p:tgtEl>
                                        <p:attrNameLst>
                                          <p:attrName>style.visibility</p:attrName>
                                        </p:attrNameLst>
                                      </p:cBhvr>
                                      <p:to>
                                        <p:strVal val="visible"/>
                                      </p:to>
                                    </p:set>
                                    <p:anim calcmode="lin" valueType="num">
                                      <p:cBhvr>
                                        <p:cTn id="11" dur="500" fill="hold"/>
                                        <p:tgtEl>
                                          <p:spTgt spid="20490"/>
                                        </p:tgtEl>
                                        <p:attrNameLst>
                                          <p:attrName>ppt_w</p:attrName>
                                        </p:attrNameLst>
                                      </p:cBhvr>
                                      <p:tavLst>
                                        <p:tav tm="0">
                                          <p:val>
                                            <p:fltVal val="0"/>
                                          </p:val>
                                        </p:tav>
                                        <p:tav tm="100000">
                                          <p:val>
                                            <p:strVal val="#ppt_w"/>
                                          </p:val>
                                        </p:tav>
                                      </p:tavLst>
                                    </p:anim>
                                    <p:anim calcmode="lin" valueType="num">
                                      <p:cBhvr>
                                        <p:cTn id="12" dur="500" fill="hold"/>
                                        <p:tgtEl>
                                          <p:spTgt spid="20490"/>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20490" grpId="0"/>
      <p:bldP spid="13"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4" descr="D:\GIÁO ÁN 1 2020-2021\HÌNH SOẠN GIÁO ÁN\Học hát\CHAO NGUOI BAN MOI DEN\Chào người bạn mới đến - Copy.jpg"/>
          <p:cNvPicPr>
            <a:picLocks noChangeAspect="1" noChangeArrowheads="1"/>
          </p:cNvPicPr>
          <p:nvPr/>
        </p:nvPicPr>
        <p:blipFill>
          <a:blip r:embed="rId6">
            <a:grayscl/>
            <a:biLevel thresh="50000"/>
            <a:extLst>
              <a:ext uri="{28A0092B-C50C-407E-A947-70E740481C1C}">
                <a14:useLocalDpi xmlns:a14="http://schemas.microsoft.com/office/drawing/2010/main" val="0"/>
              </a:ext>
            </a:extLst>
          </a:blip>
          <a:srcRect r="4546" b="10301"/>
          <a:stretch>
            <a:fillRect/>
          </a:stretch>
        </p:blipFill>
        <p:spPr bwMode="auto">
          <a:xfrm>
            <a:off x="985838" y="125413"/>
            <a:ext cx="8929687"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a:spLocks noChangeArrowheads="1"/>
          </p:cNvSpPr>
          <p:nvPr/>
        </p:nvSpPr>
        <p:spPr bwMode="auto">
          <a:xfrm>
            <a:off x="942975" y="285750"/>
            <a:ext cx="25717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000" b="1">
                <a:solidFill>
                  <a:srgbClr val="FF0000"/>
                </a:solidFill>
                <a:cs typeface="Times New Roman" panose="02020603050405020304" pitchFamily="18" charset="0"/>
              </a:rPr>
              <a:t>Nghe hát mẫu</a:t>
            </a:r>
          </a:p>
        </p:txBody>
      </p:sp>
      <p:sp>
        <p:nvSpPr>
          <p:cNvPr id="14" name="Rectangle 3"/>
          <p:cNvSpPr>
            <a:spLocks noChangeArrowheads="1"/>
          </p:cNvSpPr>
          <p:nvPr/>
        </p:nvSpPr>
        <p:spPr bwMode="auto">
          <a:xfrm>
            <a:off x="857250" y="214313"/>
            <a:ext cx="25717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000" b="1">
                <a:solidFill>
                  <a:srgbClr val="FF0000"/>
                </a:solidFill>
                <a:cs typeface="Times New Roman" panose="02020603050405020304" pitchFamily="18" charset="0"/>
              </a:rPr>
              <a:t>Nghe giai điệu</a:t>
            </a:r>
          </a:p>
        </p:txBody>
      </p:sp>
      <p:pic>
        <p:nvPicPr>
          <p:cNvPr id="6149" name="Picture 8" descr="000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9" descr="000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0" descr="000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1" descr="000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HÁT MẪU CHÀO NGƯỜI BẠN MỚI ĐẾ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18648" y="109265"/>
            <a:ext cx="609600" cy="609600"/>
          </a:xfrm>
          <a:prstGeom prst="rect">
            <a:avLst/>
          </a:prstGeom>
        </p:spPr>
      </p:pic>
      <p:pic>
        <p:nvPicPr>
          <p:cNvPr id="3" name="BEAT CHÀO NGƯỜI BẠN MỚI ĐẾN.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014792" y="12541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grpId="1" nodeType="clickEffect">
                                  <p:stCondLst>
                                    <p:cond delay="0"/>
                                  </p:stCondLst>
                                  <p:childTnLst>
                                    <p:animEffect transition="out" filter="box(in)">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heckerboard(across)">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5589"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2"/>
                </p:tgtEl>
              </p:cMediaNode>
            </p:audio>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85712" fill="hold"/>
                                        <p:tgtEl>
                                          <p:spTgt spid="3"/>
                                        </p:tgtEl>
                                      </p:cBhvr>
                                    </p:cmd>
                                  </p:childTnLst>
                                </p:cTn>
                              </p:par>
                            </p:childTnLst>
                          </p:cTn>
                        </p:par>
                      </p:childTnLst>
                    </p:cTn>
                  </p:par>
                </p:childTnLst>
              </p:cTn>
              <p:nextCondLst>
                <p:cond evt="onClick" delay="0">
                  <p:tgtEl>
                    <p:spTgt spid="3"/>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13" grpId="0" autoUpdateAnimBg="0"/>
      <p:bldP spid="13" grpId="1"/>
      <p:bldP spid="14"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7172" name="Rectangle 11"/>
          <p:cNvSpPr>
            <a:spLocks noChangeArrowheads="1"/>
          </p:cNvSpPr>
          <p:nvPr/>
        </p:nvSpPr>
        <p:spPr bwMode="auto">
          <a:xfrm>
            <a:off x="1028700" y="0"/>
            <a:ext cx="3200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3000" b="1">
                <a:solidFill>
                  <a:schemeClr val="bg1"/>
                </a:solidFill>
                <a:cs typeface="Times New Roman" panose="02020603050405020304" pitchFamily="18" charset="0"/>
              </a:rPr>
              <a:t>ĐỌC LỜI CA</a:t>
            </a:r>
            <a:endParaRPr lang="en-US" altLang="en-US" sz="1700" b="1" i="1">
              <a:solidFill>
                <a:srgbClr val="FFFF00"/>
              </a:solidFill>
              <a:cs typeface="Times New Roman" panose="02020603050405020304" pitchFamily="18" charset="0"/>
            </a:endParaRPr>
          </a:p>
        </p:txBody>
      </p:sp>
      <p:sp>
        <p:nvSpPr>
          <p:cNvPr id="7" name="Rectangle 4"/>
          <p:cNvSpPr>
            <a:spLocks noChangeArrowheads="1"/>
          </p:cNvSpPr>
          <p:nvPr/>
        </p:nvSpPr>
        <p:spPr bwMode="auto">
          <a:xfrm>
            <a:off x="342900" y="1751013"/>
            <a:ext cx="10215563"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100" b="1">
                <a:cs typeface="Times New Roman" panose="02020603050405020304" pitchFamily="18" charset="0"/>
              </a:rPr>
              <a:t>Chào người bạn mới đến. Góp thêm một niềm vui</a:t>
            </a:r>
          </a:p>
          <a:p>
            <a:pPr>
              <a:lnSpc>
                <a:spcPct val="150000"/>
              </a:lnSpc>
            </a:pPr>
            <a:r>
              <a:rPr lang="en-US" altLang="en-US" sz="3100" b="1">
                <a:cs typeface="Times New Roman" panose="02020603050405020304" pitchFamily="18" charset="0"/>
              </a:rPr>
              <a:t>Chào nụ cười dễ mến. Góp thêm cho cuộc đời</a:t>
            </a:r>
          </a:p>
          <a:p>
            <a:pPr>
              <a:lnSpc>
                <a:spcPct val="150000"/>
              </a:lnSpc>
            </a:pPr>
            <a:r>
              <a:rPr lang="en-US" altLang="en-US" sz="3100" b="1">
                <a:cs typeface="Times New Roman" panose="02020603050405020304" pitchFamily="18" charset="0"/>
              </a:rPr>
              <a:t>Đến đây chơi đến đây vui là vườn hoa muôn màu muôn sắc</a:t>
            </a:r>
          </a:p>
          <a:p>
            <a:pPr>
              <a:lnSpc>
                <a:spcPct val="150000"/>
              </a:lnSpc>
            </a:pPr>
            <a:r>
              <a:rPr lang="en-US" altLang="en-US" sz="3100" b="1">
                <a:cs typeface="Times New Roman" panose="02020603050405020304" pitchFamily="18" charset="0"/>
              </a:rPr>
              <a:t>Đến đây chơi đến đây vui là bài ca thắm thiết tình người</a:t>
            </a:r>
          </a:p>
        </p:txBody>
      </p:sp>
      <p:sp>
        <p:nvSpPr>
          <p:cNvPr id="7174" name="Rectangle 7"/>
          <p:cNvSpPr>
            <a:spLocks noChangeArrowheads="1"/>
          </p:cNvSpPr>
          <p:nvPr/>
        </p:nvSpPr>
        <p:spPr bwMode="auto">
          <a:xfrm>
            <a:off x="1914525" y="785813"/>
            <a:ext cx="73072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4000" b="1">
                <a:solidFill>
                  <a:srgbClr val="FF0000"/>
                </a:solidFill>
              </a:rPr>
              <a:t>CHÀO NGƯỜI BẠN MỚI ĐẾN</a:t>
            </a:r>
          </a:p>
        </p:txBody>
      </p:sp>
      <p:pic>
        <p:nvPicPr>
          <p:cNvPr id="7175" name="Picture 8"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9"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0"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1"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Rectangle 10"/>
          <p:cNvSpPr>
            <a:spLocks noChangeArrowheads="1"/>
          </p:cNvSpPr>
          <p:nvPr/>
        </p:nvSpPr>
        <p:spPr bwMode="auto">
          <a:xfrm>
            <a:off x="6700838" y="1428750"/>
            <a:ext cx="2714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r"/>
            <a:r>
              <a:rPr lang="en-US" altLang="en-US" sz="2400" b="1" i="1">
                <a:solidFill>
                  <a:srgbClr val="1713CB"/>
                </a:solidFill>
                <a:cs typeface="Times New Roman" panose="02020603050405020304" pitchFamily="18" charset="0"/>
              </a:rPr>
              <a:t>Lương Bằng Vinh</a:t>
            </a:r>
          </a:p>
        </p:txBody>
      </p:sp>
      <p:pic>
        <p:nvPicPr>
          <p:cNvPr id="7180" name="Picture 11" descr="D:\GIÁO ÁN 1 2020-2021\HÌNH SOẠN GIÁO ÁN\Học hát\CHAO NGUOI BAN MOI DEN\ư.png"/>
          <p:cNvPicPr>
            <a:picLocks noChangeAspect="1" noChangeArrowheads="1"/>
          </p:cNvPicPr>
          <p:nvPr/>
        </p:nvPicPr>
        <p:blipFill>
          <a:blip r:embed="rId4">
            <a:lum contrast="40000"/>
            <a:extLst>
              <a:ext uri="{28A0092B-C50C-407E-A947-70E740481C1C}">
                <a14:useLocalDpi xmlns:a14="http://schemas.microsoft.com/office/drawing/2010/main" val="0"/>
              </a:ext>
            </a:extLst>
          </a:blip>
          <a:srcRect t="18864"/>
          <a:stretch>
            <a:fillRect/>
          </a:stretch>
        </p:blipFill>
        <p:spPr bwMode="auto">
          <a:xfrm>
            <a:off x="485775" y="4572000"/>
            <a:ext cx="10072688"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1"/>
                                          </p:val>
                                        </p:tav>
                                        <p:tav tm="100000">
                                          <p:val>
                                            <p:strVal val="#ppt_x"/>
                                          </p:val>
                                        </p:tav>
                                      </p:tavLst>
                                    </p:anim>
                                    <p:anim calcmode="lin" valueType="num">
                                      <p:cBhvr>
                                        <p:cTn id="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11" descr="D:\GIÁO ÁN 1 2020-2021\HÌNH SOẠN GIÁO ÁN\Học hát\CHAO NGUOI BAN MOI DEN\ư.png"/>
          <p:cNvPicPr>
            <a:picLocks noChangeAspect="1" noChangeArrowheads="1"/>
          </p:cNvPicPr>
          <p:nvPr/>
        </p:nvPicPr>
        <p:blipFill>
          <a:blip r:embed="rId3">
            <a:lum bright="10000" contrast="30000"/>
            <a:extLst>
              <a:ext uri="{28A0092B-C50C-407E-A947-70E740481C1C}">
                <a14:useLocalDpi xmlns:a14="http://schemas.microsoft.com/office/drawing/2010/main" val="0"/>
              </a:ext>
            </a:extLst>
          </a:blip>
          <a:srcRect t="17329"/>
          <a:stretch>
            <a:fillRect/>
          </a:stretch>
        </p:blipFill>
        <p:spPr bwMode="auto">
          <a:xfrm>
            <a:off x="485775" y="1985963"/>
            <a:ext cx="10072688" cy="415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8"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9"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0"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1"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Rectangle 10"/>
          <p:cNvSpPr>
            <a:spLocks noChangeArrowheads="1"/>
          </p:cNvSpPr>
          <p:nvPr/>
        </p:nvSpPr>
        <p:spPr bwMode="auto">
          <a:xfrm>
            <a:off x="1057275" y="1071563"/>
            <a:ext cx="888206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200" b="1">
                <a:cs typeface="Times New Roman" panose="02020603050405020304" pitchFamily="18" charset="0"/>
              </a:rPr>
              <a:t>Chào người bạn mới đến. Góp thêm một niềm vui</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pic>
        <p:nvPicPr>
          <p:cNvPr id="9220" name="Picture 8"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9"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0"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1"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1" descr="D:\GIÁO ÁN 1 2020-2021\HÌNH SOẠN GIÁO ÁN\Học hát\CHAO NGUOI BAN MOI DEN\g.png"/>
          <p:cNvPicPr>
            <a:picLocks noChangeAspect="1" noChangeArrowheads="1"/>
          </p:cNvPicPr>
          <p:nvPr/>
        </p:nvPicPr>
        <p:blipFill>
          <a:blip r:embed="rId4">
            <a:lum contrast="30000"/>
            <a:extLst>
              <a:ext uri="{28A0092B-C50C-407E-A947-70E740481C1C}">
                <a14:useLocalDpi xmlns:a14="http://schemas.microsoft.com/office/drawing/2010/main" val="0"/>
              </a:ext>
            </a:extLst>
          </a:blip>
          <a:srcRect/>
          <a:stretch>
            <a:fillRect/>
          </a:stretch>
        </p:blipFill>
        <p:spPr bwMode="auto">
          <a:xfrm>
            <a:off x="469900" y="1785938"/>
            <a:ext cx="10072688"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Rectangle 11"/>
          <p:cNvSpPr>
            <a:spLocks noChangeArrowheads="1"/>
          </p:cNvSpPr>
          <p:nvPr/>
        </p:nvSpPr>
        <p:spPr bwMode="auto">
          <a:xfrm>
            <a:off x="842963" y="857250"/>
            <a:ext cx="915352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600" b="1">
                <a:cs typeface="Times New Roman" panose="02020603050405020304" pitchFamily="18" charset="0"/>
              </a:rPr>
              <a:t>Chào nụ cười dễ mến. Góp thêm cho cuộc đời</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pic>
        <p:nvPicPr>
          <p:cNvPr id="10244" name="Picture 8"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9"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0"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1"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1" descr="D:\GIÁO ÁN 1 2020-2021\HÌNH SOẠN GIÁO ÁN\Học hát\CHAO NGUOI BAN MOI DEN\d.png"/>
          <p:cNvPicPr>
            <a:picLocks noChangeAspect="1" noChangeArrowheads="1"/>
          </p:cNvPicPr>
          <p:nvPr/>
        </p:nvPicPr>
        <p:blipFill>
          <a:blip r:embed="rId4">
            <a:lum bright="10000" contrast="30000"/>
            <a:extLst>
              <a:ext uri="{28A0092B-C50C-407E-A947-70E740481C1C}">
                <a14:useLocalDpi xmlns:a14="http://schemas.microsoft.com/office/drawing/2010/main" val="0"/>
              </a:ext>
            </a:extLst>
          </a:blip>
          <a:srcRect/>
          <a:stretch>
            <a:fillRect/>
          </a:stretch>
        </p:blipFill>
        <p:spPr bwMode="auto">
          <a:xfrm>
            <a:off x="450850" y="1357313"/>
            <a:ext cx="10069513"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Rectangle 10"/>
          <p:cNvSpPr>
            <a:spLocks noChangeArrowheads="1"/>
          </p:cNvSpPr>
          <p:nvPr/>
        </p:nvSpPr>
        <p:spPr bwMode="auto">
          <a:xfrm>
            <a:off x="557213" y="928688"/>
            <a:ext cx="99298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000" b="1">
                <a:cs typeface="Times New Roman" panose="02020603050405020304" pitchFamily="18" charset="0"/>
              </a:rPr>
              <a:t>Đến đây chơi đến đây vui là vườn hoa muôn màu muôn sắc</a:t>
            </a:r>
          </a:p>
        </p:txBody>
      </p:sp>
    </p:spTree>
  </p:cSld>
  <p:clrMapOvr>
    <a:masterClrMapping/>
  </p:clrMapOv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7252</TotalTime>
  <Words>267</Words>
  <Application>Microsoft Office PowerPoint</Application>
  <PresentationFormat>Custom</PresentationFormat>
  <Paragraphs>43</Paragraphs>
  <Slides>21</Slides>
  <Notes>0</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ＭＳ Ｐゴシック</vt:lpstr>
      <vt:lpstr>Arial</vt:lpstr>
      <vt:lpstr>Calibri</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Minh Hien</dc:creator>
  <cp:lastModifiedBy>QUANG</cp:lastModifiedBy>
  <cp:revision>612</cp:revision>
  <dcterms:created xsi:type="dcterms:W3CDTF">2010-04-30T18:19:48Z</dcterms:created>
  <dcterms:modified xsi:type="dcterms:W3CDTF">2025-04-18T11:00:53Z</dcterms:modified>
</cp:coreProperties>
</file>