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67" r:id="rId2"/>
    <p:sldMasterId id="2147483879" r:id="rId3"/>
    <p:sldMasterId id="2147483881" r:id="rId4"/>
  </p:sldMasterIdLst>
  <p:notesMasterIdLst>
    <p:notesMasterId r:id="rId21"/>
  </p:notesMasterIdLst>
  <p:sldIdLst>
    <p:sldId id="354" r:id="rId5"/>
    <p:sldId id="609" r:id="rId6"/>
    <p:sldId id="617" r:id="rId7"/>
    <p:sldId id="611" r:id="rId8"/>
    <p:sldId id="614" r:id="rId9"/>
    <p:sldId id="615" r:id="rId10"/>
    <p:sldId id="616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12" r:id="rId19"/>
    <p:sldId id="613" r:id="rId20"/>
  </p:sldIdLst>
  <p:sldSz cx="12192000" cy="6858000"/>
  <p:notesSz cx="6858000" cy="9144000"/>
  <p:embeddedFontLst>
    <p:embeddedFont>
      <p:font typeface="#9Slide05 Dancing Script" panose="020B0604020202020204" charset="0"/>
      <p:bold r:id="rId22"/>
    </p:embeddedFont>
    <p:embeddedFont>
      <p:font typeface=".VnTime" panose="020B060402020202020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A1D9DA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85" d="100"/>
          <a:sy n="85" d="100"/>
        </p:scale>
        <p:origin x="39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gif"/><Relationship Id="rId5" Type="http://schemas.openxmlformats.org/officeDocument/2006/relationships/image" Target="../media/image4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1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0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585609" y="228600"/>
            <a:ext cx="8980791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0"/>
            <a:ext cx="2679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251199" y="4362254"/>
            <a:ext cx="7416802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4A4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963"/>
            <a:ext cx="325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29326"/>
            <a:ext cx="985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25387" y="1733746"/>
            <a:ext cx="9852213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24: Thường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thức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sĩ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Lưu Hữu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Phước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Reo vang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bình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minh</a:t>
            </a:r>
            <a:endParaRPr lang="en-US" sz="2800" b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Ôn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tập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Tình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bạn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tuổi</a:t>
            </a: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thơ</a:t>
            </a:r>
            <a:endParaRPr lang="en-US" sz="2800" b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663388" y="254000"/>
            <a:ext cx="1086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HỒNG BÀNG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0423" y="135078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16123"/>
            <a:ext cx="626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Nghe thể hiện cảm xúc qua điệu bộ, nhún và đung đưa theo nhịp.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218" y="3164896"/>
            <a:ext cx="3651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308" y="252517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4573" y="2045876"/>
            <a:ext cx="500290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4141" y="379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8576" y="62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635620"/>
            <a:ext cx="5289396" cy="622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17457"/>
            <a:ext cx="5289395" cy="653077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0425" y="1851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6265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2264" y="348557"/>
            <a:ext cx="649304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bài hát sau và cho biết đây là bài hát nào? Tác giả là ai?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328" y="2986955"/>
            <a:ext cx="52818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 nhi thế giới liên hoan - Nhạc sĩ Lưu Hữu Phước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GHE MAU TN THE GIOI L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83" y="140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>
                <a:latin typeface="Times New Roman"/>
                <a:ea typeface="Times New Roman"/>
                <a:cs typeface="Times New Roman"/>
              </a:rPr>
              <a:t>Lưu Hữu Phước ? 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282" y="1486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Nghe lại bài hát và gõ 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4 nhóm Nghe gõ 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10141</TotalTime>
  <Words>322</Words>
  <Application>Microsoft Office PowerPoint</Application>
  <PresentationFormat>Widescreen</PresentationFormat>
  <Paragraphs>37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Tahoma</vt:lpstr>
      <vt:lpstr>.VnTime</vt:lpstr>
      <vt:lpstr>Calibri</vt:lpstr>
      <vt:lpstr>#9Slide05 Dancing Script</vt:lpstr>
      <vt:lpstr>Wingdings</vt:lpstr>
      <vt:lpstr>Times New Roman</vt:lpstr>
      <vt:lpstr>Arial</vt:lpstr>
      <vt:lpstr>3_Office Theme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QUANG</cp:lastModifiedBy>
  <cp:revision>1279</cp:revision>
  <dcterms:created xsi:type="dcterms:W3CDTF">2020-08-30T12:35:12Z</dcterms:created>
  <dcterms:modified xsi:type="dcterms:W3CDTF">2025-04-03T11:18:34Z</dcterms:modified>
</cp:coreProperties>
</file>