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30"/>
  </p:notesMasterIdLst>
  <p:sldIdLst>
    <p:sldId id="354" r:id="rId5"/>
    <p:sldId id="283" r:id="rId6"/>
    <p:sldId id="284" r:id="rId7"/>
    <p:sldId id="341" r:id="rId8"/>
    <p:sldId id="340" r:id="rId9"/>
    <p:sldId id="339" r:id="rId10"/>
    <p:sldId id="316" r:id="rId11"/>
    <p:sldId id="319" r:id="rId12"/>
    <p:sldId id="327" r:id="rId13"/>
    <p:sldId id="328" r:id="rId14"/>
    <p:sldId id="334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46.png"/><Relationship Id="rId10" Type="http://schemas.openxmlformats.org/officeDocument/2006/relationships/audio" Target="../media/audio1.wav"/><Relationship Id="rId4" Type="http://schemas.openxmlformats.org/officeDocument/2006/relationships/image" Target="../media/image42.jp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audio" Target="../media/audio1.wav"/><Relationship Id="rId5" Type="http://schemas.openxmlformats.org/officeDocument/2006/relationships/image" Target="../media/image49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5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5" Type="http://schemas.openxmlformats.org/officeDocument/2006/relationships/image" Target="../media/image5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gif"/><Relationship Id="rId5" Type="http://schemas.openxmlformats.org/officeDocument/2006/relationships/image" Target="../media/image5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7.mp3"/><Relationship Id="rId7" Type="http://schemas.openxmlformats.org/officeDocument/2006/relationships/image" Target="../media/image50.jpg"/><Relationship Id="rId12" Type="http://schemas.openxmlformats.org/officeDocument/2006/relationships/audio" Target="../media/audio1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53.png"/><Relationship Id="rId4" Type="http://schemas.openxmlformats.org/officeDocument/2006/relationships/audio" Target="../media/media7.mp3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1.wav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2.png"/><Relationship Id="rId5" Type="http://schemas.openxmlformats.org/officeDocument/2006/relationships/image" Target="../media/image50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1.png"/><Relationship Id="rId12" Type="http://schemas.openxmlformats.org/officeDocument/2006/relationships/image" Target="../media/image7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50.jpg"/><Relationship Id="rId15" Type="http://schemas.openxmlformats.org/officeDocument/2006/relationships/audio" Target="../media/audio1.wav"/><Relationship Id="rId10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7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gif"/><Relationship Id="rId5" Type="http://schemas.openxmlformats.org/officeDocument/2006/relationships/image" Target="../media/image7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9.xml"/><Relationship Id="rId18" Type="http://schemas.openxmlformats.org/officeDocument/2006/relationships/image" Target="../media/image40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slide" Target="slide11.xml"/><Relationship Id="rId2" Type="http://schemas.openxmlformats.org/officeDocument/2006/relationships/audio" Target="../media/audio2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8.xml"/><Relationship Id="rId5" Type="http://schemas.openxmlformats.org/officeDocument/2006/relationships/image" Target="../media/image32.png"/><Relationship Id="rId15" Type="http://schemas.openxmlformats.org/officeDocument/2006/relationships/slide" Target="slide10.xml"/><Relationship Id="rId10" Type="http://schemas.openxmlformats.org/officeDocument/2006/relationships/image" Target="../media/image36.png"/><Relationship Id="rId19" Type="http://schemas.openxmlformats.org/officeDocument/2006/relationships/slide" Target="slide12.xml"/><Relationship Id="rId4" Type="http://schemas.openxmlformats.org/officeDocument/2006/relationships/image" Target="../media/image31.png"/><Relationship Id="rId9" Type="http://schemas.openxmlformats.org/officeDocument/2006/relationships/slide" Target="slide7.xml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slide" Target="slide6.xml"/><Relationship Id="rId4" Type="http://schemas.openxmlformats.org/officeDocument/2006/relationships/image" Target="../media/image42.jp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slide" Target="slide8.xml"/><Relationship Id="rId4" Type="http://schemas.openxmlformats.org/officeDocument/2006/relationships/image" Target="../media/image42.jp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38.png"/><Relationship Id="rId4" Type="http://schemas.openxmlformats.org/officeDocument/2006/relationships/image" Target="../media/image42.jp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540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585609" y="228600"/>
            <a:ext cx="8980791" cy="723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0"/>
            <a:ext cx="2679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251199" y="4362254"/>
            <a:ext cx="7416802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4A2</a:t>
            </a: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1963"/>
            <a:ext cx="325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29326"/>
            <a:ext cx="9855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25387" y="1733746"/>
            <a:ext cx="985221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27: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thuyết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lặng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663388" y="254000"/>
            <a:ext cx="1086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HỒNG BÀNG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867633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4616"/>
            <a:ext cx="592181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0" y="0"/>
            <a:ext cx="6155020" cy="86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117557"/>
            <a:ext cx="10301904" cy="221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9" y="-56056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493" y="191601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011" y="2267913"/>
            <a:ext cx="1170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âm nhạc, sự ngưng nghỉ không vang lên của âm thanh được thể hiện bằng các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39097" y="3943203"/>
            <a:ext cx="337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22311" y="502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3964" y="422631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8471" y="3345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" y="1438507"/>
            <a:ext cx="11721566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7" y="1082907"/>
            <a:ext cx="11902068" cy="207288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424118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92928"/>
            <a:ext cx="55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1699537"/>
            <a:ext cx="7402830" cy="15363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1132" y="3600248"/>
            <a:ext cx="611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1759" y="3468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91903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2725" y="62639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9397" y="2567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21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0575" y="991007"/>
            <a:ext cx="9485232" cy="53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9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8998" y="198987"/>
            <a:ext cx="4698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469" y="20072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8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9210"/>
            <a:ext cx="11809141" cy="36336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6815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15" y="2174385"/>
            <a:ext cx="363394" cy="1724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3" y="2167558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56" y="2174385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2187564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21" y="3375000"/>
            <a:ext cx="363394" cy="1724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6" y="3375000"/>
            <a:ext cx="363394" cy="1724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29" y="2089831"/>
            <a:ext cx="510915" cy="327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15" y="3297273"/>
            <a:ext cx="510915" cy="327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80" y="2143061"/>
            <a:ext cx="445706" cy="2614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25" y="3408224"/>
            <a:ext cx="445706" cy="2614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91" y="2174385"/>
            <a:ext cx="344747" cy="2072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47" y="3384191"/>
            <a:ext cx="344747" cy="20727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81" y="3443767"/>
            <a:ext cx="344747" cy="2072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56" y="3408224"/>
            <a:ext cx="344747" cy="207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50" y="2089865"/>
            <a:ext cx="351297" cy="3678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01" y="3297273"/>
            <a:ext cx="351297" cy="3678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05" y="2101867"/>
            <a:ext cx="324396" cy="2626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3388389"/>
            <a:ext cx="324396" cy="262656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9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6533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070" y="14024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7674" y="140247"/>
            <a:ext cx="774432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và vận động theo nhịp điệu bản nhạc Vũ hội Vơ- ni – dơ – Dân ca Ý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SHS Âm nhạc 4_05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31" y="915465"/>
            <a:ext cx="7470437" cy="201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hởi động CĐ7 Vani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7880" y="3399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39" y="6160801"/>
            <a:ext cx="566215" cy="479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8495" y="1806736"/>
            <a:ext cx="179888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4133" y="2695158"/>
            <a:ext cx="7270933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DẤU LẶNG</a:t>
            </a:r>
            <a:endParaRPr lang="en-US" sz="24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8296" y="3392484"/>
            <a:ext cx="392260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24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53" y="3342628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1974539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6" y="0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1219"/>
            <a:ext cx="294984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lên.</a:t>
            </a:r>
            <a:endParaRPr lang="vi-VN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3" y="0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465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717" y="2267913"/>
            <a:ext cx="10984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son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đặt ở đầu khuôn nhạc, xác định vị trí nốt son trên dòng kẻ thứ hai. 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38301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725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Hãy đọc tên nốt và hình nốt nhạc trong đoạn nhạc sau</a:t>
            </a:r>
            <a:endParaRPr lang="vi-VN" sz="2400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17"/>
            <a:ext cx="12192000" cy="36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440</Words>
  <Application>Microsoft Office PowerPoint</Application>
  <PresentationFormat>Widescreen</PresentationFormat>
  <Paragraphs>54</Paragraphs>
  <Slides>25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QUANG</cp:lastModifiedBy>
  <cp:revision>164</cp:revision>
  <dcterms:created xsi:type="dcterms:W3CDTF">2022-07-19T08:03:09Z</dcterms:created>
  <dcterms:modified xsi:type="dcterms:W3CDTF">2025-04-03T11:10:14Z</dcterms:modified>
</cp:coreProperties>
</file>