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55" r:id="rId1"/>
    <p:sldMasterId id="2147483879" r:id="rId2"/>
    <p:sldMasterId id="2147483881" r:id="rId3"/>
    <p:sldMasterId id="2147483893" r:id="rId4"/>
  </p:sldMasterIdLst>
  <p:notesMasterIdLst>
    <p:notesMasterId r:id="rId19"/>
  </p:notesMasterIdLst>
  <p:sldIdLst>
    <p:sldId id="316" r:id="rId5"/>
    <p:sldId id="609" r:id="rId6"/>
    <p:sldId id="658" r:id="rId7"/>
    <p:sldId id="656" r:id="rId8"/>
    <p:sldId id="635" r:id="rId9"/>
    <p:sldId id="636" r:id="rId10"/>
    <p:sldId id="640" r:id="rId11"/>
    <p:sldId id="657" r:id="rId12"/>
    <p:sldId id="641" r:id="rId13"/>
    <p:sldId id="647" r:id="rId14"/>
    <p:sldId id="648" r:id="rId15"/>
    <p:sldId id="646" r:id="rId16"/>
    <p:sldId id="612" r:id="rId17"/>
    <p:sldId id="613" r:id="rId18"/>
  </p:sldIdLst>
  <p:sldSz cx="12192000" cy="6858000"/>
  <p:notesSz cx="6858000" cy="9144000"/>
  <p:embeddedFontLst>
    <p:embeddedFont>
      <p:font typeface="#9Slide05 Dancing Script" panose="020B0604020202020204" charset="0"/>
      <p:bold r:id="rId20"/>
    </p:embeddedFont>
    <p:embeddedFont>
      <p:font typeface="Tahoma" panose="020B0604030504040204" pitchFamily="34" charset="0"/>
      <p:regular r:id="rId21"/>
      <p:bold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3D3B"/>
    <a:srgbClr val="353334"/>
    <a:srgbClr val="000066"/>
    <a:srgbClr val="A1D9DA"/>
    <a:srgbClr val="6600FF"/>
    <a:srgbClr val="FF0066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44" autoAdjust="0"/>
    <p:restoredTop sz="95209" autoAdjust="0"/>
  </p:normalViewPr>
  <p:slideViewPr>
    <p:cSldViewPr snapToGrid="0">
      <p:cViewPr varScale="1">
        <p:scale>
          <a:sx n="85" d="100"/>
          <a:sy n="85" d="100"/>
        </p:scale>
        <p:origin x="518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666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908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429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278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883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295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4068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1830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38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3270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074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1920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0961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756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0055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6693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D1E84-FFAA-4D35-9D19-AE164EBC164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080180"/>
      </p:ext>
    </p:extLst>
  </p:cSld>
  <p:clrMapOvr>
    <a:masterClrMapping/>
  </p:clrMapOvr>
  <p:transition>
    <p:wedg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22C93-D738-4D30-8A28-48950D58B8C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855673"/>
      </p:ext>
    </p:extLst>
  </p:cSld>
  <p:clrMapOvr>
    <a:masterClrMapping/>
  </p:clrMapOvr>
  <p:transition>
    <p:wedg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2F414-267C-4308-904F-BAE5E05F3EA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116106"/>
      </p:ext>
    </p:extLst>
  </p:cSld>
  <p:clrMapOvr>
    <a:masterClrMapping/>
  </p:clrMapOvr>
  <p:transition>
    <p:wedg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73E0D-B416-435B-83AA-070D1823138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646339"/>
      </p:ext>
    </p:extLst>
  </p:cSld>
  <p:clrMapOvr>
    <a:masterClrMapping/>
  </p:clrMapOvr>
  <p:transition>
    <p:wedg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4C2ADB-6FB3-4126-9D1E-6583792748C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811545"/>
      </p:ext>
    </p:extLst>
  </p:cSld>
  <p:clrMapOvr>
    <a:masterClrMapping/>
  </p:clrMapOvr>
  <p:transition>
    <p:wedg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60107C-EEA3-49A9-BD94-89CDCC84805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375751"/>
      </p:ext>
    </p:extLst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6249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BAD392-AEDB-43A7-B8C2-E8E7C81B4AE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464380"/>
      </p:ext>
    </p:extLst>
  </p:cSld>
  <p:clrMapOvr>
    <a:masterClrMapping/>
  </p:clrMapOvr>
  <p:transition>
    <p:wedg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27356-D9E6-46E3-9B0B-3A86D74489A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150584"/>
      </p:ext>
    </p:extLst>
  </p:cSld>
  <p:clrMapOvr>
    <a:masterClrMapping/>
  </p:clrMapOvr>
  <p:transition>
    <p:wedg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B8B2FA-51A6-4DB4-B0C5-A7B09095594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622862"/>
      </p:ext>
    </p:extLst>
  </p:cSld>
  <p:clrMapOvr>
    <a:masterClrMapping/>
  </p:clrMapOvr>
  <p:transition>
    <p:wedg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4F2A2-70FE-43C1-9778-B47825B074C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878070"/>
      </p:ext>
    </p:extLst>
  </p:cSld>
  <p:clrMapOvr>
    <a:masterClrMapping/>
  </p:clrMapOvr>
  <p:transition>
    <p:wedg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E5BCB9-3795-41CE-B8B9-675605E77B6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551462"/>
      </p:ext>
    </p:extLst>
  </p:cSld>
  <p:clrMapOvr>
    <a:masterClrMapping/>
  </p:clrMapOvr>
  <p:transition>
    <p:wedg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51887-5753-457C-9598-7222B9C18E7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376017"/>
      </p:ext>
    </p:extLst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650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741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70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018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528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209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920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30522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8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75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77D22B-BA01-42B0-A355-66B62724EE0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316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0" grpId="0"/>
      <p:bldP spid="242691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9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2.png"/><Relationship Id="rId5" Type="http://schemas.openxmlformats.org/officeDocument/2006/relationships/image" Target="../media/image22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audio" Target="../media/audio1.wav"/><Relationship Id="rId5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2.png"/><Relationship Id="rId5" Type="http://schemas.openxmlformats.org/officeDocument/2006/relationships/image" Target="../media/image22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.wav"/><Relationship Id="rId5" Type="http://schemas.openxmlformats.org/officeDocument/2006/relationships/image" Target="../media/image41.png"/><Relationship Id="rId4" Type="http://schemas.openxmlformats.org/officeDocument/2006/relationships/image" Target="../media/image4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image" Target="../media/image22.jpg"/><Relationship Id="rId12" Type="http://schemas.openxmlformats.org/officeDocument/2006/relationships/audio" Target="../media/audio1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24.png"/><Relationship Id="rId4" Type="http://schemas.openxmlformats.org/officeDocument/2006/relationships/audio" Target="../media/media2.mp3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5" Type="http://schemas.openxmlformats.org/officeDocument/2006/relationships/image" Target="../media/image22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7.png"/><Relationship Id="rId5" Type="http://schemas.openxmlformats.org/officeDocument/2006/relationships/image" Target="../media/image22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7.png"/><Relationship Id="rId5" Type="http://schemas.openxmlformats.org/officeDocument/2006/relationships/image" Target="../media/image22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7.png"/><Relationship Id="rId5" Type="http://schemas.openxmlformats.org/officeDocument/2006/relationships/image" Target="../media/image22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top_h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8600"/>
            <a:ext cx="15113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5" descr="top_h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1" y="254000"/>
            <a:ext cx="15113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WordArt 6"/>
          <p:cNvSpPr>
            <a:spLocks noChangeArrowheads="1" noChangeShapeType="1" noTextEdit="1"/>
          </p:cNvSpPr>
          <p:nvPr/>
        </p:nvSpPr>
        <p:spPr bwMode="auto">
          <a:xfrm>
            <a:off x="1585609" y="228600"/>
            <a:ext cx="8980791" cy="7239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solidFill>
                <a:srgbClr val="FF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054" name="Picture 12" descr="1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143000"/>
            <a:ext cx="1016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3" descr="1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1143000"/>
            <a:ext cx="1016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5" descr="614680djq0l440oz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5334000"/>
            <a:ext cx="267970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3251199" y="3429000"/>
            <a:ext cx="7416801" cy="11695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Giáo viên: Vũ Thị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Huyền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Trang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Lớp</a:t>
            </a: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: 4A1</a:t>
            </a:r>
            <a:endParaRPr lang="en-US" sz="28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pic>
        <p:nvPicPr>
          <p:cNvPr id="2059" name="Picture 13" descr="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01963"/>
            <a:ext cx="32512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4" descr="4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5181600"/>
            <a:ext cx="274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5" descr="flower1_div_md_w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029326"/>
            <a:ext cx="98552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1425387" y="1698646"/>
            <a:ext cx="9852213" cy="11695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Âm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nhạc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lớp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4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25: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Nhạc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cụ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Nhạc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cụ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gõ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nhạc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cụ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giai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điệu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2BDF9D-76D7-3DE5-DAA3-27850509EE3F}"/>
              </a:ext>
            </a:extLst>
          </p:cNvPr>
          <p:cNvSpPr txBox="1"/>
          <p:nvPr/>
        </p:nvSpPr>
        <p:spPr>
          <a:xfrm>
            <a:off x="663388" y="254000"/>
            <a:ext cx="10865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HỒNG BÀNG</a:t>
            </a:r>
            <a:endParaRPr lang="en-US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 HỒNG</a:t>
            </a:r>
          </a:p>
        </p:txBody>
      </p:sp>
    </p:spTree>
    <p:extLst>
      <p:ext uri="{BB962C8B-B14F-4D97-AF65-F5344CB8AC3E}">
        <p14:creationId xmlns:p14="http://schemas.microsoft.com/office/powerpoint/2010/main" val="3545228261"/>
      </p:ext>
    </p:extLst>
  </p:cSld>
  <p:clrMapOvr>
    <a:masterClrMapping/>
  </p:clrMapOvr>
  <p:transition>
    <p:cover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86369"/>
            <a:ext cx="2699133" cy="35716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701" y="232386"/>
            <a:ext cx="7040298" cy="36390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229640"/>
            <a:ext cx="4770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tập lại 3 nốt Đồ, rê, mi trên kèn phím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KEN PHIM Đ R 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56203" y="25229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87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535" y="0"/>
            <a:ext cx="7219565" cy="38559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069" y="4142341"/>
            <a:ext cx="2052262" cy="271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75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639" y="3822853"/>
            <a:ext cx="2293704" cy="30351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77896" y="3663794"/>
            <a:ext cx="49245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>
                <a:latin typeface="+mj-lt"/>
              </a:rPr>
              <a:t>Cách bảo quản: </a:t>
            </a:r>
            <a:r>
              <a:rPr lang="vi-VN" i="1" dirty="0">
                <a:solidFill>
                  <a:srgbClr val="FF0000"/>
                </a:solidFill>
                <a:latin typeface="+mj-lt"/>
              </a:rPr>
              <a:t>sau khi sử dụng xong, vệ sinh đầu ống thổi và bàn phím bảo quản giữ gìn cẩn thận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99" y="0"/>
            <a:ext cx="9448799" cy="35333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90091" y="0"/>
            <a:ext cx="3205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mẫu sau đó luyện tập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MAU AM KEN PHIM Đ R 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47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6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0"/>
            <a:ext cx="6984380" cy="2653989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70955" y="2779132"/>
            <a:ext cx="31223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 ý hỏi song câu hỏi mới nêu giáo dục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260" y="3043107"/>
            <a:ext cx="1806209" cy="37704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354" y="4093636"/>
            <a:ext cx="3196867" cy="27643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20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436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49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813" y="461665"/>
            <a:ext cx="1897568" cy="18975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52" y="5522"/>
            <a:ext cx="4571628" cy="28706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562" y="822597"/>
            <a:ext cx="2819669" cy="117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944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721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951" y="4479164"/>
            <a:ext cx="2012948" cy="23788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90306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 đầu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06772" y="1343786"/>
            <a:ext cx="7425760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 nhóm/ cặp đôi sẽ thống nhất và gõ kết hợp theo các nhạc cụ tự chọn.</a:t>
            </a:r>
            <a:endParaRPr lang="vi-VN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42" y="2034895"/>
            <a:ext cx="4964565" cy="14606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392" y="2133601"/>
            <a:ext cx="5193345" cy="136197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53954" y="381000"/>
            <a:ext cx="4137783" cy="984804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  ban nhạc lớp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011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58808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88086" y="0"/>
            <a:ext cx="560391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918" y="3638320"/>
            <a:ext cx="3877064" cy="30373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607" y="35174"/>
            <a:ext cx="424661" cy="35963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21106" y="863127"/>
            <a:ext cx="6467536" cy="491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defRPr/>
            </a:pPr>
            <a:r>
              <a:rPr lang="en-US" sz="2400" b="1" dirty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 CỤ: NHẠC CỤ GÕ, NHẠC CỤ GIAI ĐIỆU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9160" cy="10304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694324" y="173031"/>
            <a:ext cx="1394035" cy="491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defRPr/>
            </a:pPr>
            <a:r>
              <a:rPr lang="en-US" sz="2400" dirty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25</a:t>
            </a:r>
          </a:p>
        </p:txBody>
      </p:sp>
    </p:spTree>
    <p:extLst>
      <p:ext uri="{BB962C8B-B14F-4D97-AF65-F5344CB8AC3E}">
        <p14:creationId xmlns:p14="http://schemas.microsoft.com/office/powerpoint/2010/main" val="4016118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45894" y="136107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Khám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phá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7" y="25808"/>
            <a:ext cx="2022352" cy="9311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766" y="4718347"/>
            <a:ext cx="2731198" cy="21396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159" y="735906"/>
            <a:ext cx="8583841" cy="29467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424729" y="773845"/>
            <a:ext cx="3977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gõ mẫu, luyện tập theo nhóm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40646" y="1635515"/>
            <a:ext cx="958467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40646" y="2556087"/>
            <a:ext cx="958467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1 NHAC CU GO TT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327516" y="1904468"/>
            <a:ext cx="609600" cy="609600"/>
          </a:xfrm>
          <a:prstGeom prst="rect">
            <a:avLst/>
          </a:prstGeom>
        </p:spPr>
      </p:pic>
      <p:pic>
        <p:nvPicPr>
          <p:cNvPr id="6" name="1 NHAC CU GO TT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358238" y="3189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25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6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7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100" y="0"/>
            <a:ext cx="6858001" cy="42106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766" y="4718347"/>
            <a:ext cx="2731198" cy="2139653"/>
          </a:xfrm>
          <a:prstGeom prst="rect">
            <a:avLst/>
          </a:prstGeom>
        </p:spPr>
      </p:pic>
      <p:pic>
        <p:nvPicPr>
          <p:cNvPr id="2" name="Giai điệu Tình bạn tuổi thơ (Mi giá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57401" y="733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454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0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5723"/>
            <a:ext cx="2027104" cy="43222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374" y="266700"/>
            <a:ext cx="5152221" cy="37489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4825" y="1507564"/>
            <a:ext cx="2908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Luyên tập thổi lại nốt si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6700"/>
            <a:ext cx="3938374" cy="845545"/>
          </a:xfrm>
          <a:prstGeom prst="rect">
            <a:avLst/>
          </a:prstGeom>
        </p:spPr>
      </p:pic>
      <p:pic>
        <p:nvPicPr>
          <p:cNvPr id="7" name="RECODER NOT S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18679" y="3922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684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9807"/>
            <a:ext cx="1743795" cy="37181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79" y="0"/>
            <a:ext cx="8638479" cy="3789802"/>
          </a:xfrm>
          <a:prstGeom prst="rect">
            <a:avLst/>
          </a:prstGeom>
        </p:spPr>
      </p:pic>
      <p:pic>
        <p:nvPicPr>
          <p:cNvPr id="6" name="RECODER NOT LA 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64218" y="39915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908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9807"/>
            <a:ext cx="1743795" cy="37181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86889" y="3244334"/>
            <a:ext cx="105321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i="1" dirty="0">
                <a:solidFill>
                  <a:srgbClr val="FF0000"/>
                </a:solidFill>
                <a:latin typeface="+mj-lt"/>
              </a:rPr>
              <a:t> Cách bảo quản sau khi sử dụng xong vệ sinh đầu ống thổi vào toàn bộ thân sáo bảo quản và giữ gìn cẩn thận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" y="225711"/>
            <a:ext cx="12188382" cy="2148289"/>
          </a:xfrm>
          <a:prstGeom prst="rect">
            <a:avLst/>
          </a:prstGeom>
        </p:spPr>
      </p:pic>
      <p:pic>
        <p:nvPicPr>
          <p:cNvPr id="2" name="MAU AM RECODER SI L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199" y="22949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97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9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xtured">
  <a:themeElements>
    <a:clrScheme name="Textured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10293</TotalTime>
  <Words>206</Words>
  <Application>Microsoft Office PowerPoint</Application>
  <PresentationFormat>Widescreen</PresentationFormat>
  <Paragraphs>25</Paragraphs>
  <Slides>14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Tahoma</vt:lpstr>
      <vt:lpstr>Calibri</vt:lpstr>
      <vt:lpstr>Wingdings</vt:lpstr>
      <vt:lpstr>#9Slide05 Dancing Script</vt:lpstr>
      <vt:lpstr>Times New Roman</vt:lpstr>
      <vt:lpstr>Arial</vt:lpstr>
      <vt:lpstr>3_Office Theme</vt:lpstr>
      <vt:lpstr>2_Office Theme</vt:lpstr>
      <vt:lpstr>5_Office Theme</vt:lpstr>
      <vt:lpstr>Textured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QUANG</cp:lastModifiedBy>
  <cp:revision>1317</cp:revision>
  <dcterms:created xsi:type="dcterms:W3CDTF">2020-08-30T12:35:12Z</dcterms:created>
  <dcterms:modified xsi:type="dcterms:W3CDTF">2025-04-03T10:53:59Z</dcterms:modified>
</cp:coreProperties>
</file>