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91" r:id="rId2"/>
    <p:sldMasterId id="2147483805" r:id="rId3"/>
    <p:sldMasterId id="2147483807" r:id="rId4"/>
    <p:sldMasterId id="2147483824" r:id="rId5"/>
    <p:sldMasterId id="2147483829" r:id="rId6"/>
    <p:sldMasterId id="2147483851" r:id="rId7"/>
  </p:sldMasterIdLst>
  <p:notesMasterIdLst>
    <p:notesMasterId r:id="rId23"/>
  </p:notesMasterIdLst>
  <p:sldIdLst>
    <p:sldId id="280" r:id="rId8"/>
    <p:sldId id="479" r:id="rId9"/>
    <p:sldId id="11640" r:id="rId10"/>
    <p:sldId id="326" r:id="rId11"/>
    <p:sldId id="11638" r:id="rId12"/>
    <p:sldId id="329" r:id="rId13"/>
    <p:sldId id="11627" r:id="rId14"/>
    <p:sldId id="11628" r:id="rId15"/>
    <p:sldId id="11630" r:id="rId16"/>
    <p:sldId id="11642" r:id="rId17"/>
    <p:sldId id="11643" r:id="rId18"/>
    <p:sldId id="328" r:id="rId19"/>
    <p:sldId id="330" r:id="rId20"/>
    <p:sldId id="11632" r:id="rId21"/>
    <p:sldId id="116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3C0F"/>
    <a:srgbClr val="1A1783"/>
    <a:srgbClr val="D52FD9"/>
    <a:srgbClr val="230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2" autoAdjust="0"/>
    <p:restoredTop sz="94660"/>
  </p:normalViewPr>
  <p:slideViewPr>
    <p:cSldViewPr snapToGrid="0">
      <p:cViewPr varScale="1">
        <p:scale>
          <a:sx n="56" d="100"/>
          <a:sy n="56" d="100"/>
        </p:scale>
        <p:origin x="8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DBCBC-4F6B-4A76-A274-3305F5287E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35FB2-7747-4CB7-85FB-455742B0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6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157F7-F64D-465A-A2EB-4D6D0616AC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1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C95A1-8F37-7B12-45F5-63E1A2616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6B141E1D-21B9-1DC3-7FCF-FEAB84A689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C5BEAA59-E102-6F39-9FCA-56607E8530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7A84D9B8-B784-0F40-9815-8465C79F5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157F7-F64D-465A-A2EB-4D6D0616AC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2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3502-59D2-BA8D-410B-CEA693173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7D6BB881-7722-805C-1A59-1C6D10300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CE5A257F-8194-64A9-71CC-F3EA93C57C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1BE0D751-6228-5EA7-27A7-12262541E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157F7-F64D-465A-A2EB-4D6D0616AC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4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0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2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1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9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1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6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9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3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C3355-19DE-4A23-B98B-CD7F7AE29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337F9-C612-4727-98A7-B18FFB4767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3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D2D1C-BCC6-441E-8821-31DB435523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515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FD8AA-FA75-4339-9325-EDC4AF9547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A236E-FF97-42CF-B3E8-91DAF63D15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3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BA5268-C0BC-494A-B1A2-F9EA4767F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90ACB-EA70-4DB6-A297-9893B62729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44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21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0396F-013A-47FB-B3BD-129ED84379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5578C-D226-4491-AA5D-DDA6FB62E50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04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59AFF-1C68-4F83-8ED0-9F50E1096E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47B8D-4BE8-4DD6-A942-13AD01CBC7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764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C274B-0971-4573-B902-7E6DC1806B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DA4AF-C81B-4BDE-B911-F894210C21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3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CBABA-D942-4320-BF00-2D31A22F52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710B5-6574-420D-A2FB-361615DCC1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30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204AF7-4613-49FD-BB4B-7083DFF8AF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C44301-BA88-4E56-A69C-4E0FACB6B85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778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D8573B-D548-4E90-9B8D-DD327EACA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34BE-161D-45F0-920A-32DEB535E3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26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B6C71A-E215-4C99-B958-4F33CDDD7A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7B1F25-84F0-4D47-9E8C-CDB662311B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484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164"/>
            <a:ext cx="10972800" cy="43894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26583A-432D-4665-A11C-D4BB6470C3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5D6AD-5499-456C-923F-6934F89A95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118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55651" y="304800"/>
            <a:ext cx="10678583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35034-7C35-4FA0-8A4E-6C0610CA6E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71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243035"/>
      </p:ext>
    </p:extLst>
  </p:cSld>
  <p:clrMapOvr>
    <a:masterClrMapping/>
  </p:clrMapOvr>
  <p:transition spd="slow" advClick="0" advTm="2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02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613"/>
            <a:ext cx="13313835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31443"/>
      </p:ext>
    </p:extLst>
  </p:cSld>
  <p:clrMapOvr>
    <a:masterClrMapping/>
  </p:clrMapOvr>
  <p:transition spd="slow"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5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8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9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62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387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21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780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65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25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116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0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4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3476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57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18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0749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42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350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8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8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02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13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9426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64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96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215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85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25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8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61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6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7031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280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796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744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810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6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4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88EA-FA1C-489F-B500-FAE9A4B36FF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7D6A5-388B-4A98-8F79-0ECBC50C277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9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4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1D27EC-92B1-4FDE-9443-54EBCB4FFDB9}"/>
              </a:ext>
            </a:extLst>
          </p:cNvPr>
          <p:cNvGrpSpPr/>
          <p:nvPr userDrawn="1"/>
        </p:nvGrpSpPr>
        <p:grpSpPr>
          <a:xfrm>
            <a:off x="-3772617" y="163773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F98741-E54F-7A97-DC71-0EB042C70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24BDC1-BA7B-F4C1-D654-FA862924BCC4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101C26-505D-BE4D-9A7D-F8E4285F42F1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A12C0F-ACE7-6D0A-2135-CF3FA2EB3E5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97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6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4591" y="993198"/>
            <a:ext cx="979054" cy="16022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-5219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Măng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6385B-84B5-6B36-9162-D1DED9BD5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12681-BD27-EFF6-C4C8-71DF02EF0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B0121A3-FC4B-20C2-AEF7-12DE37DDC9AC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AFE27F-6B60-85DA-85EA-9F15F8F0E909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0EC31-2CDE-4FD2-CF8A-8327B4D21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DA2C77-CC53-65BE-2CF7-FE8F1238C6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618F9-7B77-AA96-1838-05B455C0C3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412F11-1DC9-C182-D285-CB005A6AAE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386F636-CD62-DAFE-247D-3127D08B4B35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F013C-27BF-1710-657F-249A35E0399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58FA0-A054-3FB2-FD63-8E6B71898D8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E9835E-3E29-98E9-CC4E-31DB6770355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24005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63479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355600" y="291957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2640" y="9739955"/>
            <a:ext cx="2073594" cy="3419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92DDD0-C4E4-4180-AD9B-97D31BE0F0B5}"/>
              </a:ext>
            </a:extLst>
          </p:cNvPr>
          <p:cNvSpPr txBox="1"/>
          <p:nvPr userDrawn="1"/>
        </p:nvSpPr>
        <p:spPr>
          <a:xfrm>
            <a:off x="10960443" y="112991"/>
            <a:ext cx="140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C24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C24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1FB65-F622-4907-A686-9AFD02C3EF04}"/>
              </a:ext>
            </a:extLst>
          </p:cNvPr>
          <p:cNvSpPr txBox="1"/>
          <p:nvPr userDrawn="1"/>
        </p:nvSpPr>
        <p:spPr>
          <a:xfrm>
            <a:off x="11106665" y="6488668"/>
            <a:ext cx="140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C24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C24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26505-A1B8-905C-16E8-3578C0D81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52395" y="619094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8A15B-32BB-5DEC-CADB-C5C213966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B4261-775F-8F47-1474-A0A9061C9B27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C19D6A-A4CD-8127-0D6E-E0CA0E11C43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91488-B808-34A7-85B8-9766A5988DA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6D5F0B-61B8-3613-AB11-CDA169D9C45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67B68-CB79-E42F-9C47-A036F9FB36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BC741B-70F8-FDF5-A989-18DD8AF25A3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0C0FAC6-156D-70E7-61A4-DB5A94471F0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6CE832-005B-D96A-6328-895188374BD8}"/>
              </a:ext>
            </a:extLst>
          </p:cNvPr>
          <p:cNvSpPr txBox="1"/>
          <p:nvPr userDrawn="1"/>
        </p:nvSpPr>
        <p:spPr>
          <a:xfrm>
            <a:off x="-2780684" y="2818221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449FB-796B-AB3E-B40A-694FE15FD87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E9DC4D-B321-9E09-42BF-6BCC639DB93D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556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ABF7-6ACF-F723-D0B2-97F4A7E4B9C0}"/>
              </a:ext>
            </a:extLst>
          </p:cNvPr>
          <p:cNvSpPr txBox="1"/>
          <p:nvPr userDrawn="1"/>
        </p:nvSpPr>
        <p:spPr>
          <a:xfrm>
            <a:off x="-662289" y="668713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F37375-0FEA-A217-A032-6F7365DC94E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662290" y="-1"/>
            <a:ext cx="12854289" cy="7471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117FC0-E71F-627E-14EE-48D9B4783CB1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F1683A-FAC3-02EF-9B08-3CB35E5A77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237DC6-CDDC-12F3-5F15-810EC202575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3BBCA3-A7B8-9FDB-6EE3-737883268767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A7DA48-380C-2AF0-EC21-7139DE1D713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87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5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17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22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6.xml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4614850"/>
            <a:ext cx="5353050" cy="24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0" y="70935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2023600"/>
            <a:ext cx="121920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lớp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28: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Luyện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chung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(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Tiết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BFFC8-2BE1-CEE2-5FBF-2C68F783EEF1}"/>
              </a:ext>
            </a:extLst>
          </p:cNvPr>
          <p:cNvSpPr txBox="1"/>
          <p:nvPr/>
        </p:nvSpPr>
        <p:spPr>
          <a:xfrm>
            <a:off x="5060349" y="552121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 Trần Thị Kiều Trang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542CE6-C657-38FD-FA63-A7D034BB118D}"/>
              </a:ext>
            </a:extLst>
          </p:cNvPr>
          <p:cNvCxnSpPr/>
          <p:nvPr/>
        </p:nvCxnSpPr>
        <p:spPr>
          <a:xfrm>
            <a:off x="5060349" y="1117230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11300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02945-212B-6DD3-10CC-B5352E98F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942C-A31A-68DB-CE0E-D2097383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Video robot bài 2">
            <a:hlinkClick r:id="" action="ppaction://media"/>
            <a:extLst>
              <a:ext uri="{FF2B5EF4-FFF2-40B4-BE49-F238E27FC236}">
                <a16:creationId xmlns:a16="http://schemas.microsoft.com/office/drawing/2014/main" id="{1E3A52DA-DFF9-AC7D-16DC-84C89783462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5120" y="2825750"/>
            <a:ext cx="797560" cy="79756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25651D-5A2F-E36C-16BC-E80F5105F15E}"/>
              </a:ext>
            </a:extLst>
          </p:cNvPr>
          <p:cNvSpPr/>
          <p:nvPr/>
        </p:nvSpPr>
        <p:spPr>
          <a:xfrm>
            <a:off x="169545" y="331470"/>
            <a:ext cx="11852910" cy="64122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2BD1D-57FE-B3D7-5BE0-A0722DD6E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32" y="1938318"/>
            <a:ext cx="11530535" cy="3530003"/>
          </a:xfrm>
          <a:prstGeom prst="rect">
            <a:avLst/>
          </a:prstGeom>
        </p:spPr>
      </p:pic>
      <p:pic>
        <p:nvPicPr>
          <p:cNvPr id="9" name="Video robot bài 2">
            <a:hlinkClick r:id="" action="ppaction://media"/>
            <a:extLst>
              <a:ext uri="{FF2B5EF4-FFF2-40B4-BE49-F238E27FC236}">
                <a16:creationId xmlns:a16="http://schemas.microsoft.com/office/drawing/2014/main" id="{F8040984-928A-9F30-3AB6-7C04A5797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709" y="4140200"/>
            <a:ext cx="797560" cy="7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9E4A-7351-0CC3-B698-B4E7600B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910F-78EC-29DF-4CCD-AB7AC4CD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Video robot bài 2">
            <a:hlinkClick r:id="" action="ppaction://media"/>
            <a:extLst>
              <a:ext uri="{FF2B5EF4-FFF2-40B4-BE49-F238E27FC236}">
                <a16:creationId xmlns:a16="http://schemas.microsoft.com/office/drawing/2014/main" id="{E9693B49-4933-ED1E-B258-68789E6928F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5120" y="2825750"/>
            <a:ext cx="797560" cy="79756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AF364D-CB8B-2BAE-768B-899371F9BA1E}"/>
              </a:ext>
            </a:extLst>
          </p:cNvPr>
          <p:cNvSpPr/>
          <p:nvPr/>
        </p:nvSpPr>
        <p:spPr>
          <a:xfrm>
            <a:off x="169545" y="331470"/>
            <a:ext cx="11852910" cy="64122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31388-9F16-BDF5-4879-EA966152E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32" y="2258358"/>
            <a:ext cx="11530535" cy="3530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EC1F1-9C8F-09E6-0B6F-984000666C7A}"/>
              </a:ext>
            </a:extLst>
          </p:cNvPr>
          <p:cNvSpPr txBox="1"/>
          <p:nvPr/>
        </p:nvSpPr>
        <p:spPr>
          <a:xfrm>
            <a:off x="800099" y="532607"/>
            <a:ext cx="1077843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defTabSz="685800">
              <a:buFont typeface="Arial"/>
              <a:buNone/>
            </a:pPr>
            <a:r>
              <a:rPr lang="en-US" sz="4800" b="1" u="sng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Bài</a:t>
            </a:r>
            <a:r>
              <a:rPr lang="en-US" sz="4800" b="1" u="sng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2: 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Cho 3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điểm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M, N, P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thẳng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hàng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.</a:t>
            </a:r>
          </a:p>
          <a:p>
            <a:pPr algn="ctr" defTabSz="685800">
              <a:buFont typeface="Arial"/>
              <a:buNone/>
            </a:pP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Kể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tên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các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đoạn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thẳng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trong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hình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vẽ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800" b="1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sau</a:t>
            </a:r>
            <a:r>
              <a:rPr lang="en-US" sz="48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Arial"/>
                <a:sym typeface="Arial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946DD5-32A0-D38A-C919-7F07DF55DDDF}"/>
              </a:ext>
            </a:extLst>
          </p:cNvPr>
          <p:cNvCxnSpPr/>
          <p:nvPr/>
        </p:nvCxnSpPr>
        <p:spPr>
          <a:xfrm>
            <a:off x="1588168" y="4271211"/>
            <a:ext cx="286351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6E8814-9D9F-1CCD-EF80-461B2623743A}"/>
              </a:ext>
            </a:extLst>
          </p:cNvPr>
          <p:cNvCxnSpPr>
            <a:cxnSpLocks/>
          </p:cNvCxnSpPr>
          <p:nvPr/>
        </p:nvCxnSpPr>
        <p:spPr>
          <a:xfrm flipV="1">
            <a:off x="4523873" y="4271211"/>
            <a:ext cx="3789948" cy="1203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3556A-9D16-4CDB-FB12-033D82FFDFBA}"/>
              </a:ext>
            </a:extLst>
          </p:cNvPr>
          <p:cNvCxnSpPr>
            <a:cxnSpLocks/>
          </p:cNvCxnSpPr>
          <p:nvPr/>
        </p:nvCxnSpPr>
        <p:spPr>
          <a:xfrm>
            <a:off x="1588167" y="4283243"/>
            <a:ext cx="67256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4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V="1">
            <a:off x="1773056" y="2923819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70544" y="1876069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61497" y="537431"/>
            <a:ext cx="2670721" cy="868164"/>
            <a:chOff x="2956549" y="559535"/>
            <a:chExt cx="1814138" cy="783164"/>
          </a:xfrm>
        </p:grpSpPr>
        <p:sp>
          <p:nvSpPr>
            <p:cNvPr id="6" name="Rounded Rectangle 5"/>
            <p:cNvSpPr/>
            <p:nvPr/>
          </p:nvSpPr>
          <p:spPr>
            <a:xfrm>
              <a:off x="3679932" y="624588"/>
              <a:ext cx="1004289" cy="7181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956549" y="559535"/>
              <a:ext cx="1814138" cy="740323"/>
              <a:chOff x="857087" y="370658"/>
              <a:chExt cx="1814138" cy="74032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729150" y="370658"/>
                <a:ext cx="942075" cy="740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?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259917" y="1614459"/>
            <a:ext cx="9699028" cy="3447564"/>
            <a:chOff x="1259917" y="1614459"/>
            <a:chExt cx="9699028" cy="3447564"/>
          </a:xfrm>
        </p:grpSpPr>
        <p:grpSp>
          <p:nvGrpSpPr>
            <p:cNvPr id="22" name="Group 21"/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                                  b)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2026440" y="4462394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76379" y="4462394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9492" y="4537979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039100" y="1876068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71897" y="4541677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84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0142" y="517524"/>
            <a:ext cx="9958959" cy="1118255"/>
            <a:chOff x="857087" y="446662"/>
            <a:chExt cx="9958959" cy="1118255"/>
          </a:xfrm>
        </p:grpSpPr>
        <p:sp>
          <p:nvSpPr>
            <p:cNvPr id="8" name="TextBox 7"/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1575238" y="1712775"/>
            <a:ext cx="8574601" cy="47421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C7841C-BE75-F71C-FBB4-0DC16831331E}"/>
              </a:ext>
            </a:extLst>
          </p:cNvPr>
          <p:cNvCxnSpPr/>
          <p:nvPr/>
        </p:nvCxnSpPr>
        <p:spPr>
          <a:xfrm>
            <a:off x="4834890" y="1851660"/>
            <a:ext cx="1261110" cy="4503420"/>
          </a:xfrm>
          <a:prstGeom prst="line">
            <a:avLst/>
          </a:prstGeom>
          <a:ln w="57150">
            <a:solidFill>
              <a:srgbClr val="F93C0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6E4251-A502-9C2E-DF5B-373195B66419}"/>
              </a:ext>
            </a:extLst>
          </p:cNvPr>
          <p:cNvCxnSpPr/>
          <p:nvPr/>
        </p:nvCxnSpPr>
        <p:spPr>
          <a:xfrm>
            <a:off x="2777490" y="5143500"/>
            <a:ext cx="6835140" cy="0"/>
          </a:xfrm>
          <a:prstGeom prst="line">
            <a:avLst/>
          </a:prstGeom>
          <a:ln w="57150">
            <a:solidFill>
              <a:srgbClr val="F93C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ốc sên 2">
            <a:hlinkClick r:id="" action="ppaction://media"/>
            <a:extLst>
              <a:ext uri="{FF2B5EF4-FFF2-40B4-BE49-F238E27FC236}">
                <a16:creationId xmlns:a16="http://schemas.microsoft.com/office/drawing/2014/main" id="{17968F1C-EE33-9E7F-41D9-9D2E3C855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" y="548640"/>
            <a:ext cx="918464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78692" y="2742905"/>
            <a:ext cx="10190778" cy="3315424"/>
            <a:chOff x="976332" y="2582526"/>
            <a:chExt cx="7059304" cy="33154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7732" y="560566"/>
            <a:ext cx="10636727" cy="1620194"/>
            <a:chOff x="857087" y="487540"/>
            <a:chExt cx="10636727" cy="1620194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523005"/>
              <a:ext cx="10018770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nay,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bò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bò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026" name="Picture 2" descr="Cartoon snail Royalty Free Vector Image - VectorSto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8918922" y="5216791"/>
            <a:ext cx="880113" cy="8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469581">
            <a:off x="7386654" y="5780398"/>
            <a:ext cx="116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10cm</a:t>
            </a:r>
          </a:p>
        </p:txBody>
      </p:sp>
      <p:sp>
        <p:nvSpPr>
          <p:cNvPr id="16" name="TextBox 15"/>
          <p:cNvSpPr txBox="1"/>
          <p:nvPr/>
        </p:nvSpPr>
        <p:spPr>
          <a:xfrm rot="1130907">
            <a:off x="5002150" y="4090887"/>
            <a:ext cx="116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30cm</a:t>
            </a:r>
          </a:p>
        </p:txBody>
      </p:sp>
      <p:sp>
        <p:nvSpPr>
          <p:cNvPr id="17" name="TextBox 16"/>
          <p:cNvSpPr txBox="1"/>
          <p:nvPr/>
        </p:nvSpPr>
        <p:spPr>
          <a:xfrm rot="20023004">
            <a:off x="2139056" y="4035143"/>
            <a:ext cx="116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20cm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021E6-426A-5065-9315-11CCCDEFCF34}"/>
              </a:ext>
            </a:extLst>
          </p:cNvPr>
          <p:cNvCxnSpPr>
            <a:cxnSpLocks/>
          </p:cNvCxnSpPr>
          <p:nvPr/>
        </p:nvCxnSpPr>
        <p:spPr>
          <a:xfrm>
            <a:off x="8699500" y="1638300"/>
            <a:ext cx="236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68DF83-AF94-44B2-818E-AAD8DB96D47A}"/>
              </a:ext>
            </a:extLst>
          </p:cNvPr>
          <p:cNvCxnSpPr>
            <a:cxnSpLocks/>
          </p:cNvCxnSpPr>
          <p:nvPr/>
        </p:nvCxnSpPr>
        <p:spPr>
          <a:xfrm>
            <a:off x="1473200" y="2142660"/>
            <a:ext cx="429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8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1.875E-6 0.0037 C -0.00443 -7.40741E-7 -0.00834 -0.00185 -0.01198 -0.00185 C -0.01706 -0.0037 -0.01771 -0.0037 -0.02188 -0.00555 C -0.02318 -0.00555 -0.02409 -0.00555 -0.02539 -0.00555 C -0.02709 -0.00718 -0.02865 -0.00718 -0.03021 -0.00718 L -0.03516 -0.01088 C -0.03594 -0.01088 -0.03685 -0.01088 -0.03776 -0.01088 C -0.0388 -0.01273 -0.03998 -0.01273 -0.04102 -0.01273 C -0.04219 -0.01273 -0.04258 -0.01273 -0.04323 -0.01273 C -0.04492 -0.01458 -0.04636 -0.01458 -0.04766 -0.01458 C -0.04948 -0.01643 -0.05091 -0.01643 -0.05261 -0.01643 C -0.05391 -0.01805 -0.05482 -0.01805 -0.05586 -0.01805 C -0.0569 -0.01805 -0.05729 -0.01805 -0.05847 -0.01805 C -0.06263 -0.01991 -0.06706 -0.01991 -0.07149 -0.01991 C -0.0724 -0.01991 -0.07331 -0.02176 -0.07422 -0.02176 C -0.07539 -0.02176 -0.07617 -0.02176 -0.07735 -0.02176 C -0.07852 -0.02361 -0.07891 -0.02361 -0.07995 -0.02361 C -0.08164 -0.02546 -0.08334 -0.02546 -0.0849 -0.02731 C -0.09206 -0.03264 -0.08294 -0.02546 -0.08972 -0.02893 C -0.09076 -0.03079 -0.09115 -0.03079 -0.09219 -0.03264 C -0.0931 -0.03264 -0.09414 -0.03264 -0.09466 -0.03264 C -0.10274 -0.03819 -0.08959 -0.03264 -0.10209 -0.03819 C -0.103 -0.03819 -0.10391 -0.03819 -0.10469 -0.03819 C -0.11511 -0.03981 -0.10964 -0.03981 -0.12123 -0.03981 C -0.12344 -0.04167 -0.12435 -0.04167 -0.12709 -0.04352 C -0.13242 -0.04537 -0.1332 -0.04352 -0.13867 -0.04537 C -0.15195 -0.05255 -0.13516 -0.04537 -0.14831 -0.04884 C -0.15039 -0.04884 -0.15169 -0.04884 -0.15352 -0.04884 L -0.16042 -0.04884 L -0.16042 -0.04722 " pathEditMode="relative" rAng="0" ptsTypes="AAAAAAAAAAAAAAAAAAAAAAAAAAAAAAA">
                                      <p:cBhvr>
                                        <p:cTn id="1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22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42 -0.04722 L -0.16042 -0.04653 C -0.16237 -0.0493 -0.16419 -0.05162 -0.16589 -0.05324 C -0.16667 -0.0544 -0.16758 -0.05463 -0.1681 -0.05509 C -0.17331 -0.06111 -0.16589 -0.05486 -0.17188 -0.05949 C -0.17383 -0.06875 -0.17097 -0.05926 -0.175 -0.06389 C -0.17539 -0.06458 -0.17539 -0.0662 -0.17565 -0.06667 C -0.17695 -0.06829 -0.17943 -0.06875 -0.18099 -0.06921 C -0.1875 -0.07245 -0.18099 -0.06991 -0.1862 -0.07199 C -0.18841 -0.07454 -0.19037 -0.07731 -0.1931 -0.07824 C -0.19375 -0.07847 -0.19466 -0.07893 -0.19531 -0.07917 C -0.19623 -0.07963 -0.19675 -0.08055 -0.19753 -0.08079 C -0.19831 -0.08125 -0.19909 -0.08148 -0.19974 -0.08194 C -0.20925 -0.08495 -0.203 -0.08241 -0.20807 -0.08426 C -0.21237 -0.0919 -0.2069 -0.08356 -0.21185 -0.08773 C -0.21354 -0.08958 -0.21485 -0.09143 -0.21641 -0.09329 C -0.21706 -0.09421 -0.21719 -0.09537 -0.21784 -0.09606 C -0.21862 -0.09653 -0.21953 -0.09653 -0.22018 -0.09676 C -0.2211 -0.09745 -0.22149 -0.09815 -0.2224 -0.09884 C -0.22383 -0.09954 -0.22539 -0.09977 -0.22695 -0.10046 L -0.22917 -0.10116 L -0.23138 -0.10231 C -0.23177 -0.10324 -0.23164 -0.1044 -0.23216 -0.10486 C -0.23347 -0.10602 -0.23529 -0.10579 -0.23672 -0.10671 C -0.24206 -0.11088 -0.23945 -0.10972 -0.24349 -0.11111 C -0.24623 -0.11597 -0.24362 -0.11273 -0.24727 -0.11458 C -0.24818 -0.11505 -0.2487 -0.1162 -0.24948 -0.11643 C -0.25104 -0.11736 -0.25404 -0.11805 -0.25404 -0.11782 L -0.25703 -0.12176 L -0.26302 -0.12708 L -0.275 -0.13495 C -0.2763 -0.1375 -0.27682 -0.14028 -0.27813 -0.14213 C -0.27865 -0.14305 -0.27982 -0.14259 -0.28047 -0.14305 C -0.28685 -0.1463 -0.28047 -0.14375 -0.28568 -0.1456 C -0.28633 -0.14653 -0.28672 -0.14792 -0.28711 -0.14838 C -0.28867 -0.14977 -0.29024 -0.15093 -0.29167 -0.15208 L -0.29401 -0.15393 C -0.29466 -0.1544 -0.29557 -0.15555 -0.29623 -0.15555 L -0.30156 -0.15625 C -0.30326 -0.15671 -0.30651 -0.15741 -0.30834 -0.15833 C -0.3112 -0.15995 -0.31042 -0.16018 -0.31276 -0.1625 C -0.31354 -0.16343 -0.31445 -0.16366 -0.31511 -0.16458 C -0.31602 -0.16528 -0.31654 -0.16643 -0.31745 -0.1669 C -0.31875 -0.16829 -0.32018 -0.16991 -0.32188 -0.1706 C -0.32748 -0.17268 -0.32487 -0.17199 -0.32943 -0.17315 C -0.33477 -0.17778 -0.33242 -0.17593 -0.33698 -0.1787 C -0.34037 -0.18495 -0.33828 -0.18333 -0.34219 -0.18495 C -0.34388 -0.19074 -0.34167 -0.18495 -0.34518 -0.18843 C -0.34597 -0.18912 -0.34623 -0.19051 -0.34662 -0.19097 C -0.34779 -0.19236 -0.3513 -0.19699 -0.35352 -0.19815 C -0.35456 -0.19884 -0.3556 -0.19884 -0.35651 -0.19907 C -0.35807 -0.19977 -0.35964 -0.2 -0.36107 -0.20093 L -0.3655 -0.2044 C -0.36602 -0.20555 -0.36641 -0.20625 -0.36706 -0.20718 C -0.36901 -0.20926 -0.36992 -0.20903 -0.37227 -0.20972 C -0.38164 -0.21319 -0.37305 -0.21042 -0.37982 -0.2125 C -0.38229 -0.21435 -0.38255 -0.21435 -0.38516 -0.2162 C -0.38594 -0.21643 -0.38672 -0.21667 -0.38737 -0.2169 C -0.3888 -0.2213 -0.38737 -0.21829 -0.3905 -0.2213 C -0.39141 -0.22199 -0.39193 -0.22315 -0.39271 -0.22407 C -0.39349 -0.22477 -0.3944 -0.225 -0.39505 -0.22569 C -0.39909 -0.22917 -0.39675 -0.22778 -0.40013 -0.22917 C -0.4013 -0.23102 -0.40169 -0.23356 -0.40326 -0.23472 C -0.40404 -0.23518 -0.40495 -0.23565 -0.40547 -0.23657 C -0.41133 -0.2419 -0.40456 -0.23657 -0.41003 -0.24097 C -0.41055 -0.24167 -0.41094 -0.24282 -0.41159 -0.24375 C -0.41276 -0.24491 -0.41445 -0.24722 -0.41602 -0.24792 C -0.41719 -0.24861 -0.4181 -0.24861 -0.41901 -0.24884 C -0.42188 -0.24954 -0.42057 -0.24954 -0.42188 -0.24954 L -0.42188 -0.2493 " pathEditMode="relative" rAng="0" ptsTypes="AAAAAAAAAAAAAAAAAAAAAAAAAAAAAAAAAAAAAAAAAAAAAAAAAAAAAAAAAAAAAAAAAAAAAA">
                                      <p:cBhvr>
                                        <p:cTn id="2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100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188 -0.2493 L -0.42188 -0.24907 C -0.42787 -0.24213 -0.42461 -0.24491 -0.43099 -0.24005 C -0.43164 -0.23958 -0.43242 -0.23889 -0.4332 -0.23843 L -0.43776 -0.23634 L -0.43998 -0.23542 C -0.44024 -0.23495 -0.44024 -0.23356 -0.44063 -0.23287 C -0.44128 -0.23264 -0.44232 -0.23264 -0.44284 -0.23194 C -0.44805 -0.22917 -0.44193 -0.23171 -0.44805 -0.2294 C -0.45365 -0.22546 -0.44701 -0.23079 -0.45261 -0.225 C -0.45339 -0.22454 -0.45404 -0.22407 -0.45482 -0.22338 C -0.45521 -0.22245 -0.45573 -0.22153 -0.45625 -0.22106 C -0.45781 -0.21921 -0.46432 -0.21574 -0.46432 -0.21551 C -0.46511 -0.21528 -0.46615 -0.21505 -0.4668 -0.21458 C -0.46758 -0.21412 -0.46797 -0.21366 -0.46875 -0.21296 C -0.46966 -0.21273 -0.47057 -0.2125 -0.47123 -0.21204 C -0.47214 -0.21157 -0.47578 -0.20833 -0.4763 -0.20764 C -0.47722 -0.20694 -0.47774 -0.20602 -0.47852 -0.20509 C -0.47995 -0.20393 -0.48138 -0.20301 -0.48294 -0.20162 C -0.48386 -0.20116 -0.48464 -0.20069 -0.48529 -0.19977 C -0.48581 -0.19907 -0.48672 -0.19815 -0.4875 -0.19722 C -0.48815 -0.19676 -0.48906 -0.19676 -0.48972 -0.1963 C -0.49479 -0.19352 -0.4888 -0.19583 -0.49479 -0.19375 C -0.49557 -0.19329 -0.49623 -0.19259 -0.49701 -0.1919 C -0.49779 -0.1919 -0.49857 -0.1919 -0.49922 -0.19097 C -0.50104 -0.19005 -0.50378 -0.1875 -0.50378 -0.18727 C -0.5043 -0.18657 -0.50469 -0.18565 -0.50521 -0.18495 C -0.50729 -0.18287 -0.50873 -0.1831 -0.5112 -0.18218 C -0.51771 -0.17778 -0.50964 -0.18333 -0.51563 -0.17963 C -0.51667 -0.1794 -0.51706 -0.1787 -0.51797 -0.17801 C -0.51849 -0.17708 -0.51888 -0.17616 -0.5194 -0.17523 C -0.52018 -0.17454 -0.5211 -0.17384 -0.52162 -0.17268 C -0.52227 -0.17199 -0.52188 -0.17083 -0.5224 -0.17014 C -0.52305 -0.16968 -0.52396 -0.16968 -0.52461 -0.16921 C -0.52552 -0.16875 -0.52604 -0.16805 -0.52682 -0.16759 C -0.52969 -0.16273 -0.52682 -0.16736 -0.53125 -0.16227 C -0.53294 -0.16065 -0.53451 -0.15903 -0.53581 -0.15694 C -0.53646 -0.15648 -0.53659 -0.15532 -0.53724 -0.1544 C -0.53867 -0.15301 -0.53998 -0.15255 -0.54154 -0.15185 C -0.54284 -0.15162 -0.54362 -0.15116 -0.54466 -0.15093 C -0.54531 -0.15023 -0.54597 -0.14977 -0.54675 -0.1493 C -0.54831 -0.14861 -0.55 -0.14861 -0.55117 -0.14745 C -0.55209 -0.14676 -0.55287 -0.14606 -0.55365 -0.14583 C -0.55495 -0.14491 -0.55651 -0.14468 -0.55807 -0.14398 L -0.56016 -0.14305 C -0.56315 -0.13819 -0.56016 -0.14236 -0.5638 -0.13958 C -0.56511 -0.13889 -0.56589 -0.13773 -0.5668 -0.13704 C -0.56784 -0.13634 -0.56888 -0.13634 -0.56992 -0.13611 C -0.57266 -0.13518 -0.57201 -0.13542 -0.57435 -0.13356 C -0.57487 -0.13264 -0.57565 -0.13194 -0.57578 -0.13079 L -0.578 -0.12292 C -0.57852 -0.1213 -0.57904 -0.11898 -0.58021 -0.11782 C -0.58099 -0.11736 -0.5819 -0.11736 -0.58242 -0.1169 C -0.58841 -0.11366 -0.58138 -0.11667 -0.58672 -0.11389 C -0.58672 -0.11505 -0.58659 -0.1162 -0.5862 -0.1169 C -0.58581 -0.11782 -0.58477 -0.11944 -0.58477 -0.11921 L -0.58477 -0.11944 " pathEditMode="relative" rAng="0" ptsTypes="AAAAAAAAAAAAAAAAAAAAAAAAAAAAAAAAAAAAAAAAAAAAAAAAAAAAAAAAA">
                                      <p:cBhvr>
                                        <p:cTn id="3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67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19AE2-B4C8-A8BA-EFA6-00988219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0153EA2-6440-8CA1-93D0-3BE273E4C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620CD1-3A32-CC0A-9442-9111859EE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1A7BC3-88AE-256E-7441-EB29234129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5724B7-F83C-9B4F-0F65-E65AB045D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2E26ADC-169A-5F10-CAF9-84D692C48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B7861-BE2C-1A5F-970D-498B9C411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A5120AC-3D15-1035-7BBA-4BEBBA4C9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5" y="3328977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E83E-0A35-FF1F-9945-AA1D92B3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076E-CAF8-C621-BC8E-A09BDCE04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6">
            <a:extLst>
              <a:ext uri="{FF2B5EF4-FFF2-40B4-BE49-F238E27FC236}">
                <a16:creationId xmlns:a16="http://schemas.microsoft.com/office/drawing/2014/main" id="{6944DADB-678B-4B09-BD57-E10269B5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3" y="0"/>
            <a:ext cx="8392195" cy="62479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42643D-02E5-40AC-9696-8BD424531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79" y="633778"/>
            <a:ext cx="927249" cy="927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0CB240-428F-41EC-BADB-1D901BDB5F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97" y="1097403"/>
            <a:ext cx="927249" cy="9272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2E6B3B-7237-4165-AB2F-6EF79C17B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70" y="688593"/>
            <a:ext cx="927249" cy="927249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53081A88-508E-4FFB-B681-D5047C93AB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2" y="1410553"/>
            <a:ext cx="6380880" cy="4385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592" y="2028616"/>
            <a:ext cx="6478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Ai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thông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minh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hơn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sinh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lớp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 2?</a:t>
            </a:r>
          </a:p>
        </p:txBody>
      </p:sp>
      <p:pic>
        <p:nvPicPr>
          <p:cNvPr id="2" name="Picture 2" descr="Thầy Giáo, Giáo Viên, Học Tập, Lớp Học, Giáo Dục, Tải hình PNG 191 -  Free.Vector6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82" y="2733575"/>
            <a:ext cx="4662688" cy="39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522CB8DC-44F0-2AB6-38B0-3E3C07205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F690C-FA8D-F085-7C5A-014E0918D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533221EE-E30D-D2DC-DF08-08F7A204DD56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ECC92703-FAEA-7A03-9E63-4855240D8C8E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17B85269-C2CA-B15C-33E3-9EDF4D24B3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67237114-4B86-FFDF-0D42-02D36A500233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2A47359-DCA3-77BC-3259-D88CFA46BB5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89C328DE-FA85-B7C5-F49D-55D729A7AE0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DD695970-D56C-C607-2CB7-FB958CBCA019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14C5FC0C-C2B4-A0F4-BF90-FA5D7BC205B6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9619AFD4-BEB8-3506-0E50-F91A2277555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395E2E79-D8D3-6D2E-9600-1F7962D006DD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9BCBAD42-26F1-0DA1-8860-D1B0D9F918B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E5C8D804-E128-7013-268A-B03B5B39A9B2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18DA8015-50F0-0F39-287D-55A67B927C25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F63F56E7-BAE7-D01E-EEAF-83F9798547F2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7DD8D5B9-80E5-928D-1458-58EFC8EA8E0B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FA55D65D-EB38-E29E-ABF2-F0314CFF4963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3BA00CA2-1BB1-C1B9-3BAE-BBE92B2B1F5F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9AE7D167-B5A9-9DCA-5853-D2B35CDE91C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DF4554E3-D376-17AF-6D98-446D3E7F74F6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5C9C2162-C0F2-3C43-250D-FE79ED3C4A3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7D7ADD26-EC4D-76A1-5A0E-2E77822143C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F670936-EF2C-D609-91CB-939E60080978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36F1FB59-EFBB-7E82-1612-7267C9FBAC01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E4EEBD65-CD04-0864-73BD-7E446407B2F0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5215B70F-296C-04BB-34E7-F093149433B4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47377D0C-7723-6746-DD95-BDE913B11F6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D6F73AFF-DC2B-143D-C904-DBFA54C7A22A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FE9969C6-4ECB-918D-03E6-A8875DBA47BB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2FE1987-36E9-4326-7A29-BB1AFED0F4BD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A1B531D-01DC-6125-32B0-46672329119E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5A719680-E8A2-F2B7-5952-BD3BBCF887FE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200EE58-0E0E-9BB3-25A7-6ECCEAF58B22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F91510D6-C5F6-FEF6-9C4D-2629467BBE5D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3D5A3208-5262-9C8B-4D27-C105DED2A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373DE46-C4A7-43FC-2753-BD6AB29D9AF6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CDC04433-0418-9A7B-6E96-C9F650F4C5E2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8F49393-647E-2776-4C4E-0493B94CA02D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DEFFD9EB-2757-D3D7-2B9D-2595609A265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446C371-A88D-86EA-C1A8-9CA98430B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E5D51F6-09FE-095B-E571-DE1FEBC9C0CE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0DE79F06-263B-67C0-30AF-43CAD8C7EDCF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344E5E73-DC76-4A6B-043E-62679BD8FD3A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4662FFA4-ACEB-B1DC-92E5-DCC4D045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F6AA52D2-D1F2-20BC-C0DE-C0E3C98C83B8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799E5BD-12C9-20E1-51A3-C281D8189F3E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74FE704-D546-FDB4-FE13-30A886C24321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63FEBE4-0E0C-B3B4-6149-053A6B6F0F05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664594F7-1FC5-4222-00D1-15CFDD351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DF9156B-E3D5-015E-EF05-B725608C9497}"/>
              </a:ext>
            </a:extLst>
          </p:cNvPr>
          <p:cNvGrpSpPr/>
          <p:nvPr/>
        </p:nvGrpSpPr>
        <p:grpSpPr>
          <a:xfrm>
            <a:off x="620982" y="442175"/>
            <a:ext cx="10812600" cy="5920525"/>
            <a:chOff x="-113416" y="656520"/>
            <a:chExt cx="7468320" cy="44335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6B8E217-EBCD-C72E-6B1C-7278747C4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5FAC3E1-0A06-8A8A-53AE-51ED3A6C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2A5FB7-DAA0-3F6D-C289-3B02154EC6F8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7EDBC08-645A-2E7C-7649-ECF90FAFC1E4}"/>
              </a:ext>
            </a:extLst>
          </p:cNvPr>
          <p:cNvSpPr txBox="1"/>
          <p:nvPr/>
        </p:nvSpPr>
        <p:spPr>
          <a:xfrm>
            <a:off x="1241668" y="1965408"/>
            <a:ext cx="9547164" cy="36842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chơi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noProof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phù</a:t>
            </a:r>
            <a:r>
              <a:rPr lang="en-US" sz="3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noProof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hợp</a:t>
            </a:r>
            <a:r>
              <a:rPr lang="en-US" sz="3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noProof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bằng</a:t>
            </a:r>
            <a:r>
              <a:rPr lang="en-US" sz="3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noProof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cách</a:t>
            </a:r>
            <a:r>
              <a:rPr lang="en-US" sz="3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noProof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giơ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và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nhớ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chỉ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được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giơ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đáp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án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khi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tín</a:t>
            </a:r>
            <a:r>
              <a:rPr lang="en-US" sz="3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</a:t>
            </a:r>
            <a:r>
              <a:rPr lang="en-US" sz="3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hiệu</a:t>
            </a:r>
            <a:endParaRPr lang="en-US" sz="38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vang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4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51816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52146A5-B65B-1326-4FF9-56CBEF4F8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4000"/>
                    </a14:imgEffect>
                    <a14:imgEffect>
                      <a14:brightnessContrast bright="34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8342" y="53418"/>
            <a:ext cx="10222997" cy="3565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61" y="-179268"/>
            <a:ext cx="2100305" cy="1711535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3E0356B6-8368-EB08-26A6-6CE1B509C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43" y="4950659"/>
            <a:ext cx="8831056" cy="792162"/>
          </a:xfrm>
          <a:prstGeom prst="roundRect">
            <a:avLst>
              <a:gd name="adj" fmla="val 16667"/>
            </a:avLst>
          </a:prstGeom>
          <a:solidFill>
            <a:srgbClr val="2309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DE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MN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okia Stand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F60AD191-F6D9-B99E-1978-127DCF530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43" y="5806216"/>
            <a:ext cx="8831055" cy="792162"/>
          </a:xfrm>
          <a:prstGeom prst="roundRect">
            <a:avLst>
              <a:gd name="adj" fmla="val 16667"/>
            </a:avLst>
          </a:prstGeom>
          <a:solidFill>
            <a:srgbClr val="2309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C.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A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B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đúng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okia Stand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3BA49B7-F45B-E10C-12C7-DCB0702BB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6176" t="8189" r="19535"/>
          <a:stretch/>
        </p:blipFill>
        <p:spPr>
          <a:xfrm>
            <a:off x="10440158" y="923074"/>
            <a:ext cx="1726518" cy="1456341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8CDB0C-BCCB-54E1-832A-E4CD5F3F0D74}"/>
              </a:ext>
            </a:extLst>
          </p:cNvPr>
          <p:cNvSpPr/>
          <p:nvPr/>
        </p:nvSpPr>
        <p:spPr>
          <a:xfrm>
            <a:off x="6841235" y="864097"/>
            <a:ext cx="2446020" cy="858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A207F-66E6-E564-6C88-65A9545A7A71}"/>
              </a:ext>
            </a:extLst>
          </p:cNvPr>
          <p:cNvSpPr/>
          <p:nvPr/>
        </p:nvSpPr>
        <p:spPr>
          <a:xfrm>
            <a:off x="5688331" y="259622"/>
            <a:ext cx="6237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40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altLang="en-US" sz="40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arna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C927658C-7668-5C46-CA72-C333987C1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43" y="4073711"/>
            <a:ext cx="8831056" cy="792162"/>
          </a:xfrm>
          <a:prstGeom prst="roundRect">
            <a:avLst>
              <a:gd name="adj" fmla="val 16667"/>
            </a:avLst>
          </a:prstGeom>
          <a:solidFill>
            <a:srgbClr val="2309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 A.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4000" i="1" dirty="0">
                <a:solidFill>
                  <a:prstClr val="white"/>
                </a:solidFill>
                <a:latin typeface="UTM Nokia Standard" panose="02040603050506020204" pitchFamily="18" charset="0"/>
                <a:cs typeface="Arial" panose="020B0604020202020204" pitchFamily="34" charset="0"/>
              </a:rPr>
              <a:t> BC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okia Stand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7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7FB86-07C3-4C13-4E12-79C52F627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F4664474-CF91-9ED2-EDC1-8ABE76291E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75"/>
          <a:stretch/>
        </p:blipFill>
        <p:spPr>
          <a:xfrm>
            <a:off x="1373648" y="-117852"/>
            <a:ext cx="7444435" cy="396812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7B1BFD7-036D-51C6-5936-03044E845AD4}"/>
              </a:ext>
            </a:extLst>
          </p:cNvPr>
          <p:cNvCxnSpPr/>
          <p:nvPr/>
        </p:nvCxnSpPr>
        <p:spPr>
          <a:xfrm>
            <a:off x="51816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A49BEABE-1D28-A28D-4051-88E82763F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1" y="-179268"/>
            <a:ext cx="2100305" cy="171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68E46-88A5-4ABF-7978-52172421C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779" y="0"/>
            <a:ext cx="2446172" cy="723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CD6E6F-7759-9BA2-F6D0-FAB1B90C407A}"/>
              </a:ext>
            </a:extLst>
          </p:cNvPr>
          <p:cNvSpPr/>
          <p:nvPr/>
        </p:nvSpPr>
        <p:spPr>
          <a:xfrm>
            <a:off x="2539142" y="1083709"/>
            <a:ext cx="55022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44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altLang="en-US" sz="44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F7EDB4-F640-6767-4FC0-538365A6A722}"/>
              </a:ext>
            </a:extLst>
          </p:cNvPr>
          <p:cNvCxnSpPr>
            <a:cxnSpLocks/>
          </p:cNvCxnSpPr>
          <p:nvPr/>
        </p:nvCxnSpPr>
        <p:spPr>
          <a:xfrm>
            <a:off x="5675086" y="5051834"/>
            <a:ext cx="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3D6574-9317-9419-B987-4801FD212FF5}"/>
              </a:ext>
            </a:extLst>
          </p:cNvPr>
          <p:cNvGrpSpPr/>
          <p:nvPr/>
        </p:nvGrpSpPr>
        <p:grpSpPr>
          <a:xfrm>
            <a:off x="3937139" y="3576408"/>
            <a:ext cx="3974399" cy="3003937"/>
            <a:chOff x="3937139" y="3576408"/>
            <a:chExt cx="3974399" cy="3003937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688781B6-D5F4-714F-34D4-6868FB381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924" y="3769843"/>
              <a:ext cx="3865614" cy="2810502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Nokia Standard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772A6-B779-9703-6FA0-862813D36963}"/>
                </a:ext>
              </a:extLst>
            </p:cNvPr>
            <p:cNvSpPr/>
            <p:nvPr/>
          </p:nvSpPr>
          <p:spPr>
            <a:xfrm>
              <a:off x="3937139" y="3576408"/>
              <a:ext cx="122028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C97E7E-8C39-F9C3-3BB1-0BF1046DC39C}"/>
              </a:ext>
            </a:extLst>
          </p:cNvPr>
          <p:cNvGrpSpPr/>
          <p:nvPr/>
        </p:nvGrpSpPr>
        <p:grpSpPr>
          <a:xfrm>
            <a:off x="7852729" y="3616267"/>
            <a:ext cx="4243703" cy="2993969"/>
            <a:chOff x="7852729" y="3616267"/>
            <a:chExt cx="4243703" cy="2993969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34068EB5-499D-144C-C64E-4FE719694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127" y="3799734"/>
              <a:ext cx="4073305" cy="2810502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Nokia Stand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DD7543-500A-6ABD-90F0-2692A46B1277}"/>
                </a:ext>
              </a:extLst>
            </p:cNvPr>
            <p:cNvSpPr/>
            <p:nvPr/>
          </p:nvSpPr>
          <p:spPr>
            <a:xfrm>
              <a:off x="7852729" y="3616267"/>
              <a:ext cx="122028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BABF9-C04B-10DC-0953-666F4F4C7FED}"/>
              </a:ext>
            </a:extLst>
          </p:cNvPr>
          <p:cNvGrpSpPr/>
          <p:nvPr/>
        </p:nvGrpSpPr>
        <p:grpSpPr>
          <a:xfrm>
            <a:off x="-35999" y="3656117"/>
            <a:ext cx="3982246" cy="2924897"/>
            <a:chOff x="-70108" y="3655448"/>
            <a:chExt cx="3982246" cy="2924897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0D62EA7E-D837-B20E-CB57-4A8450BC1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3" y="3769843"/>
              <a:ext cx="3865615" cy="2810502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okia Stand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03FB2B-9244-3A0E-23A6-15FAD84FE787}"/>
                </a:ext>
              </a:extLst>
            </p:cNvPr>
            <p:cNvSpPr/>
            <p:nvPr/>
          </p:nvSpPr>
          <p:spPr>
            <a:xfrm>
              <a:off x="-70108" y="3655448"/>
              <a:ext cx="122028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8B1480-B75E-E09E-A2A0-A8D94A764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74000"/>
                    </a14:imgEffect>
                    <a14:imgEffect>
                      <a14:brightnessContrast bright="34000" contrast="20000"/>
                    </a14:imgEffect>
                  </a14:imgLayer>
                </a14:imgProps>
              </a:ext>
            </a:extLst>
          </a:blip>
          <a:srcRect l="3161" t="13542" r="61252" b="50482"/>
          <a:stretch/>
        </p:blipFill>
        <p:spPr>
          <a:xfrm>
            <a:off x="492929" y="4649717"/>
            <a:ext cx="3361504" cy="178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60CDA4-CF35-BBC1-16CC-F84E99BDD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6000"/>
                    </a14:imgEffect>
                    <a14:imgEffect>
                      <a14:brightnessContrast bright="84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8" t="23248" r="8962" b="58301"/>
          <a:stretch/>
        </p:blipFill>
        <p:spPr bwMode="auto">
          <a:xfrm>
            <a:off x="4326537" y="4701844"/>
            <a:ext cx="3360875" cy="124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E7571-D502-7D0A-0902-482E34AE7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74000"/>
                    </a14:imgEffect>
                    <a14:imgEffect>
                      <a14:brightnessContrast bright="34000" contrast="20000"/>
                    </a14:imgEffect>
                  </a14:imgLayer>
                </a14:imgProps>
              </a:ext>
            </a:extLst>
          </a:blip>
          <a:srcRect l="68122" t="46253" b="1"/>
          <a:stretch/>
        </p:blipFill>
        <p:spPr>
          <a:xfrm>
            <a:off x="8665227" y="4484288"/>
            <a:ext cx="3323191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4541B1-5792-9FD6-FCC7-8BE3272CB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7449" y="483262"/>
            <a:ext cx="2446172" cy="72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4F09B4-1F04-06FD-DC3C-A33DFE3A6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869" y="919379"/>
            <a:ext cx="2841216" cy="840806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E43D7B4-612A-421C-8279-4DAE8B719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16176" t="8189" r="19535"/>
          <a:stretch/>
        </p:blipFill>
        <p:spPr>
          <a:xfrm>
            <a:off x="9180856" y="201985"/>
            <a:ext cx="1726518" cy="1456341"/>
          </a:xfrm>
          <a:prstGeom prst="ellipse">
            <a:avLst/>
          </a:prstGeom>
        </p:spPr>
      </p:pic>
      <p:pic>
        <p:nvPicPr>
          <p:cNvPr id="1034" name="Picture 10" descr="mark - Trung Tâm Đào Tạo VTE">
            <a:extLst>
              <a:ext uri="{FF2B5EF4-FFF2-40B4-BE49-F238E27FC236}">
                <a16:creationId xmlns:a16="http://schemas.microsoft.com/office/drawing/2014/main" id="{3DAF0F37-CDE0-73F3-E26F-3BE03F865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13" y="2961746"/>
            <a:ext cx="1857049" cy="185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5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5C718-62BC-494B-562A-A0301E3C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9EC4536-68ED-BB44-7C8E-4AA5DFCD52F4}"/>
              </a:ext>
            </a:extLst>
          </p:cNvPr>
          <p:cNvGrpSpPr/>
          <p:nvPr/>
        </p:nvGrpSpPr>
        <p:grpSpPr>
          <a:xfrm>
            <a:off x="855202" y="3490513"/>
            <a:ext cx="5212442" cy="2888611"/>
            <a:chOff x="855202" y="3490513"/>
            <a:chExt cx="4919974" cy="2888611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423AA766-2AFD-0C17-3FB5-513734E02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202" y="3660472"/>
              <a:ext cx="4919974" cy="2718652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okia Stand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23E219-EE62-B879-7A65-044865464290}"/>
                </a:ext>
              </a:extLst>
            </p:cNvPr>
            <p:cNvSpPr/>
            <p:nvPr/>
          </p:nvSpPr>
          <p:spPr>
            <a:xfrm>
              <a:off x="894798" y="3490513"/>
              <a:ext cx="1161569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.VnCooperH" panose="020B7200000000000000" pitchFamily="34" charset="0"/>
                </a:rPr>
                <a:t>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576CE3-FB1A-6EFD-1F24-3FCD18EA4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4000"/>
                    </a14:imgEffect>
                    <a14:imgEffect>
                      <a14:brightnessContrast bright="34000" contrast="20000"/>
                    </a14:imgEffect>
                  </a14:imgLayer>
                </a14:imgProps>
              </a:ext>
            </a:extLst>
          </a:blip>
          <a:srcRect l="49615" t="19102" r="27189" b="58731"/>
          <a:stretch/>
        </p:blipFill>
        <p:spPr>
          <a:xfrm>
            <a:off x="1958711" y="4370846"/>
            <a:ext cx="3628571" cy="1477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6B57FD07-EC7F-CADD-8696-76DD543B35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5"/>
          <a:stretch/>
        </p:blipFill>
        <p:spPr>
          <a:xfrm>
            <a:off x="251032" y="-34836"/>
            <a:ext cx="8875885" cy="369530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1F4ED8-EEF4-8B94-2D5B-7F9E5ABE31BB}"/>
              </a:ext>
            </a:extLst>
          </p:cNvPr>
          <p:cNvCxnSpPr/>
          <p:nvPr/>
        </p:nvCxnSpPr>
        <p:spPr>
          <a:xfrm>
            <a:off x="51816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63D5BDC-C788-7981-D1D7-6137CD151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1" y="-179268"/>
            <a:ext cx="2100305" cy="171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AC722-E634-1153-B315-B4D1012A75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857" y="0"/>
            <a:ext cx="2699094" cy="723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AB158A-D92F-6113-46F9-B8B4EB0F7043}"/>
              </a:ext>
            </a:extLst>
          </p:cNvPr>
          <p:cNvSpPr/>
          <p:nvPr/>
        </p:nvSpPr>
        <p:spPr>
          <a:xfrm>
            <a:off x="1338565" y="1452322"/>
            <a:ext cx="7224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Arial" panose="020B0604020202020204" pitchFamily="34" charset="0"/>
              </a:rPr>
              <a:t> 3: </a:t>
            </a:r>
            <a:r>
              <a:rPr lang="en-US" altLang="en-US" sz="44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altLang="en-US" sz="44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cong</a:t>
            </a:r>
            <a:r>
              <a:rPr lang="en-US" altLang="en-US" sz="4400" b="1" dirty="0">
                <a:solidFill>
                  <a:srgbClr val="FF000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i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x</a:t>
            </a: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?</a:t>
            </a:r>
            <a:endParaRPr kumimoji="0" lang="en-US" alt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37F138-FF7C-8CA8-FB03-50C4EB084B29}"/>
              </a:ext>
            </a:extLst>
          </p:cNvPr>
          <p:cNvGrpSpPr/>
          <p:nvPr/>
        </p:nvGrpSpPr>
        <p:grpSpPr>
          <a:xfrm>
            <a:off x="6606687" y="3472076"/>
            <a:ext cx="5401201" cy="2847502"/>
            <a:chOff x="8187895" y="3189971"/>
            <a:chExt cx="4757435" cy="2847502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29AF9419-DD8D-9516-F1CA-D69776B94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7895" y="3340497"/>
              <a:ext cx="4757435" cy="2696976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okia Stand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9A6D4B-D503-974D-941F-54471B7AC630}"/>
                </a:ext>
              </a:extLst>
            </p:cNvPr>
            <p:cNvSpPr/>
            <p:nvPr/>
          </p:nvSpPr>
          <p:spPr>
            <a:xfrm>
              <a:off x="8283969" y="3189971"/>
              <a:ext cx="86963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.VnCooperH" panose="020B7200000000000000" pitchFamily="34" charset="0"/>
                </a:rPr>
                <a:t>B</a:t>
              </a:r>
            </a:p>
          </p:txBody>
        </p:sp>
      </p:grpSp>
      <p:pic>
        <p:nvPicPr>
          <p:cNvPr id="2052" name="Picture 4" descr="Cho hình vẽ:Đường gấp khúc trên gồm:- Bao nhiêu điểm? Kể tên các điểm đó.-  Bao nhiêu đoạn thẳng? Kể tên các đoạn thẳng đ...">
            <a:extLst>
              <a:ext uri="{FF2B5EF4-FFF2-40B4-BE49-F238E27FC236}">
                <a16:creationId xmlns:a16="http://schemas.microsoft.com/office/drawing/2014/main" id="{2B754355-C1E3-5FD2-85B7-F6DADABB0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" t="-2431" b="1"/>
          <a:stretch/>
        </p:blipFill>
        <p:spPr bwMode="auto">
          <a:xfrm>
            <a:off x="7576455" y="4129862"/>
            <a:ext cx="4021061" cy="20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D82523-8295-DEE1-2E1E-2E9C7BE76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1344" y="538422"/>
            <a:ext cx="2446172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04A7FD-1602-9B6A-093F-0C2D5636B5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7856" y="1029918"/>
            <a:ext cx="2878430" cy="723900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01D279C-0B8A-4FC4-63A7-7697ED08E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16176" t="8189" r="19535"/>
          <a:stretch/>
        </p:blipFill>
        <p:spPr>
          <a:xfrm>
            <a:off x="9311957" y="220885"/>
            <a:ext cx="1726518" cy="1456341"/>
          </a:xfrm>
          <a:prstGeom prst="ellipse">
            <a:avLst/>
          </a:prstGeom>
        </p:spPr>
      </p:pic>
      <p:pic>
        <p:nvPicPr>
          <p:cNvPr id="18" name="Picture 10" descr="mark - Trung Tâm Đào Tạo VTE">
            <a:extLst>
              <a:ext uri="{FF2B5EF4-FFF2-40B4-BE49-F238E27FC236}">
                <a16:creationId xmlns:a16="http://schemas.microsoft.com/office/drawing/2014/main" id="{07087C0B-6243-C6AC-60CF-4FB52F622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57" y="2898423"/>
            <a:ext cx="1857049" cy="185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4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CEA3C2D-B7C3-3B00-015B-A3729F15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901" y="724417"/>
            <a:ext cx="5035968" cy="50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-chuong-tin-nhan-nokia-www_tiengdong_com">
            <a:hlinkClick r:id="" action="ppaction://media"/>
            <a:extLst>
              <a:ext uri="{FF2B5EF4-FFF2-40B4-BE49-F238E27FC236}">
                <a16:creationId xmlns:a16="http://schemas.microsoft.com/office/drawing/2014/main" id="{8CDE178D-0EA2-726C-881B-076DDFB42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062" y="5903238"/>
            <a:ext cx="954762" cy="95476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C0986E4-336B-EB47-F73A-D33909003107}"/>
              </a:ext>
            </a:extLst>
          </p:cNvPr>
          <p:cNvSpPr/>
          <p:nvPr/>
        </p:nvSpPr>
        <p:spPr>
          <a:xfrm>
            <a:off x="7912506" y="724417"/>
            <a:ext cx="4047264" cy="1729648"/>
          </a:xfrm>
          <a:prstGeom prst="wedgeEllipseCallout">
            <a:avLst>
              <a:gd name="adj1" fmla="val -83362"/>
              <a:gd name="adj2" fmla="val 46576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7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4_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269</Words>
  <Application>Microsoft Office PowerPoint</Application>
  <PresentationFormat>Widescreen</PresentationFormat>
  <Paragraphs>51</Paragraphs>
  <Slides>15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7" baseType="lpstr">
      <vt:lpstr>#9Slide03 Arima Madurai Black</vt:lpstr>
      <vt:lpstr>#9Slide05 Aphrodite Pro</vt:lpstr>
      <vt:lpstr>#9Slide07 HoneyCream</vt:lpstr>
      <vt:lpstr>.VnCooperH</vt:lpstr>
      <vt:lpstr>.VnTime</vt:lpstr>
      <vt:lpstr>Aptos</vt:lpstr>
      <vt:lpstr>Arial</vt:lpstr>
      <vt:lpstr>Calibri</vt:lpstr>
      <vt:lpstr>Calibri Light</vt:lpstr>
      <vt:lpstr>Constantia</vt:lpstr>
      <vt:lpstr>HP001 4 hàng</vt:lpstr>
      <vt:lpstr>iCiel Cadena</vt:lpstr>
      <vt:lpstr>Montserrat</vt:lpstr>
      <vt:lpstr>SVN-Newton</vt:lpstr>
      <vt:lpstr>SVN-Poky's</vt:lpstr>
      <vt:lpstr>SVN-Ready</vt:lpstr>
      <vt:lpstr>Tahoma</vt:lpstr>
      <vt:lpstr>Times New Roman</vt:lpstr>
      <vt:lpstr>UTM Avo</vt:lpstr>
      <vt:lpstr>UTM Cookies</vt:lpstr>
      <vt:lpstr>UTM Nokia Standard</vt:lpstr>
      <vt:lpstr>UTM Sharnay</vt:lpstr>
      <vt:lpstr>Viner Hand ITC</vt:lpstr>
      <vt:lpstr>Wingdings 2</vt:lpstr>
      <vt:lpstr>思源黑体</vt:lpstr>
      <vt:lpstr>4_Office Theme</vt:lpstr>
      <vt:lpstr>2_Office 主题​​</vt:lpstr>
      <vt:lpstr>2_Office Theme</vt:lpstr>
      <vt:lpstr>1_Flow</vt:lpstr>
      <vt:lpstr>3_Office 主题​​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trang trần</cp:lastModifiedBy>
  <cp:revision>25</cp:revision>
  <dcterms:created xsi:type="dcterms:W3CDTF">2024-12-13T03:00:33Z</dcterms:created>
  <dcterms:modified xsi:type="dcterms:W3CDTF">2025-04-03T14:07:56Z</dcterms:modified>
</cp:coreProperties>
</file>