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9" r:id="rId4"/>
    <p:sldMasterId id="2147483721" r:id="rId5"/>
  </p:sldMasterIdLst>
  <p:notesMasterIdLst>
    <p:notesMasterId r:id="rId22"/>
  </p:notesMasterIdLst>
  <p:sldIdLst>
    <p:sldId id="280" r:id="rId6"/>
    <p:sldId id="11619" r:id="rId7"/>
    <p:sldId id="11615" r:id="rId8"/>
    <p:sldId id="259" r:id="rId9"/>
    <p:sldId id="11616" r:id="rId10"/>
    <p:sldId id="587" r:id="rId11"/>
    <p:sldId id="595" r:id="rId12"/>
    <p:sldId id="11612" r:id="rId13"/>
    <p:sldId id="11613" r:id="rId14"/>
    <p:sldId id="11608" r:id="rId15"/>
    <p:sldId id="11617" r:id="rId16"/>
    <p:sldId id="263" r:id="rId17"/>
    <p:sldId id="264" r:id="rId18"/>
    <p:sldId id="11618" r:id="rId19"/>
    <p:sldId id="11614" r:id="rId20"/>
    <p:sldId id="1162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4F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51" autoAdjust="0"/>
    <p:restoredTop sz="94660"/>
  </p:normalViewPr>
  <p:slideViewPr>
    <p:cSldViewPr snapToGrid="0">
      <p:cViewPr varScale="1">
        <p:scale>
          <a:sx n="56" d="100"/>
          <a:sy n="56" d="100"/>
        </p:scale>
        <p:origin x="55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75746-8032-4047-B603-A8FD406CE81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03A05-AA97-4EC8-894B-0790A9694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44D2B-6B9F-48FC-8109-7F0E4D2FD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996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470D2-9406-0051-C98E-A6601BA51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9B21FC-5569-9CF8-D523-9747A96FE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77B981-E9ED-3469-2272-9E6D46DAF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24729-B278-FBAF-D2B4-D151428B0B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03A05-AA97-4EC8-894B-0790A9694C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61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5761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2498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6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18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90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44A74-CC66-45C8-8C95-029C2B0AB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EC826-4812-4B16-95D4-77449EF7B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2438F-5FFA-4132-BA70-0140090FDE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3ADE2-9B9E-41A5-BACD-294D876ED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FF0FA-8644-4766-9200-A5A17BC23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47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13295-FECD-46A0-ADB3-BABA89A9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A001C-0DE8-4FF8-BB87-225BA10F0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68C82-89B4-4D8A-A024-DD35B9937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B2FE6-7089-4B2A-BC2F-49328B7E2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3A957-0596-40FF-BB73-2157F1AD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92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713BC-491C-4F61-BDEA-9815D7E3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3AA25-A1B2-4224-8A87-D047D65B0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7DA0A-8AB5-45AD-AEDC-A788015DC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9C112-614D-47BD-90B7-C9121E0C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D56E7-BAC7-4E37-A4D5-A9AF1C8F0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38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B443-8395-4FA5-B744-8FD4F8217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D07AB-1C97-474A-87FD-E8804C7F3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A8355-1508-4ECE-8F66-D7AE0BF8C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10B31-8D6F-4CC4-B906-3B0EA752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F8821-8893-4E25-8983-36E63F3B6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AA366-11DA-4451-93A5-887D6A30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53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95AF-6F92-436C-89D7-5B8711BD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B6B5F-4BBF-4120-A2A8-9B974F688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87F1B-4276-4995-AD64-35A6842BF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749D9-F6BB-4776-9060-F79C0EBFB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538FC5-74FB-4C02-B6EB-29D8491D46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C1BE5-EC39-4380-8B2E-A832CD7A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96ED82-2185-40B5-93D4-1A277D42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D1F86E-A2CB-4F71-966F-54E05458C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08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C14C4-D711-400C-BEDE-32EA5C642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9E128-803C-4A94-90C9-484A94CA1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ADD8D-9545-4B3B-8EAB-08DD8245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172F5-B6E5-4A94-A87A-999966E7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40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7B1F3-D76B-4B27-945F-11D03F0C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419EF-F3B3-4F5D-A30E-E68A289E1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5C0DB-0730-4094-A6CE-5357576C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30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937BE-B65D-489B-B96C-4ACA3FAC4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DCD19-8A14-46D2-8572-DB9B5FC08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862719-F403-4658-9BF6-FDF499F72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E8E03-743B-4F2F-BC78-B111D09DE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2990A-1C81-40E4-A45A-95190F75D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A751F-CD6D-4471-9293-45CA7C55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0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35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0ADBC-0987-411B-A1D6-13850271A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FF4C3-00DF-42AB-B1D8-CB03EE135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35F59-A7CD-41E7-BA28-E7D9238E5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33941-3691-4BA1-9C62-43B94C22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2D311-4400-4736-AF20-EE2A1E70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DEFFB-E939-43C7-AD0E-DCBFCBF94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85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67FD1-B1D4-49AA-ACCD-E91BC17A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0DBCD-20E2-4385-B0C9-F2201742E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937A4-C274-4BF3-AFFC-4157CAF67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21BF-C383-42A6-81AF-4659A3A0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F281A-8319-4641-9208-F4ADFAD9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42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89C7D5-F64C-4137-9011-DF7B58CC54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B1A0C-B67C-44EA-913F-2E62E8B4A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D0DCA-84DA-4CF7-82D4-9258F0008D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AD8A0-B648-43B8-91C5-2186E57EBB4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A20B6-AAC3-4F3D-98F0-51B99C3C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505AE-ECF2-431A-ABDF-667526CE1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7442F-49A3-4370-A495-B4F399A5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0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33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778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924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2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713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880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74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84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5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22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79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863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96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0696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3118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38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4617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1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9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7167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14586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69461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24457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63899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9049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6861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8031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6945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31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324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608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50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79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0702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223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4071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703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8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6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5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28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5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80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1834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84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openxmlformats.org/officeDocument/2006/relationships/image" Target="../media/image2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31.png"/><Relationship Id="rId3" Type="http://schemas.microsoft.com/office/2007/relationships/media" Target="../media/media9.mp4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30.png"/><Relationship Id="rId2" Type="http://schemas.microsoft.com/office/2007/relationships/media" Target="../media/media8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audio" Target="../media/media10.mp3"/><Relationship Id="rId11" Type="http://schemas.openxmlformats.org/officeDocument/2006/relationships/image" Target="../media/image29.png"/><Relationship Id="rId5" Type="http://schemas.microsoft.com/office/2007/relationships/media" Target="../media/media10.mp3"/><Relationship Id="rId1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video" Target="../media/media9.mp4"/><Relationship Id="rId9" Type="http://schemas.openxmlformats.org/officeDocument/2006/relationships/audio" Target="../media/audio1.wav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5.mp3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6.mp3"/><Relationship Id="rId7" Type="http://schemas.openxmlformats.org/officeDocument/2006/relationships/image" Target="../media/image2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4614850"/>
            <a:ext cx="5353050" cy="245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286000" y="70935"/>
            <a:ext cx="80404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QUẬN HỒNG BÀNG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kumimoji="0" lang="vi-VN" alt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ƯỜ</a:t>
            </a:r>
            <a:r>
              <a:rPr kumimoji="0" lang="en-US" alt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 TIỂU HỌC AN HỒNG</a:t>
            </a:r>
            <a:endParaRPr kumimoji="0" lang="en-US" altLang="en-US" sz="20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644385"/>
            <a:ext cx="12192000" cy="245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55: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xi –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Ki –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alt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endParaRPr lang="en-US" alt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3: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Luyện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DBFFC8-2BE1-CEE2-5FBF-2C68F783EEF1}"/>
              </a:ext>
            </a:extLst>
          </p:cNvPr>
          <p:cNvSpPr txBox="1"/>
          <p:nvPr/>
        </p:nvSpPr>
        <p:spPr>
          <a:xfrm>
            <a:off x="5238750" y="5863735"/>
            <a:ext cx="6180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Trần Thị Kiều Trang</a:t>
            </a:r>
          </a:p>
        </p:txBody>
      </p:sp>
      <p:pic>
        <p:nvPicPr>
          <p:cNvPr id="5" name="Picture 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3F317786-64CD-9D80-D98F-732CF3D07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29" y="3561169"/>
            <a:ext cx="1911281" cy="191128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542CE6-C657-38FD-FA63-A7D034BB118D}"/>
              </a:ext>
            </a:extLst>
          </p:cNvPr>
          <p:cNvCxnSpPr/>
          <p:nvPr/>
        </p:nvCxnSpPr>
        <p:spPr>
          <a:xfrm>
            <a:off x="4937760" y="994265"/>
            <a:ext cx="249174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11300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B8BA3F-39AB-635B-8B3D-5125985B6064}"/>
              </a:ext>
            </a:extLst>
          </p:cNvPr>
          <p:cNvSpPr/>
          <p:nvPr/>
        </p:nvSpPr>
        <p:spPr>
          <a:xfrm>
            <a:off x="2383396" y="1812924"/>
            <a:ext cx="6793848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Ử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/>
                    </a:gs>
                    <a:gs pos="4000">
                      <a:srgbClr val="0F9ED5">
                        <a:lumMod val="60000"/>
                        <a:lumOff val="4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A02B93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4EA72E">
                    <a:lumMod val="60000"/>
                    <a:lumOff val="4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À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99FF3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00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Ọ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FF00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/>
                    </a:gs>
                    <a:gs pos="4000">
                      <a:srgbClr val="0F9ED5">
                        <a:lumMod val="60000"/>
                        <a:lumOff val="4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FF99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FF99C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99FF3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/>
                    </a:gs>
                    <a:gs pos="4000">
                      <a:srgbClr val="0F9ED5">
                        <a:lumMod val="60000"/>
                        <a:lumOff val="4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Ớ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/>
                    </a:gs>
                    <a:gs pos="4000">
                      <a:srgbClr val="0F9ED5">
                        <a:lumMod val="60000"/>
                        <a:lumOff val="4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 </a:t>
            </a:r>
            <a:r>
              <a:rPr kumimoji="0" lang="en-US" sz="6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50+ mẫu Hình nền powerpoint đẹp ngộ nghĩnh Miễn phí tải về">
            <a:extLst>
              <a:ext uri="{FF2B5EF4-FFF2-40B4-BE49-F238E27FC236}">
                <a16:creationId xmlns:a16="http://schemas.microsoft.com/office/drawing/2014/main" id="{EEDEB07E-186E-0911-AEA5-5E4C9E62E1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r="12198" b="-1"/>
          <a:stretch/>
        </p:blipFill>
        <p:spPr bwMode="auto">
          <a:xfrm>
            <a:off x="20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D52D51-2440-B461-E3B8-B0F1800B78E5}"/>
              </a:ext>
            </a:extLst>
          </p:cNvPr>
          <p:cNvSpPr txBox="1"/>
          <p:nvPr/>
        </p:nvSpPr>
        <p:spPr>
          <a:xfrm>
            <a:off x="660400" y="2146300"/>
            <a:ext cx="112649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1CA80C-1555-D576-D771-56FA0DEF5361}"/>
              </a:ext>
            </a:extLst>
          </p:cNvPr>
          <p:cNvSpPr/>
          <p:nvPr/>
        </p:nvSpPr>
        <p:spPr>
          <a:xfrm>
            <a:off x="4153132" y="1221688"/>
            <a:ext cx="41526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5400" b="1" cap="none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chơi</a:t>
            </a:r>
            <a:endParaRPr lang="en-US" sz="5400" b="1" cap="none" spc="50" dirty="0">
              <a:ln w="9525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robot khởi động" descr="A robot in a classroom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6F68137B-88C5-078D-A244-41FED013F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7537" y="4754605"/>
            <a:ext cx="1911349" cy="2142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giọng robot trò chơi b3">
            <a:hlinkClick r:id="" action="ppaction://media"/>
            <a:extLst>
              <a:ext uri="{FF2B5EF4-FFF2-40B4-BE49-F238E27FC236}">
                <a16:creationId xmlns:a16="http://schemas.microsoft.com/office/drawing/2014/main" id="{13DBB662-B09F-A1A8-94F5-485638C946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5556" y="46930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1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4" repeatCount="5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BC6010-F79D-6F65-E8CE-550BB233E1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1526" y="2156802"/>
            <a:ext cx="6230473" cy="4051493"/>
          </a:xfrm>
          <a:prstGeom prst="rect">
            <a:avLst/>
          </a:prstGeom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-4867" y="1279230"/>
            <a:ext cx="7411452" cy="5577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070" y="-55953"/>
            <a:ext cx="1527868" cy="143838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1601012" y="-44633"/>
            <a:ext cx="8427960" cy="1233649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857367"/>
              <a:ext cx="82842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Chọn</a:t>
              </a:r>
              <a:r>
                <a:rPr lang="en-US" sz="54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54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đáp</a:t>
              </a:r>
              <a:r>
                <a:rPr lang="en-US" sz="54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54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án</a:t>
              </a:r>
              <a:r>
                <a:rPr lang="en-US" sz="54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54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đúng</a:t>
              </a:r>
              <a:r>
                <a:rPr lang="en-US" sz="54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54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nhất</a:t>
              </a:r>
              <a:r>
                <a:rPr lang="en-US" sz="54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:</a:t>
              </a:r>
              <a:endParaRPr kumimoji="0" lang="en-US" sz="239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33973" y="1577223"/>
            <a:ext cx="6864135" cy="1391377"/>
            <a:chOff x="1127963" y="2715907"/>
            <a:chExt cx="4362410" cy="1085762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1712677" y="2715907"/>
              <a:ext cx="3777696" cy="1085762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Rô-bốt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bay xa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27963" y="2841861"/>
              <a:ext cx="610560" cy="778110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-77299" y="3292020"/>
            <a:ext cx="6975407" cy="1604617"/>
            <a:chOff x="6504534" y="2616105"/>
            <a:chExt cx="6975407" cy="160461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5"/>
              <a:ext cx="5944103" cy="160461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Nam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Việt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bay xa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04534" y="2900176"/>
              <a:ext cx="1183243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53953" y="5234455"/>
            <a:ext cx="6844155" cy="1443089"/>
            <a:chOff x="1106371" y="4263686"/>
            <a:chExt cx="10460180" cy="1059060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481953" y="4263687"/>
              <a:ext cx="9084598" cy="1059059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Rô-bốt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bay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1" y="4263686"/>
              <a:ext cx="1375582" cy="105906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6449754" y="1991621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6449753" y="3974834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6449752" y="5766627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5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A2C9C329-F55C-8999-3EFB-FA3E465D93C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lum bright="2000" contrast="-6000"/>
          </a:blip>
          <a:srcRect l="16176" t="8189" r="19535"/>
          <a:stretch/>
        </p:blipFill>
        <p:spPr>
          <a:xfrm>
            <a:off x="10013134" y="-44633"/>
            <a:ext cx="2144893" cy="1845843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4" name="cau_1_nhu_sau_ban_hay_chon_dap_an_dung_nhat_nhe_cd55b645-2589-4f38-9b3c-62102afe566f">
            <a:hlinkClick r:id="" action="ppaction://media"/>
            <a:extLst>
              <a:ext uri="{FF2B5EF4-FFF2-40B4-BE49-F238E27FC236}">
                <a16:creationId xmlns:a16="http://schemas.microsoft.com/office/drawing/2014/main" id="{05F28061-11FE-53C0-6C6F-909292D1B0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69700" y="5871419"/>
            <a:ext cx="449162" cy="44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02E68-07FE-25FD-2956-4C6F56E58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396" y="2156802"/>
            <a:ext cx="7229603" cy="4701198"/>
          </a:xfrm>
          <a:prstGeom prst="rect">
            <a:avLst/>
          </a:prstGeom>
          <a:ln>
            <a:noFill/>
          </a:ln>
        </p:spPr>
      </p:pic>
      <p:sp>
        <p:nvSpPr>
          <p:cNvPr id="43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320841" y="2033496"/>
            <a:ext cx="6657476" cy="4830462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013049" y="66730"/>
            <a:ext cx="8427960" cy="1779316"/>
            <a:chOff x="1684736" y="1703205"/>
            <a:chExt cx="8427960" cy="1768868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1684736" y="1703205"/>
              <a:ext cx="8427960" cy="1768868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1684736" y="1788211"/>
              <a:ext cx="8284266" cy="1560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Việt </a:t>
              </a:r>
              <a:r>
                <a:rPr lang="en-US" sz="4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đá</a:t>
              </a:r>
              <a:r>
                <a:rPr lang="en-US" sz="4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quả</a:t>
              </a:r>
              <a:r>
                <a:rPr lang="en-US" sz="4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</a:t>
              </a:r>
              <a:r>
                <a:rPr lang="en-US" sz="4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bay xa </a:t>
              </a:r>
              <a:r>
                <a:rPr lang="en-US" sz="4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4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Nam bao </a:t>
              </a:r>
              <a:r>
                <a:rPr lang="en-US" sz="4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nhiêu</a:t>
              </a:r>
              <a:r>
                <a:rPr lang="en-US" sz="4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mét</a:t>
              </a:r>
              <a:r>
                <a:rPr lang="en-US" sz="4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?</a:t>
              </a:r>
              <a:endParaRPr kumimoji="0" lang="en-US" sz="28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546608" y="2490142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3m</a:t>
              </a: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546607" y="3881357"/>
            <a:ext cx="4404561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2m</a:t>
              </a: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605993" y="552887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1m</a:t>
              </a: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482254" y="5657127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421840" y="2655008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482254" y="4094600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775" y="141430"/>
            <a:ext cx="2148116" cy="1507261"/>
          </a:xfrm>
          <a:prstGeom prst="rect">
            <a:avLst/>
          </a:prstGeom>
        </p:spPr>
      </p:pic>
      <p:pic>
        <p:nvPicPr>
          <p:cNvPr id="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E9EA5A2E-317A-E8A9-99A5-7F3A2943F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lum bright="2000" contrast="-6000"/>
          </a:blip>
          <a:srcRect l="16176" t="8189" r="19535"/>
          <a:stretch/>
        </p:blipFill>
        <p:spPr>
          <a:xfrm>
            <a:off x="10090439" y="51620"/>
            <a:ext cx="2067588" cy="177931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97310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Nền Học Sinh Tiểu Học, Học Sinh Tiểu Học Vector Nền Và Tập Tin Tải  về Miễn Phí | Pngtree">
            <a:extLst>
              <a:ext uri="{FF2B5EF4-FFF2-40B4-BE49-F238E27FC236}">
                <a16:creationId xmlns:a16="http://schemas.microsoft.com/office/drawing/2014/main" id="{849F19BF-EC32-120F-DBDD-B795FED05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12192000" cy="712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7731D4-E824-7C37-7D05-2E35CA6313F1}"/>
              </a:ext>
            </a:extLst>
          </p:cNvPr>
          <p:cNvSpPr/>
          <p:nvPr/>
        </p:nvSpPr>
        <p:spPr>
          <a:xfrm>
            <a:off x="2400300" y="1426977"/>
            <a:ext cx="7886699" cy="20020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0" dirty="0" err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cap="none" spc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chơi: </a:t>
            </a:r>
          </a:p>
          <a:p>
            <a:pPr algn="ctr">
              <a:lnSpc>
                <a:spcPct val="150000"/>
              </a:lnSpc>
            </a:pPr>
            <a:r>
              <a:rPr lang="en-US" sz="4400" b="1" cap="none" spc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 THANG – CẦU TRƯỢT</a:t>
            </a:r>
          </a:p>
        </p:txBody>
      </p:sp>
    </p:spTree>
    <p:extLst>
      <p:ext uri="{BB962C8B-B14F-4D97-AF65-F5344CB8AC3E}">
        <p14:creationId xmlns:p14="http://schemas.microsoft.com/office/powerpoint/2010/main" val="836769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3BA39-DF57-CAA9-11B2-A4FB236D5C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688" t="41064" r="24184" b="18463"/>
          <a:stretch/>
        </p:blipFill>
        <p:spPr>
          <a:xfrm>
            <a:off x="5895767" y="190286"/>
            <a:ext cx="6295467" cy="6477000"/>
          </a:xfrm>
          <a:prstGeom prst="rect">
            <a:avLst/>
          </a:prstGeom>
        </p:spPr>
      </p:pic>
      <p:pic>
        <p:nvPicPr>
          <p:cNvPr id="6" name="Picture 5" descr="Two robots playing a game&#10;&#10;AI-generated content may be incorrect.">
            <a:extLst>
              <a:ext uri="{FF2B5EF4-FFF2-40B4-BE49-F238E27FC236}">
                <a16:creationId xmlns:a16="http://schemas.microsoft.com/office/drawing/2014/main" id="{DA03585C-11AF-3F1C-E661-496B52BB5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0" b="8936"/>
          <a:stretch/>
        </p:blipFill>
        <p:spPr>
          <a:xfrm>
            <a:off x="1720850" y="31023"/>
            <a:ext cx="3014339" cy="20540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59D06F-36A0-CB98-3E00-C38912A76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23" y="1994885"/>
            <a:ext cx="6100623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Chơi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ở ô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8DABB89B-EA5B-EE74-7780-DE189A266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0419" y="4233131"/>
            <a:ext cx="349250" cy="355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9FA95D-53E6-8544-265B-F00BC9BBA438}"/>
              </a:ext>
            </a:extLst>
          </p:cNvPr>
          <p:cNvCxnSpPr>
            <a:cxnSpLocks/>
          </p:cNvCxnSpPr>
          <p:nvPr/>
        </p:nvCxnSpPr>
        <p:spPr>
          <a:xfrm>
            <a:off x="925830" y="5920740"/>
            <a:ext cx="441198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76AC4E-C9E2-C364-FC0D-01D0E967DDFB}"/>
              </a:ext>
            </a:extLst>
          </p:cNvPr>
          <p:cNvCxnSpPr>
            <a:cxnSpLocks/>
          </p:cNvCxnSpPr>
          <p:nvPr/>
        </p:nvCxnSpPr>
        <p:spPr>
          <a:xfrm>
            <a:off x="679450" y="6320790"/>
            <a:ext cx="502412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4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PPT - Chủ đề: Bé là ai? PowerPoint Presentation, free download - ID:4216784">
            <a:extLst>
              <a:ext uri="{FF2B5EF4-FFF2-40B4-BE49-F238E27FC236}">
                <a16:creationId xmlns:a16="http://schemas.microsoft.com/office/drawing/2014/main" id="{60EBF77C-0DC0-2507-E5AE-6BEA199DB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9" b="1139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545FA7-A43F-BDAE-D571-6587B1E469A4}"/>
              </a:ext>
            </a:extLst>
          </p:cNvPr>
          <p:cNvSpPr/>
          <p:nvPr/>
        </p:nvSpPr>
        <p:spPr>
          <a:xfrm>
            <a:off x="722752" y="4316075"/>
            <a:ext cx="101521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600" b="1" dirty="0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/>
                <a:solidFill>
                  <a:srgbClr val="B74F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600" b="1" cap="none" spc="0" dirty="0">
              <a:ln/>
              <a:solidFill>
                <a:srgbClr val="B74FB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69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">
            <a:hlinkClick r:id="" action="ppaction://media"/>
            <a:extLst>
              <a:ext uri="{FF2B5EF4-FFF2-40B4-BE49-F238E27FC236}">
                <a16:creationId xmlns:a16="http://schemas.microsoft.com/office/drawing/2014/main" id="{F5DE8AF6-2A42-B9A7-17D1-FE478AD32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9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36D5C-B43A-5DEF-961F-2747643F7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F95AF4CE-AF14-825F-2785-FA7309EBE0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21905"/>
          </a:xfrm>
        </p:spPr>
      </p:pic>
      <p:pic>
        <p:nvPicPr>
          <p:cNvPr id="10" name="xin_chao_cac_ban_minh_la_robot_day_minh_nghe_f08801f5-f960-4bb5-9ed2-da658ea83930">
            <a:hlinkClick r:id="" action="ppaction://media"/>
            <a:extLst>
              <a:ext uri="{FF2B5EF4-FFF2-40B4-BE49-F238E27FC236}">
                <a16:creationId xmlns:a16="http://schemas.microsoft.com/office/drawing/2014/main" id="{3A12A3F1-40E3-8DED-6AAC-BE48B0DECF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62671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1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5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4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505" y="0"/>
            <a:ext cx="12552217" cy="76453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4E056-7031-4D60-8068-6C70255E7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483" y="1761172"/>
            <a:ext cx="7773074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E4AE5-ED9B-AB73-9B10-733185F84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3F78FE2-D8EB-F354-9495-8EFA8890D66E}"/>
              </a:ext>
            </a:extLst>
          </p:cNvPr>
          <p:cNvSpPr/>
          <p:nvPr/>
        </p:nvSpPr>
        <p:spPr>
          <a:xfrm rot="1201963">
            <a:off x="332120" y="-3607240"/>
            <a:ext cx="11824399" cy="12878058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70D8B5B-A268-F0DB-C9BA-CEEA7DD2C75E}"/>
              </a:ext>
            </a:extLst>
          </p:cNvPr>
          <p:cNvSpPr/>
          <p:nvPr/>
        </p:nvSpPr>
        <p:spPr>
          <a:xfrm rot="-10800000">
            <a:off x="7773616" y="5098359"/>
            <a:ext cx="1416337" cy="1073841"/>
          </a:xfrm>
          <a:custGeom>
            <a:avLst/>
            <a:gdLst/>
            <a:ahLst/>
            <a:cxnLst/>
            <a:rect l="l" t="t" r="r" b="b"/>
            <a:pathLst>
              <a:path w="2124506" h="1610762">
                <a:moveTo>
                  <a:pt x="0" y="0"/>
                </a:moveTo>
                <a:lnTo>
                  <a:pt x="2124506" y="0"/>
                </a:lnTo>
                <a:lnTo>
                  <a:pt x="2124506" y="1610762"/>
                </a:lnTo>
                <a:lnTo>
                  <a:pt x="0" y="1610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8F3FB64-1E71-6DFD-6B3C-F80838730948}"/>
              </a:ext>
            </a:extLst>
          </p:cNvPr>
          <p:cNvSpPr/>
          <p:nvPr/>
        </p:nvSpPr>
        <p:spPr>
          <a:xfrm>
            <a:off x="2863020" y="851647"/>
            <a:ext cx="1416337" cy="1073841"/>
          </a:xfrm>
          <a:custGeom>
            <a:avLst/>
            <a:gdLst/>
            <a:ahLst/>
            <a:cxnLst/>
            <a:rect l="l" t="t" r="r" b="b"/>
            <a:pathLst>
              <a:path w="2124506" h="1610762">
                <a:moveTo>
                  <a:pt x="0" y="0"/>
                </a:moveTo>
                <a:lnTo>
                  <a:pt x="2124506" y="0"/>
                </a:lnTo>
                <a:lnTo>
                  <a:pt x="2124506" y="1610762"/>
                </a:lnTo>
                <a:lnTo>
                  <a:pt x="0" y="1610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A5352F6-1F14-FA84-FEB0-B5D2CF5D23F7}"/>
              </a:ext>
            </a:extLst>
          </p:cNvPr>
          <p:cNvGrpSpPr/>
          <p:nvPr/>
        </p:nvGrpSpPr>
        <p:grpSpPr>
          <a:xfrm>
            <a:off x="5781603" y="182760"/>
            <a:ext cx="6816699" cy="6675240"/>
            <a:chOff x="0" y="0"/>
            <a:chExt cx="13633397" cy="13350480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D9F47EE3-5BC4-2C0B-6AA8-6716868756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3633397" cy="13350480"/>
              <a:chOff x="-72390" y="7620"/>
              <a:chExt cx="6487160" cy="635254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91DBD739-38F8-781F-9739-10EE14607D38}"/>
                  </a:ext>
                </a:extLst>
              </p:cNvPr>
              <p:cNvSpPr/>
              <p:nvPr/>
            </p:nvSpPr>
            <p:spPr>
              <a:xfrm>
                <a:off x="-72390" y="7620"/>
                <a:ext cx="6487160" cy="6352540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8B5CB4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9CAB8AF4-7ED9-D884-6A8C-9E140660726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43460"/>
              <a:ext cx="12931920" cy="12663560"/>
              <a:chOff x="-72390" y="7620"/>
              <a:chExt cx="6487160" cy="635254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D577A51D-FB9D-FF3C-43B5-37B265D7C59E}"/>
                  </a:ext>
                </a:extLst>
              </p:cNvPr>
              <p:cNvSpPr/>
              <p:nvPr/>
            </p:nvSpPr>
            <p:spPr>
              <a:xfrm>
                <a:off x="-72390" y="7620"/>
                <a:ext cx="6487160" cy="6352540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3EA8410F-E71F-996F-CE05-3A1384642C4C}"/>
              </a:ext>
            </a:extLst>
          </p:cNvPr>
          <p:cNvSpPr/>
          <p:nvPr/>
        </p:nvSpPr>
        <p:spPr>
          <a:xfrm rot="-2618668" flipH="1">
            <a:off x="634308" y="-149416"/>
            <a:ext cx="1502229" cy="2706720"/>
          </a:xfrm>
          <a:custGeom>
            <a:avLst/>
            <a:gdLst/>
            <a:ahLst/>
            <a:cxnLst/>
            <a:rect l="l" t="t" r="r" b="b"/>
            <a:pathLst>
              <a:path w="2253344" h="4060080">
                <a:moveTo>
                  <a:pt x="2253344" y="0"/>
                </a:moveTo>
                <a:lnTo>
                  <a:pt x="0" y="0"/>
                </a:lnTo>
                <a:lnTo>
                  <a:pt x="0" y="4060080"/>
                </a:lnTo>
                <a:lnTo>
                  <a:pt x="2253344" y="4060080"/>
                </a:lnTo>
                <a:lnTo>
                  <a:pt x="225334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347714-6F00-E2E0-99F1-D89CF1295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022" y="1744486"/>
            <a:ext cx="6535478" cy="3377477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8AD3D5B7-AC5C-8BB4-5F24-2B357888ABC8}"/>
              </a:ext>
            </a:extLst>
          </p:cNvPr>
          <p:cNvSpPr/>
          <p:nvPr/>
        </p:nvSpPr>
        <p:spPr>
          <a:xfrm>
            <a:off x="1554991" y="1971327"/>
            <a:ext cx="5959915" cy="4703913"/>
          </a:xfrm>
          <a:custGeom>
            <a:avLst/>
            <a:gdLst/>
            <a:ahLst/>
            <a:cxnLst/>
            <a:rect l="l" t="t" r="r" b="b"/>
            <a:pathLst>
              <a:path w="10544263" h="7055869">
                <a:moveTo>
                  <a:pt x="0" y="0"/>
                </a:moveTo>
                <a:lnTo>
                  <a:pt x="10544263" y="0"/>
                </a:lnTo>
                <a:lnTo>
                  <a:pt x="10544263" y="7055869"/>
                </a:lnTo>
                <a:lnTo>
                  <a:pt x="0" y="70558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36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4DA801-5EA5-1A92-A4E3-55EBD8491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22"/>
            <a:ext cx="12192000" cy="67991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E08F073-F1AA-CF65-2922-1C63F23E6A92}"/>
              </a:ext>
            </a:extLst>
          </p:cNvPr>
          <p:cNvGrpSpPr/>
          <p:nvPr/>
        </p:nvGrpSpPr>
        <p:grpSpPr>
          <a:xfrm>
            <a:off x="980142" y="558402"/>
            <a:ext cx="2494578" cy="617957"/>
            <a:chOff x="857087" y="487540"/>
            <a:chExt cx="2494578" cy="61795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AEA982-D022-1A65-09AE-6DBF697384AF}"/>
                </a:ext>
              </a:extLst>
            </p:cNvPr>
            <p:cNvSpPr txBox="1"/>
            <p:nvPr/>
          </p:nvSpPr>
          <p:spPr>
            <a:xfrm>
              <a:off x="1589344" y="500203"/>
              <a:ext cx="1762321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F84D91-8A72-C92B-5730-41FA92EB10E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9E05806-8A3F-36AE-9FA2-DC929F156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270" y="1280160"/>
            <a:ext cx="9548389" cy="1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58ADF-7C5A-1642-04F4-25183A1A5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C2CB4E-C8BD-39EF-2986-9E07E7130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46052"/>
            <a:ext cx="12191999" cy="3814011"/>
          </a:xfrm>
          <a:prstGeom prst="rect">
            <a:avLst/>
          </a:prstGeom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4B6DC27B-DF8F-5E31-9DC5-813CBBFCE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3" b="6666"/>
          <a:stretch/>
        </p:blipFill>
        <p:spPr bwMode="auto">
          <a:xfrm>
            <a:off x="0" y="-1"/>
            <a:ext cx="121919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obot khởi động" descr="A robot in a classroom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8274E648-246A-6DB3-4DBE-83A4EB4482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8900" t="-2324" r="11240" b="1"/>
          <a:stretch/>
        </p:blipFill>
        <p:spPr>
          <a:xfrm>
            <a:off x="9812018" y="3829063"/>
            <a:ext cx="2221594" cy="3094057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B66F951-B2E4-1154-87D7-1BFF922CDF8C}"/>
              </a:ext>
            </a:extLst>
          </p:cNvPr>
          <p:cNvGrpSpPr/>
          <p:nvPr/>
        </p:nvGrpSpPr>
        <p:grpSpPr>
          <a:xfrm>
            <a:off x="624542" y="249423"/>
            <a:ext cx="10983258" cy="1643879"/>
            <a:chOff x="857087" y="487540"/>
            <a:chExt cx="2494578" cy="16438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637D54-86E8-6807-813A-A3DE797E67FC}"/>
                </a:ext>
              </a:extLst>
            </p:cNvPr>
            <p:cNvSpPr txBox="1"/>
            <p:nvPr/>
          </p:nvSpPr>
          <p:spPr>
            <a:xfrm>
              <a:off x="1070030" y="500203"/>
              <a:ext cx="228163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trượt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bênh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bốt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nhiêu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mét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5FF4473-F184-EAE6-B9C3-27C72AFE6A78}"/>
                </a:ext>
              </a:extLst>
            </p:cNvPr>
            <p:cNvSpPr/>
            <p:nvPr/>
          </p:nvSpPr>
          <p:spPr>
            <a:xfrm>
              <a:off x="857087" y="487540"/>
              <a:ext cx="212943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" name="lời robot b2 chuẩn">
            <a:hlinkClick r:id="" action="ppaction://media"/>
            <a:extLst>
              <a:ext uri="{FF2B5EF4-FFF2-40B4-BE49-F238E27FC236}">
                <a16:creationId xmlns:a16="http://schemas.microsoft.com/office/drawing/2014/main" id="{E4233192-6D11-7305-0140-371B91CEAD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0000" y="6331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5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5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6A90F2-84A3-F09B-C64A-DA4FC11A4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50" y="2819400"/>
            <a:ext cx="10579099" cy="4038600"/>
          </a:xfrm>
          <a:prstGeom prst="rect">
            <a:avLst/>
          </a:prstGeom>
          <a:ln>
            <a:noFill/>
          </a:ln>
        </p:spPr>
      </p:pic>
      <p:pic>
        <p:nvPicPr>
          <p:cNvPr id="7" name="robot khởi động" descr="A robot in a classroom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FF39C1E0-A257-CA67-D485-EAA2D05043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0651" y="4715824"/>
            <a:ext cx="1911349" cy="21421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6FB7857-94C6-C475-D7AC-C93820DA292F}"/>
              </a:ext>
            </a:extLst>
          </p:cNvPr>
          <p:cNvGrpSpPr/>
          <p:nvPr/>
        </p:nvGrpSpPr>
        <p:grpSpPr>
          <a:xfrm>
            <a:off x="269852" y="135123"/>
            <a:ext cx="11350648" cy="2874985"/>
            <a:chOff x="857087" y="487540"/>
            <a:chExt cx="2494578" cy="287498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C2D531-AEA1-2058-D0C7-49345F83E52F}"/>
                </a:ext>
              </a:extLst>
            </p:cNvPr>
            <p:cNvSpPr txBox="1"/>
            <p:nvPr/>
          </p:nvSpPr>
          <p:spPr>
            <a:xfrm>
              <a:off x="1070030" y="500203"/>
              <a:ext cx="228163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82746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Nam, Việt và Rô-bốt cùng chơi đá cầu. Nam đá quả cầu bay xa 4 m. Việt đá quả cầu bay xa 5 m. Rô-bốt đá quả cầu bay xa 7 m.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algn="just"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82746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a. Bạn nào đá quả cầu bay xa nhất?</a:t>
              </a:r>
              <a:endParaRPr kumimoji="0" lang="en-VN" sz="3600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algn="just"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82746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b. Việt đá quả cầu bay xa hơn Nam bao nhiêu mét?</a:t>
              </a:r>
              <a:endParaRPr kumimoji="0" lang="en-VN" sz="3600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9311160-5AEF-DBF9-6506-B323105CA855}"/>
                </a:ext>
              </a:extLst>
            </p:cNvPr>
            <p:cNvSpPr/>
            <p:nvPr/>
          </p:nvSpPr>
          <p:spPr>
            <a:xfrm>
              <a:off x="857087" y="487540"/>
              <a:ext cx="212943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9" name="b3 chuẩn">
            <a:hlinkClick r:id="" action="ppaction://media"/>
            <a:extLst>
              <a:ext uri="{FF2B5EF4-FFF2-40B4-BE49-F238E27FC236}">
                <a16:creationId xmlns:a16="http://schemas.microsoft.com/office/drawing/2014/main" id="{5D0A1579-61E9-4D64-E069-14878DE242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85600" y="43094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8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4" repeatCount="500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374</Words>
  <Application>Microsoft Office PowerPoint</Application>
  <PresentationFormat>Widescreen</PresentationFormat>
  <Paragraphs>45</Paragraphs>
  <Slides>16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Calibri Light</vt:lpstr>
      <vt:lpstr>Cambria</vt:lpstr>
      <vt:lpstr>Neucha</vt:lpstr>
      <vt:lpstr>Open Sans</vt:lpstr>
      <vt:lpstr>Poppins</vt:lpstr>
      <vt:lpstr>Times New Roman</vt:lpstr>
      <vt:lpstr>UTM Avo</vt:lpstr>
      <vt:lpstr>1_Office Theme</vt:lpstr>
      <vt:lpstr>Custom Design</vt:lpstr>
      <vt:lpstr>2_Office Theme</vt:lpstr>
      <vt:lpstr>Class Awards Certificates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trang trần</cp:lastModifiedBy>
  <cp:revision>15</cp:revision>
  <dcterms:created xsi:type="dcterms:W3CDTF">2025-03-11T02:05:04Z</dcterms:created>
  <dcterms:modified xsi:type="dcterms:W3CDTF">2025-04-03T13:30:55Z</dcterms:modified>
</cp:coreProperties>
</file>