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29" r:id="rId3"/>
    <p:sldId id="11622" r:id="rId4"/>
    <p:sldId id="258" r:id="rId5"/>
    <p:sldId id="259" r:id="rId6"/>
    <p:sldId id="11631" r:id="rId7"/>
    <p:sldId id="11623" r:id="rId8"/>
    <p:sldId id="337" r:id="rId9"/>
    <p:sldId id="11632" r:id="rId10"/>
    <p:sldId id="11629" r:id="rId11"/>
    <p:sldId id="11624" r:id="rId12"/>
    <p:sldId id="11630" r:id="rId13"/>
    <p:sldId id="270" r:id="rId14"/>
    <p:sldId id="271" r:id="rId15"/>
    <p:sldId id="11625" r:id="rId16"/>
    <p:sldId id="272" r:id="rId17"/>
    <p:sldId id="339" r:id="rId18"/>
    <p:sldId id="116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5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542E1-9C34-41F0-A22B-6720A821EE5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7B99D-9764-4B33-B707-E844ACE54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2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BD51F-C29C-48A2-8F4F-0DCF841280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4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2B342-8FAC-4EE2-9AAB-2C494D85B8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4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65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52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31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2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840D-652D-7523-0C48-0B75D2D0A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18349-CE42-06B6-FDF5-F34367FE6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6259-EE2C-7199-6F0A-2B3914DCD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4C20-78BB-4ADD-9DB6-13DB05DA244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ABF95-14E4-AE41-20B9-EEE4FCF40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3886B-72C9-A7EF-600C-D8F2A13A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C61AC-3412-4A2D-A9AD-FCD22AE8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5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23476-8D49-B709-1424-1AC7EDD4E4FA}"/>
              </a:ext>
            </a:extLst>
          </p:cNvPr>
          <p:cNvSpPr txBox="1"/>
          <p:nvPr userDrawn="1"/>
        </p:nvSpPr>
        <p:spPr>
          <a:xfrm>
            <a:off x="9942369" y="29754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FABF7-6ACF-F723-D0B2-97F4A7E4B9C0}"/>
              </a:ext>
            </a:extLst>
          </p:cNvPr>
          <p:cNvSpPr txBox="1"/>
          <p:nvPr userDrawn="1"/>
        </p:nvSpPr>
        <p:spPr>
          <a:xfrm>
            <a:off x="-662289" y="668713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F37375-0FEA-A217-A032-6F7365DC94E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662290" y="-1"/>
            <a:ext cx="12854289" cy="7471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117FC0-E71F-627E-14EE-48D9B4783CB1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F1683A-FAC3-02EF-9B08-3CB35E5A77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237DC6-CDDC-12F3-5F15-810EC202575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3BBCA3-A7B8-9FDB-6EE3-737883268767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A7DA48-380C-2AF0-EC21-7139DE1D713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669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7.mp4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38.png"/><Relationship Id="rId17" Type="http://schemas.openxmlformats.org/officeDocument/2006/relationships/image" Target="../media/image42.emf"/><Relationship Id="rId2" Type="http://schemas.openxmlformats.org/officeDocument/2006/relationships/audio" Target="../media/media6.mp3"/><Relationship Id="rId16" Type="http://schemas.openxmlformats.org/officeDocument/2006/relationships/image" Target="../media/image41.png"/><Relationship Id="rId20" Type="http://schemas.openxmlformats.org/officeDocument/2006/relationships/audio" Target="../media/audio3.wav"/><Relationship Id="rId1" Type="http://schemas.microsoft.com/office/2007/relationships/media" Target="../media/media6.mp3"/><Relationship Id="rId6" Type="http://schemas.openxmlformats.org/officeDocument/2006/relationships/video" Target="../media/media1.mp4"/><Relationship Id="rId11" Type="http://schemas.openxmlformats.org/officeDocument/2006/relationships/image" Target="../media/image37.png"/><Relationship Id="rId5" Type="http://schemas.microsoft.com/office/2007/relationships/media" Target="../media/media1.mp4"/><Relationship Id="rId15" Type="http://schemas.openxmlformats.org/officeDocument/2006/relationships/image" Target="../media/image26.png"/><Relationship Id="rId10" Type="http://schemas.openxmlformats.org/officeDocument/2006/relationships/image" Target="../media/image36.svg"/><Relationship Id="rId19" Type="http://schemas.openxmlformats.org/officeDocument/2006/relationships/image" Target="../media/image21.png"/><Relationship Id="rId4" Type="http://schemas.openxmlformats.org/officeDocument/2006/relationships/video" Target="../media/media7.mp4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video" Target="NULL" TargetMode="External"/><Relationship Id="rId21" Type="http://schemas.openxmlformats.org/officeDocument/2006/relationships/audio" Target="../media/audio3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audio" Target="../media/media6.mp3"/><Relationship Id="rId16" Type="http://schemas.openxmlformats.org/officeDocument/2006/relationships/image" Target="../media/image47.png"/><Relationship Id="rId20" Type="http://schemas.openxmlformats.org/officeDocument/2006/relationships/image" Target="../media/image21.png"/><Relationship Id="rId1" Type="http://schemas.microsoft.com/office/2007/relationships/media" Target="../media/media6.mp3"/><Relationship Id="rId6" Type="http://schemas.openxmlformats.org/officeDocument/2006/relationships/video" Target="../media/media1.mp4"/><Relationship Id="rId11" Type="http://schemas.openxmlformats.org/officeDocument/2006/relationships/image" Target="../media/image37.png"/><Relationship Id="rId5" Type="http://schemas.microsoft.com/office/2007/relationships/media" Target="../media/media1.mp4"/><Relationship Id="rId15" Type="http://schemas.openxmlformats.org/officeDocument/2006/relationships/image" Target="../media/image26.png"/><Relationship Id="rId10" Type="http://schemas.openxmlformats.org/officeDocument/2006/relationships/image" Target="../media/image36.svg"/><Relationship Id="rId19" Type="http://schemas.microsoft.com/office/2007/relationships/hdphoto" Target="../media/hdphoto2.wdp"/><Relationship Id="rId4" Type="http://schemas.microsoft.com/office/2007/relationships/media" Target="../media/media8.mp4"/><Relationship Id="rId9" Type="http://schemas.openxmlformats.org/officeDocument/2006/relationships/image" Target="../media/image35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52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3" y="272969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7" y="4785384"/>
            <a:ext cx="2296413" cy="2296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4965A-D87F-A484-BFE6-0F11C010709D}"/>
              </a:ext>
            </a:extLst>
          </p:cNvPr>
          <p:cNvSpPr/>
          <p:nvPr/>
        </p:nvSpPr>
        <p:spPr>
          <a:xfrm>
            <a:off x="893183" y="505147"/>
            <a:ext cx="10302949" cy="10747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14000"/>
              </a:lnSpc>
              <a:defRPr/>
            </a:pPr>
            <a:r>
              <a:rPr lang="en-US" sz="28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QUẬN HỒNG BÀNG</a:t>
            </a:r>
          </a:p>
          <a:p>
            <a:pPr algn="ctr" eaLnBrk="1" hangingPunct="1">
              <a:lnSpc>
                <a:spcPct val="114000"/>
              </a:lnSpc>
              <a:defRPr/>
            </a:pPr>
            <a:r>
              <a:rPr lang="en-US" sz="28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AN HỒNG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BD31D4-5BC8-1127-BEED-784BE3377B20}"/>
              </a:ext>
            </a:extLst>
          </p:cNvPr>
          <p:cNvSpPr txBox="1">
            <a:spLocks/>
          </p:cNvSpPr>
          <p:nvPr/>
        </p:nvSpPr>
        <p:spPr>
          <a:xfrm>
            <a:off x="2313940" y="2158678"/>
            <a:ext cx="7120890" cy="1617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defTabSz="457200" fontAlgn="base">
              <a:buFontTx/>
              <a:buNone/>
              <a:defRPr/>
            </a:pP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2</a:t>
            </a:r>
          </a:p>
          <a:p>
            <a:pPr marL="457200" lvl="1" defTabSz="457200" fontAlgn="base">
              <a:buFontTx/>
              <a:buNone/>
              <a:defRPr/>
            </a:pP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19 (</a:t>
            </a: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3) </a:t>
            </a: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tập</a:t>
            </a:r>
            <a:endParaRPr lang="en-US" altLang="zh-C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5156564-9DF7-AC92-7DC7-D6906B845DAE}"/>
              </a:ext>
            </a:extLst>
          </p:cNvPr>
          <p:cNvSpPr/>
          <p:nvPr/>
        </p:nvSpPr>
        <p:spPr>
          <a:xfrm>
            <a:off x="4160594" y="4024557"/>
            <a:ext cx="6921238" cy="1263469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1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1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Trần Thị Kiều Trang</a:t>
            </a:r>
          </a:p>
        </p:txBody>
      </p:sp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CCEA3C2D-B7C3-3B00-015B-A3729F15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7523" y="637332"/>
            <a:ext cx="5035968" cy="50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-chuong-tin-nhan-nokia-www_tiengdong_com">
            <a:hlinkClick r:id="" action="ppaction://media"/>
            <a:extLst>
              <a:ext uri="{FF2B5EF4-FFF2-40B4-BE49-F238E27FC236}">
                <a16:creationId xmlns:a16="http://schemas.microsoft.com/office/drawing/2014/main" id="{8CDE178D-0EA2-726C-881B-076DDFB42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062" y="5903238"/>
            <a:ext cx="954762" cy="954762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C0986E4-336B-EB47-F73A-D33909003107}"/>
              </a:ext>
            </a:extLst>
          </p:cNvPr>
          <p:cNvSpPr/>
          <p:nvPr/>
        </p:nvSpPr>
        <p:spPr>
          <a:xfrm>
            <a:off x="7453491" y="456377"/>
            <a:ext cx="3629478" cy="1729648"/>
          </a:xfrm>
          <a:prstGeom prst="wedgeEllipseCallout">
            <a:avLst>
              <a:gd name="adj1" fmla="val -83362"/>
              <a:gd name="adj2" fmla="val 46576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Tin </a:t>
            </a:r>
            <a:r>
              <a:rPr lang="en-US" sz="4000" b="1" dirty="0" err="1">
                <a:solidFill>
                  <a:schemeClr val="tx1"/>
                </a:solidFill>
              </a:rPr>
              <a:t>nhắn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từ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Việt</a:t>
            </a:r>
            <a:r>
              <a:rPr lang="en-US" sz="4000" b="1" dirty="0">
                <a:solidFill>
                  <a:schemeClr val="tx1"/>
                </a:solidFill>
              </a:rPr>
              <a:t>!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3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high-performance--4-2024-11-12T07_45_26Z">
            <a:hlinkClick r:id="" action="ppaction://media"/>
            <a:extLst>
              <a:ext uri="{FF2B5EF4-FFF2-40B4-BE49-F238E27FC236}">
                <a16:creationId xmlns:a16="http://schemas.microsoft.com/office/drawing/2014/main" id="{FD81F3B5-834A-D917-0B88-F0581B6083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9" y="0"/>
            <a:ext cx="12257981" cy="6857999"/>
          </a:xfrm>
          <a:prstGeom prst="rect">
            <a:avLst/>
          </a:prstGeom>
        </p:spPr>
      </p:pic>
      <p:pic>
        <p:nvPicPr>
          <p:cNvPr id="4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24AB8AE6-7AF2-223F-892F-3F27E4EE59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2790" y="554485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3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0C39-AE67-BFE1-6951-A88D2FE1C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EA65FD-37B2-6A98-CDD9-92A377C7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1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5273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1224" numSld="2" showWhenStopped="0">
                    <p:cTn id="43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1224" numSld="2" showWhenStopped="0">
                    <p:cTn id="43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4" y="261110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7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5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7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7039859" y="3614349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1" y="528819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8" y="534372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1BD3A44-054F-48F4-A8BA-7ED2D81EE464}"/>
              </a:ext>
            </a:extLst>
          </p:cNvPr>
          <p:cNvGrpSpPr/>
          <p:nvPr/>
        </p:nvGrpSpPr>
        <p:grpSpPr>
          <a:xfrm>
            <a:off x="1109454" y="442175"/>
            <a:ext cx="9973091" cy="5920525"/>
            <a:chOff x="-113416" y="656520"/>
            <a:chExt cx="7468320" cy="443356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980127F-CE5B-4BD2-9186-623903C25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9E8F714-A2B6-4ECD-9AE8-286C484A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C28AE99-C8CF-426E-A90A-8F542AAE4DF8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706859E-C68A-4ED2-A3A8-20EFDF07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517589"/>
            <a:ext cx="2467586" cy="2819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D69D0D-00C5-4EA1-BB59-BAFA488FC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137388"/>
            <a:ext cx="1533886" cy="18948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C7C4565-30EC-4C78-AF0F-480FCB944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717519"/>
            <a:ext cx="2325893" cy="24311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A7D9F0A-0A41-4DC9-92F6-781049C64D68}"/>
              </a:ext>
            </a:extLst>
          </p:cNvPr>
          <p:cNvSpPr txBox="1"/>
          <p:nvPr/>
        </p:nvSpPr>
        <p:spPr>
          <a:xfrm>
            <a:off x="2122912" y="20193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0313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7204" y="226170"/>
            <a:ext cx="9757958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26297" y="385891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108981" y="303154"/>
            <a:ext cx="8083497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GB" sz="66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思源黑体 CN Medium"/>
              </a:rPr>
              <a:t>Chọn</a:t>
            </a:r>
            <a:r>
              <a:rPr lang="en-GB" sz="66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思源黑体 CN Medium"/>
              </a:rPr>
              <a:t> </a:t>
            </a:r>
            <a:r>
              <a:rPr lang="en-GB" sz="66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思源黑体 CN Medium"/>
              </a:rPr>
              <a:t>kết</a:t>
            </a:r>
            <a:r>
              <a:rPr lang="en-GB" sz="66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思源黑体 CN Medium"/>
              </a:rPr>
              <a:t> quả </a:t>
            </a:r>
            <a:r>
              <a:rPr lang="en-GB" sz="66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思源黑体 CN Medium"/>
              </a:rPr>
              <a:t>đúng</a:t>
            </a:r>
            <a:r>
              <a:rPr lang="en-GB" sz="66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思源黑体 CN Medium"/>
              </a:rPr>
              <a:t>:</a:t>
            </a:r>
          </a:p>
          <a:p>
            <a:pPr lvl="0" algn="ctr">
              <a:defRPr/>
            </a:pPr>
            <a:r>
              <a:rPr lang="en-GB" sz="66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思源黑体 CN Medium"/>
              </a:rPr>
              <a:t>28 + 9 + 2 =?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7453009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37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7453745" cy="1468344"/>
            <a:chOff x="609600" y="3935022"/>
            <a:chExt cx="7453745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6767945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39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90" y="5248510"/>
            <a:ext cx="7612636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8619FF6-65E6-4E15-A3AC-055D81EA960F}"/>
              </a:ext>
            </a:extLst>
          </p:cNvPr>
          <p:cNvSpPr/>
          <p:nvPr/>
        </p:nvSpPr>
        <p:spPr>
          <a:xfrm>
            <a:off x="2960741" y="2081516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8550B95D-8C27-4928-A8F3-0CE137227EDC}"/>
              </a:ext>
            </a:extLst>
          </p:cNvPr>
          <p:cNvSpPr/>
          <p:nvPr/>
        </p:nvSpPr>
        <p:spPr>
          <a:xfrm>
            <a:off x="2980221" y="5011990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pic>
        <p:nvPicPr>
          <p:cNvPr id="3" name="图片 47108" descr="1-43">
            <a:extLst>
              <a:ext uri="{FF2B5EF4-FFF2-40B4-BE49-F238E27FC236}">
                <a16:creationId xmlns:a16="http://schemas.microsoft.com/office/drawing/2014/main" id="{D67A434F-DBFD-052B-09A9-AB5C9262B5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05150" y="3567623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7A1268E-40D1-B317-055A-4A93758542F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rcRect l="16176" t="8189" r="19535"/>
          <a:stretch/>
        </p:blipFill>
        <p:spPr>
          <a:xfrm>
            <a:off x="9582863" y="385891"/>
            <a:ext cx="2144893" cy="18505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79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379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49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5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5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69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78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95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379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49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5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69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78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95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51841" y="197889"/>
            <a:ext cx="9978578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16172" y="364507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219110" y="319289"/>
            <a:ext cx="7279906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GB" sz="66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Chọn</a:t>
            </a:r>
            <a:r>
              <a:rPr lang="en-GB" sz="66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66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kết</a:t>
            </a:r>
            <a:r>
              <a:rPr lang="en-GB" sz="66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quả </a:t>
            </a:r>
            <a:r>
              <a:rPr lang="en-GB" sz="66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đúng</a:t>
            </a:r>
            <a:r>
              <a:rPr lang="en-GB" sz="66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</a:t>
            </a:r>
          </a:p>
          <a:p>
            <a:pPr lvl="0" algn="ctr">
              <a:defRPr/>
            </a:pPr>
            <a:r>
              <a:rPr lang="en-GB" sz="66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45 + 5 + 8=?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8376645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58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34073" y="4075935"/>
            <a:ext cx="7932836" cy="1303128"/>
            <a:chOff x="1046767" y="4075935"/>
            <a:chExt cx="10688033" cy="130312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48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1046767" y="4075935"/>
              <a:ext cx="1481887" cy="1303128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8514047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68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97A1103-ADB4-4A37-A020-49B637D9E83E}"/>
              </a:ext>
            </a:extLst>
          </p:cNvPr>
          <p:cNvSpPr/>
          <p:nvPr/>
        </p:nvSpPr>
        <p:spPr>
          <a:xfrm>
            <a:off x="3396796" y="3427350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7761B807-B911-4835-BF11-926628DC4576}"/>
              </a:ext>
            </a:extLst>
          </p:cNvPr>
          <p:cNvSpPr/>
          <p:nvPr/>
        </p:nvSpPr>
        <p:spPr>
          <a:xfrm>
            <a:off x="3396796" y="5105894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6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pic>
        <p:nvPicPr>
          <p:cNvPr id="35" name="Picture 2" descr="Clip nghệ Giáng sinh đồ Họa Western miễn Phí nội dung Toán học - toán học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4615" l="3889" r="90000">
                        <a14:foregroundMark x1="33444" y1="27692" x2="28778" y2="53077"/>
                        <a14:foregroundMark x1="28667" y1="33462" x2="35222" y2="21154"/>
                        <a14:foregroundMark x1="36111" y1="60385" x2="37444" y2="69615"/>
                        <a14:foregroundMark x1="45111" y1="47500" x2="45000" y2="53654"/>
                        <a14:foregroundMark x1="66000" y1="75000" x2="64667" y2="80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99" y="2975400"/>
            <a:ext cx="8072865" cy="47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AE7C1EF-47C7-50D5-76C1-745694A5BC6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rcRect l="16176" t="8189" r="19535"/>
          <a:stretch/>
        </p:blipFill>
        <p:spPr>
          <a:xfrm>
            <a:off x="9582863" y="407925"/>
            <a:ext cx="2144893" cy="18505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68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37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5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6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6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74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9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137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5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6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6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74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video>
                  <p:cMediaNode vol="80000">
                    <p:cTn id="9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B8403-186F-4428-F98F-B753EE32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428" y="1430215"/>
            <a:ext cx="7231972" cy="2903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E62BFB1-E548-0008-EE80-3F95B442AE15}"/>
              </a:ext>
            </a:extLst>
          </p:cNvPr>
          <p:cNvGrpSpPr/>
          <p:nvPr/>
        </p:nvGrpSpPr>
        <p:grpSpPr>
          <a:xfrm>
            <a:off x="-283821" y="-219648"/>
            <a:ext cx="12475821" cy="1875693"/>
            <a:chOff x="-283821" y="-219648"/>
            <a:chExt cx="12475821" cy="1875693"/>
          </a:xfrm>
        </p:grpSpPr>
        <p:sp>
          <p:nvSpPr>
            <p:cNvPr id="5" name="圆角矩形 26">
              <a:extLst>
                <a:ext uri="{FF2B5EF4-FFF2-40B4-BE49-F238E27FC236}">
                  <a16:creationId xmlns:a16="http://schemas.microsoft.com/office/drawing/2014/main" id="{365282D3-A59D-56F1-562D-6F7E7A599F01}"/>
                </a:ext>
              </a:extLst>
            </p:cNvPr>
            <p:cNvSpPr/>
            <p:nvPr/>
          </p:nvSpPr>
          <p:spPr>
            <a:xfrm>
              <a:off x="0" y="0"/>
              <a:ext cx="12192000" cy="143021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2A77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Tính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tổng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các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́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những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hạt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dẻ mà chú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sóc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nhặt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được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đường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vê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̀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̀.</a:t>
              </a:r>
              <a:r>
                <a:rPr lang="en-US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.̀</a:t>
              </a:r>
              <a:endParaRPr lang="zh-CN" altLang="en-US" dirty="0"/>
            </a:p>
          </p:txBody>
        </p:sp>
        <p:pic>
          <p:nvPicPr>
            <p:cNvPr id="6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50E16EB-6D96-B792-2673-880E37851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123" b="59004" l="29737" r="497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t="34388" r="47802" b="38261"/>
            <a:stretch/>
          </p:blipFill>
          <p:spPr>
            <a:xfrm>
              <a:off x="-283821" y="-219648"/>
              <a:ext cx="1711569" cy="1875693"/>
            </a:xfrm>
            <a:prstGeom prst="rect">
              <a:avLst/>
            </a:prstGeom>
          </p:spPr>
        </p:pic>
      </p:grp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33374383-9AD9-0E42-0B13-0356D98E4F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4" b="94339" l="9988" r="89972">
                        <a14:foregroundMark x1="31177" y1="94339" x2="41812" y2="84796"/>
                        <a14:foregroundMark x1="52729" y1="8896" x2="59927" y2="8532"/>
                        <a14:foregroundMark x1="58188" y1="4084" x2="61949" y2="4448"/>
                        <a14:foregroundMark x1="28791" y1="19814" x2="28467" y2="31460"/>
                        <a14:foregroundMark x1="29155" y1="54347" x2="29155" y2="48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307" y="1100278"/>
            <a:ext cx="1271954" cy="1271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57423-76BF-8178-1D15-40D62222C009}"/>
              </a:ext>
            </a:extLst>
          </p:cNvPr>
          <p:cNvSpPr txBox="1"/>
          <p:nvPr/>
        </p:nvSpPr>
        <p:spPr>
          <a:xfrm>
            <a:off x="0" y="4447006"/>
            <a:ext cx="12090400" cy="25406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7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dẻ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nhặt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7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7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3: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phép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37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ộ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bảng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7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7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700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0D6729B-F1C0-E7F7-492C-DA081347C4D2}"/>
              </a:ext>
            </a:extLst>
          </p:cNvPr>
          <p:cNvSpPr/>
          <p:nvPr/>
        </p:nvSpPr>
        <p:spPr>
          <a:xfrm>
            <a:off x="1206500" y="1736255"/>
            <a:ext cx="3949700" cy="2150207"/>
          </a:xfrm>
          <a:prstGeom prst="cloudCallout">
            <a:avLst>
              <a:gd name="adj1" fmla="val -44305"/>
              <a:gd name="adj2" fmla="val 9098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D0F77E-2579-D40D-69AC-4A8105DD31F9}"/>
              </a:ext>
            </a:extLst>
          </p:cNvPr>
          <p:cNvGrpSpPr/>
          <p:nvPr/>
        </p:nvGrpSpPr>
        <p:grpSpPr>
          <a:xfrm>
            <a:off x="-283821" y="-219648"/>
            <a:ext cx="12475821" cy="1875693"/>
            <a:chOff x="-283821" y="-219648"/>
            <a:chExt cx="12475821" cy="1875693"/>
          </a:xfrm>
        </p:grpSpPr>
        <p:sp>
          <p:nvSpPr>
            <p:cNvPr id="4" name="圆角矩形 26">
              <a:extLst>
                <a:ext uri="{FF2B5EF4-FFF2-40B4-BE49-F238E27FC236}">
                  <a16:creationId xmlns:a16="http://schemas.microsoft.com/office/drawing/2014/main" id="{C5B1B036-F8BA-9648-E90B-A3B33013574F}"/>
                </a:ext>
              </a:extLst>
            </p:cNvPr>
            <p:cNvSpPr/>
            <p:nvPr/>
          </p:nvSpPr>
          <p:spPr>
            <a:xfrm>
              <a:off x="0" y="0"/>
              <a:ext cx="12192000" cy="143021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2A77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Tính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tổng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các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́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những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hạt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dẻ mà chú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sóc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nhặt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được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đường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vê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̀ </a:t>
              </a:r>
              <a:r>
                <a:rPr lang="en-US" sz="3600" b="1" dirty="0" err="1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</a:t>
              </a:r>
              <a:r>
                <a:rPr lang="en-US" sz="36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̀.</a:t>
              </a:r>
              <a:r>
                <a:rPr lang="en-US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.̀</a:t>
              </a:r>
              <a:endParaRPr lang="zh-CN" altLang="en-US" dirty="0"/>
            </a:p>
          </p:txBody>
        </p:sp>
        <p:pic>
          <p:nvPicPr>
            <p:cNvPr id="5" name="Picture 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79D46C3-81AB-979B-8C0A-2EC7B1405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123" b="59004" l="29737" r="497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t="34388" r="47802" b="38261"/>
            <a:stretch/>
          </p:blipFill>
          <p:spPr>
            <a:xfrm>
              <a:off x="-283821" y="-219648"/>
              <a:ext cx="1711569" cy="187569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9C37BA-001C-0F1D-9BA5-BE9EE7C0D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8" y="1430215"/>
            <a:ext cx="12127402" cy="542778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100+ Hình nền Powerpoint cảm ơn cuối slide đẹp, bắt trend">
            <a:extLst>
              <a:ext uri="{FF2B5EF4-FFF2-40B4-BE49-F238E27FC236}">
                <a16:creationId xmlns:a16="http://schemas.microsoft.com/office/drawing/2014/main" id="{E909609E-85E6-8504-DE67-63813CEC2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6065A3DE-CD10-DE2A-8DA1-78E45FE45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33936" r="6339" b="24370"/>
          <a:stretch/>
        </p:blipFill>
        <p:spPr>
          <a:xfrm rot="10580711" flipV="1">
            <a:off x="2687793" y="1536771"/>
            <a:ext cx="6077298" cy="352462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6858000 h 6858000"/>
              <a:gd name="connsiteX2" fmla="*/ 12192000 w 12192000"/>
              <a:gd name="connsiteY2" fmla="*/ 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F4AFBF-462D-EA91-414E-40A3EBD1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86" y="1888052"/>
            <a:ext cx="4471243" cy="35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8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EBEFB-FFF0-FE1E-3873-75ED0FEFB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9F7B50-F33E-E874-44AC-D0490EEF2BC2}"/>
              </a:ext>
            </a:extLst>
          </p:cNvPr>
          <p:cNvGrpSpPr/>
          <p:nvPr/>
        </p:nvGrpSpPr>
        <p:grpSpPr>
          <a:xfrm>
            <a:off x="0" y="2947852"/>
            <a:ext cx="4811192" cy="1986276"/>
            <a:chOff x="2517826" y="791322"/>
            <a:chExt cx="5027032" cy="1605314"/>
          </a:xfrm>
          <a:solidFill>
            <a:schemeClr val="accent2">
              <a:lumMod val="75000"/>
            </a:schemeClr>
          </a:solidFill>
        </p:grpSpPr>
        <p:sp>
          <p:nvSpPr>
            <p:cNvPr id="14" name="Rounded Rectangle 1">
              <a:extLst>
                <a:ext uri="{FF2B5EF4-FFF2-40B4-BE49-F238E27FC236}">
                  <a16:creationId xmlns:a16="http://schemas.microsoft.com/office/drawing/2014/main" id="{43A57052-FAAD-A101-62C6-07E2C5B1C8AA}"/>
                </a:ext>
              </a:extLst>
            </p:cNvPr>
            <p:cNvSpPr/>
            <p:nvPr/>
          </p:nvSpPr>
          <p:spPr>
            <a:xfrm rot="562429">
              <a:off x="6356138" y="1028181"/>
              <a:ext cx="1188720" cy="1249680"/>
            </a:xfrm>
            <a:prstGeom prst="roundRect">
              <a:avLst/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38100">
                    <a:solidFill>
                      <a:prstClr val="white"/>
                    </a:solidFill>
                  </a:ln>
                  <a:solidFill>
                    <a:srgbClr val="A5A5A5">
                      <a:lumMod val="75000"/>
                    </a:srgbClr>
                  </a:solidFill>
                  <a:latin typeface="#9Slide07 IcielPony" panose="02000000000000000000" pitchFamily="2" charset="0"/>
                </a:rPr>
                <a:t>H</a:t>
              </a:r>
              <a:endParaRPr kumimoji="0" lang="en-US" sz="96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14579EE5-F453-B4B7-AE53-0C4EF79C2B92}"/>
                </a:ext>
              </a:extLst>
            </p:cNvPr>
            <p:cNvSpPr/>
            <p:nvPr/>
          </p:nvSpPr>
          <p:spPr>
            <a:xfrm>
              <a:off x="5234185" y="791322"/>
              <a:ext cx="1188720" cy="1249680"/>
            </a:xfrm>
            <a:prstGeom prst="roundRect">
              <a:avLst/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B12F73B6-B131-454F-942D-74113F5048B0}"/>
                </a:ext>
              </a:extLst>
            </p:cNvPr>
            <p:cNvSpPr/>
            <p:nvPr/>
          </p:nvSpPr>
          <p:spPr>
            <a:xfrm>
              <a:off x="2517826" y="791322"/>
              <a:ext cx="1188720" cy="1249680"/>
            </a:xfrm>
            <a:prstGeom prst="roundRect">
              <a:avLst/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5569A54E-7212-AF52-CE8F-DF4422DBDC0B}"/>
                </a:ext>
              </a:extLst>
            </p:cNvPr>
            <p:cNvSpPr/>
            <p:nvPr/>
          </p:nvSpPr>
          <p:spPr>
            <a:xfrm rot="21347038">
              <a:off x="3535761" y="1146956"/>
              <a:ext cx="1188720" cy="1249680"/>
            </a:xfrm>
            <a:prstGeom prst="roundRect">
              <a:avLst/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38100">
                    <a:solidFill>
                      <a:prstClr val="white"/>
                    </a:solidFill>
                  </a:ln>
                  <a:solidFill>
                    <a:srgbClr val="4C33A0"/>
                  </a:solidFill>
                  <a:latin typeface="#9Slide07 IcielPony" panose="02000000000000000000" pitchFamily="2" charset="0"/>
                </a:rPr>
                <a:t>I</a:t>
              </a:r>
              <a:endParaRPr kumimoji="0" lang="en-US" sz="96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4C33A0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52C351-4D6A-3E8E-2B31-A5DBA79A54E7}"/>
              </a:ext>
            </a:extLst>
          </p:cNvPr>
          <p:cNvGrpSpPr/>
          <p:nvPr/>
        </p:nvGrpSpPr>
        <p:grpSpPr>
          <a:xfrm>
            <a:off x="4692865" y="2947852"/>
            <a:ext cx="7304396" cy="2350745"/>
            <a:chOff x="-961863" y="3035119"/>
            <a:chExt cx="6637693" cy="1641608"/>
          </a:xfrm>
          <a:solidFill>
            <a:schemeClr val="accent2">
              <a:lumMod val="75000"/>
            </a:schemeClr>
          </a:solidFill>
        </p:grpSpPr>
        <p:sp>
          <p:nvSpPr>
            <p:cNvPr id="23" name="Rounded Rectangle 8">
              <a:extLst>
                <a:ext uri="{FF2B5EF4-FFF2-40B4-BE49-F238E27FC236}">
                  <a16:creationId xmlns:a16="http://schemas.microsoft.com/office/drawing/2014/main" id="{3318DAFF-052F-FD83-14F0-6D7F0A105CDA}"/>
                </a:ext>
              </a:extLst>
            </p:cNvPr>
            <p:cNvSpPr/>
            <p:nvPr/>
          </p:nvSpPr>
          <p:spPr>
            <a:xfrm>
              <a:off x="-961863" y="3035120"/>
              <a:ext cx="1188720" cy="1249680"/>
            </a:xfrm>
            <a:prstGeom prst="roundRect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381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#9Slide07 IcielPony" panose="02000000000000000000" pitchFamily="2" charset="0"/>
                </a:rPr>
                <a:t>A</a:t>
              </a:r>
              <a:endParaRPr kumimoji="0" lang="en-US" sz="96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9A0A286F-8848-F2B2-A39E-85912DA09DD1}"/>
                </a:ext>
              </a:extLst>
            </p:cNvPr>
            <p:cNvSpPr/>
            <p:nvPr/>
          </p:nvSpPr>
          <p:spPr>
            <a:xfrm rot="209367">
              <a:off x="70230" y="3394851"/>
              <a:ext cx="1188720" cy="1249680"/>
            </a:xfrm>
            <a:prstGeom prst="roundRect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E2587F0C-D0AA-922B-F8D6-CCA7A76D0996}"/>
                </a:ext>
              </a:extLst>
            </p:cNvPr>
            <p:cNvSpPr/>
            <p:nvPr/>
          </p:nvSpPr>
          <p:spPr>
            <a:xfrm>
              <a:off x="1063634" y="3035119"/>
              <a:ext cx="1188720" cy="1249680"/>
            </a:xfrm>
            <a:prstGeom prst="roundRect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AA48A01F-1FC7-4058-9E7D-D3D6F0C98F70}"/>
                </a:ext>
              </a:extLst>
            </p:cNvPr>
            <p:cNvSpPr/>
            <p:nvPr/>
          </p:nvSpPr>
          <p:spPr>
            <a:xfrm>
              <a:off x="2567080" y="3267777"/>
              <a:ext cx="1188720" cy="1249680"/>
            </a:xfrm>
            <a:prstGeom prst="roundRect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42C35A8D-A086-EF07-8134-1A041DFE3415}"/>
                </a:ext>
              </a:extLst>
            </p:cNvPr>
            <p:cNvSpPr/>
            <p:nvPr/>
          </p:nvSpPr>
          <p:spPr>
            <a:xfrm>
              <a:off x="3604208" y="3427047"/>
              <a:ext cx="1080479" cy="1249680"/>
            </a:xfrm>
            <a:prstGeom prst="roundRect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Ơ</a:t>
              </a: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FFF450D4-596C-CA5D-6984-AB55F4AA98C3}"/>
                </a:ext>
              </a:extLst>
            </p:cNvPr>
            <p:cNvSpPr/>
            <p:nvPr/>
          </p:nvSpPr>
          <p:spPr>
            <a:xfrm>
              <a:off x="4595351" y="3209512"/>
              <a:ext cx="1080479" cy="1249680"/>
            </a:xfrm>
            <a:prstGeom prst="roundRect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38100">
                    <a:solidFill>
                      <a:prstClr val="white"/>
                    </a:solidFill>
                  </a:ln>
                  <a:solidFill>
                    <a:srgbClr val="0070C0"/>
                  </a:solidFill>
                  <a:latin typeface="#9Slide07 IcielPony" panose="02000000000000000000" pitchFamily="2" charset="0"/>
                </a:rPr>
                <a:t>N</a:t>
              </a:r>
              <a:endParaRPr kumimoji="0" lang="en-US" sz="96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600EBAA-B0AE-1AFB-59FF-5A5940D5F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095" y="-100890"/>
            <a:ext cx="4938188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A856A-EAE9-5A35-19E9-7E8E7C6BB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2C2425-1AEE-B6D1-B2B0-5F0C24A31700}"/>
              </a:ext>
            </a:extLst>
          </p:cNvPr>
          <p:cNvSpPr/>
          <p:nvPr/>
        </p:nvSpPr>
        <p:spPr>
          <a:xfrm>
            <a:off x="2881482" y="120631"/>
            <a:ext cx="7914290" cy="1811517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BADBEB-D7F8-84D0-1A56-7FF9099A9247}"/>
              </a:ext>
            </a:extLst>
          </p:cNvPr>
          <p:cNvGrpSpPr/>
          <p:nvPr/>
        </p:nvGrpSpPr>
        <p:grpSpPr>
          <a:xfrm>
            <a:off x="-204650" y="102538"/>
            <a:ext cx="3921857" cy="1365353"/>
            <a:chOff x="-282848" y="3803961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9B3CB82F-92FB-9218-E170-9FC4BD5A21DC}"/>
                </a:ext>
              </a:extLst>
            </p:cNvPr>
            <p:cNvSpPr/>
            <p:nvPr/>
          </p:nvSpPr>
          <p:spPr>
            <a:xfrm>
              <a:off x="-26913" y="3803961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5868A1-EF9C-99E0-F7DE-5A4C22A5443E}"/>
                </a:ext>
              </a:extLst>
            </p:cNvPr>
            <p:cNvSpPr txBox="1"/>
            <p:nvPr/>
          </p:nvSpPr>
          <p:spPr>
            <a:xfrm>
              <a:off x="-282848" y="3927222"/>
              <a:ext cx="2266293" cy="632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Câu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 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3345579-B1CB-FDF1-6ECF-2F97EB6ECA98}"/>
              </a:ext>
            </a:extLst>
          </p:cNvPr>
          <p:cNvSpPr txBox="1"/>
          <p:nvPr/>
        </p:nvSpPr>
        <p:spPr>
          <a:xfrm>
            <a:off x="3523676" y="142012"/>
            <a:ext cx="7082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5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chữ</a:t>
            </a:r>
            <a:r>
              <a:rPr lang="en-US" sz="5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cái</a:t>
            </a:r>
            <a:r>
              <a:rPr lang="en-US" sz="5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trước</a:t>
            </a:r>
            <a:r>
              <a:rPr lang="en-US" sz="5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tóm</a:t>
            </a:r>
            <a:r>
              <a:rPr lang="en-US" sz="5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tắt</a:t>
            </a:r>
            <a:r>
              <a:rPr lang="en-US" sz="5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đúng</a:t>
            </a:r>
            <a:r>
              <a:rPr lang="en-US" sz="52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53D14F-0136-1C4D-77AC-86A0AFDD34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57646A69-96E0-AF0A-3651-6CDC64779B87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1C96EB-BB99-B4F0-06E7-0613304CB103}"/>
              </a:ext>
            </a:extLst>
          </p:cNvPr>
          <p:cNvGrpSpPr/>
          <p:nvPr/>
        </p:nvGrpSpPr>
        <p:grpSpPr>
          <a:xfrm>
            <a:off x="5762967" y="2202297"/>
            <a:ext cx="6784633" cy="4356832"/>
            <a:chOff x="6830720" y="2864057"/>
            <a:chExt cx="5623512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FCA18E3-131E-7939-6B61-14114E493B7B}"/>
                </a:ext>
              </a:extLst>
            </p:cNvPr>
            <p:cNvSpPr/>
            <p:nvPr/>
          </p:nvSpPr>
          <p:spPr>
            <a:xfrm>
              <a:off x="6830720" y="2864057"/>
              <a:ext cx="5262970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5524F9-EA7D-B169-FA05-8C25EE38D3F4}"/>
                </a:ext>
              </a:extLst>
            </p:cNvPr>
            <p:cNvSpPr txBox="1"/>
            <p:nvPr/>
          </p:nvSpPr>
          <p:spPr>
            <a:xfrm>
              <a:off x="6989350" y="3236839"/>
              <a:ext cx="5464882" cy="56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Đội</a:t>
              </a:r>
              <a:r>
                <a:rPr lang="en-US" sz="45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45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 11 </a:t>
              </a:r>
              <a:r>
                <a:rPr lang="en-US" sz="45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người</a:t>
              </a:r>
              <a:endParaRPr lang="en-US" sz="45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Đội</a:t>
              </a:r>
              <a:r>
                <a:rPr lang="en-US" sz="45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45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ít</a:t>
              </a:r>
              <a:r>
                <a:rPr lang="en-US" sz="45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hơn</a:t>
              </a:r>
              <a:r>
                <a:rPr lang="en-US" sz="45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 4 </a:t>
              </a:r>
              <a:r>
                <a:rPr lang="en-US" sz="45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người</a:t>
              </a:r>
              <a:endParaRPr lang="en-US" sz="45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Đội</a:t>
              </a:r>
              <a:r>
                <a:rPr lang="en-US" sz="45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Hai: … </a:t>
              </a:r>
              <a:r>
                <a:rPr lang="en-US" sz="45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45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AFACE53-F96F-4451-A49E-6DEF4DC1C4B1}"/>
              </a:ext>
            </a:extLst>
          </p:cNvPr>
          <p:cNvGrpSpPr/>
          <p:nvPr/>
        </p:nvGrpSpPr>
        <p:grpSpPr>
          <a:xfrm>
            <a:off x="88136" y="2202295"/>
            <a:ext cx="5586694" cy="4356832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B529013-5389-B035-2904-5DBC940B700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D6A710-AE4D-01EB-8E52-874472B43306}"/>
                </a:ext>
              </a:extLst>
            </p:cNvPr>
            <p:cNvSpPr txBox="1"/>
            <p:nvPr/>
          </p:nvSpPr>
          <p:spPr>
            <a:xfrm>
              <a:off x="1061287" y="3217502"/>
              <a:ext cx="4377283" cy="73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Đội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: 11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người</a:t>
              </a:r>
              <a:endParaRPr lang="en-US" sz="48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Đội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Hai: 4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người</a:t>
              </a:r>
              <a:endParaRPr lang="en-US" sz="48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Đội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Hai: … </a:t>
              </a:r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9898CB1-BA13-4D83-0CFB-F76218318E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0" y="2180571"/>
            <a:ext cx="1518921" cy="1129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C44D9-0D03-8721-0137-E387E13EFC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6096000" y="2356078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F4FB688-602D-6815-E289-1BE04A3753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576604" y="234484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E9C9D90-E71D-207C-E2A3-D60EE74A0B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627377" y="2009039"/>
            <a:ext cx="891076" cy="896464"/>
          </a:xfrm>
          <a:prstGeom prst="rect">
            <a:avLst/>
          </a:prstGeom>
        </p:spPr>
      </p:pic>
      <p:pic>
        <p:nvPicPr>
          <p:cNvPr id="6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8FEE2A5-F6A3-09C2-44F2-739ABFCBD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16176" t="8189" r="19535"/>
          <a:stretch/>
        </p:blipFill>
        <p:spPr>
          <a:xfrm>
            <a:off x="10616859" y="58351"/>
            <a:ext cx="1501938" cy="14602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67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9B947-B5DE-0647-2DA3-B23A821B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9FD036-DC8E-0D6B-4C7D-E0C3C31C094B}"/>
              </a:ext>
            </a:extLst>
          </p:cNvPr>
          <p:cNvSpPr/>
          <p:nvPr/>
        </p:nvSpPr>
        <p:spPr>
          <a:xfrm>
            <a:off x="2826120" y="111237"/>
            <a:ext cx="9365880" cy="250937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894592-3805-1E14-0B43-368F9DFFDD44}"/>
              </a:ext>
            </a:extLst>
          </p:cNvPr>
          <p:cNvGrpSpPr/>
          <p:nvPr/>
        </p:nvGrpSpPr>
        <p:grpSpPr>
          <a:xfrm>
            <a:off x="541959" y="492780"/>
            <a:ext cx="3369641" cy="1129884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51045D3-C6CE-51A1-0227-1A835AEF2525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6B60AA-D9B0-AB9E-3834-883D8BBE7CBA}"/>
                </a:ext>
              </a:extLst>
            </p:cNvPr>
            <p:cNvSpPr txBox="1"/>
            <p:nvPr/>
          </p:nvSpPr>
          <p:spPr>
            <a:xfrm>
              <a:off x="302875" y="3979595"/>
              <a:ext cx="2266293" cy="632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Câu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 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224DB0-E82D-DE48-A69C-B0D4B02EEAC8}"/>
              </a:ext>
            </a:extLst>
          </p:cNvPr>
          <p:cNvSpPr/>
          <p:nvPr/>
        </p:nvSpPr>
        <p:spPr>
          <a:xfrm>
            <a:off x="794244" y="2809718"/>
            <a:ext cx="10102355" cy="1140345"/>
          </a:xfrm>
          <a:prstGeom prst="roundRect">
            <a:avLst>
              <a:gd name="adj" fmla="val 13859"/>
            </a:avLst>
          </a:prstGeom>
          <a:solidFill>
            <a:srgbClr val="E6F5D7"/>
          </a:solidFill>
          <a:ln w="38100">
            <a:solidFill>
              <a:srgbClr val="EB1C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4FA6EC-7518-11C8-097A-FA94FA8D0493}"/>
              </a:ext>
            </a:extLst>
          </p:cNvPr>
          <p:cNvSpPr/>
          <p:nvPr/>
        </p:nvSpPr>
        <p:spPr>
          <a:xfrm>
            <a:off x="714334" y="4337484"/>
            <a:ext cx="10182266" cy="981297"/>
          </a:xfrm>
          <a:prstGeom prst="roundRect">
            <a:avLst>
              <a:gd name="adj" fmla="val 13859"/>
            </a:avLst>
          </a:prstGeom>
          <a:solidFill>
            <a:srgbClr val="E6F5D7"/>
          </a:solidFill>
          <a:ln w="38100">
            <a:solidFill>
              <a:srgbClr val="FBA4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37EE9FD-26B7-94BD-2466-8CBF2FF585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4784" y="2809717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A335CC7-ADE5-37CC-DFD5-5CD87581E1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196078" y="4188897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83B10E-7571-D8CE-ABF6-14376F8FBB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765870" y="2620609"/>
            <a:ext cx="1423593" cy="12805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620C51B-BF6F-AB76-0FC1-A183B2D278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1465" y="4159453"/>
            <a:ext cx="1242163" cy="124967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FD0C73C3-C776-7727-CAE0-55D6A44A541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179F4-E1BC-A78C-73E8-37CE1567BF99}"/>
              </a:ext>
            </a:extLst>
          </p:cNvPr>
          <p:cNvSpPr txBox="1"/>
          <p:nvPr/>
        </p:nvSpPr>
        <p:spPr>
          <a:xfrm>
            <a:off x="3678609" y="495648"/>
            <a:ext cx="6038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Lời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giải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đúng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nhỉ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9D190-74D1-ECA2-C353-14CFC41D22CD}"/>
              </a:ext>
            </a:extLst>
          </p:cNvPr>
          <p:cNvSpPr txBox="1"/>
          <p:nvPr/>
        </p:nvSpPr>
        <p:spPr>
          <a:xfrm>
            <a:off x="1322843" y="2933364"/>
            <a:ext cx="9804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723FB3B9-E198-50EC-7E95-6F10DEB1C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16176" t="8189" r="19535"/>
          <a:stretch/>
        </p:blipFill>
        <p:spPr>
          <a:xfrm>
            <a:off x="9505148" y="222496"/>
            <a:ext cx="2144893" cy="2085358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7EDD3B-BD4D-F1D3-8D06-A7759DB9C7B2}"/>
              </a:ext>
            </a:extLst>
          </p:cNvPr>
          <p:cNvSpPr txBox="1"/>
          <p:nvPr/>
        </p:nvSpPr>
        <p:spPr>
          <a:xfrm>
            <a:off x="1092091" y="4344588"/>
            <a:ext cx="9804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98C849F-124E-6D5E-0A0E-615E7417A624}"/>
              </a:ext>
            </a:extLst>
          </p:cNvPr>
          <p:cNvSpPr/>
          <p:nvPr/>
        </p:nvSpPr>
        <p:spPr>
          <a:xfrm>
            <a:off x="794244" y="5576581"/>
            <a:ext cx="10182266" cy="981297"/>
          </a:xfrm>
          <a:prstGeom prst="roundRect">
            <a:avLst>
              <a:gd name="adj" fmla="val 13859"/>
            </a:avLst>
          </a:prstGeom>
          <a:solidFill>
            <a:srgbClr val="E6F5D7"/>
          </a:solidFill>
          <a:ln w="38100">
            <a:solidFill>
              <a:srgbClr val="FBA4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B915C8-9A4A-B774-64D3-AFB52401A490}"/>
              </a:ext>
            </a:extLst>
          </p:cNvPr>
          <p:cNvSpPr txBox="1"/>
          <p:nvPr/>
        </p:nvSpPr>
        <p:spPr>
          <a:xfrm>
            <a:off x="1091981" y="5655726"/>
            <a:ext cx="9804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7DCBAC-AA8E-3CE9-0DC5-16D3884C6535}"/>
              </a:ext>
            </a:extLst>
          </p:cNvPr>
          <p:cNvSpPr/>
          <p:nvPr/>
        </p:nvSpPr>
        <p:spPr>
          <a:xfrm>
            <a:off x="14863" y="4995952"/>
            <a:ext cx="141533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en-US" sz="115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969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E13C0-BE10-10DE-051C-F70AFA0E2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48DA82-D40A-D7A6-8449-F4C98354CA37}"/>
              </a:ext>
            </a:extLst>
          </p:cNvPr>
          <p:cNvSpPr/>
          <p:nvPr/>
        </p:nvSpPr>
        <p:spPr>
          <a:xfrm>
            <a:off x="1094518" y="0"/>
            <a:ext cx="11097482" cy="430945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AA7B10-33B0-B24B-051C-75580E23BE66}"/>
              </a:ext>
            </a:extLst>
          </p:cNvPr>
          <p:cNvGrpSpPr/>
          <p:nvPr/>
        </p:nvGrpSpPr>
        <p:grpSpPr>
          <a:xfrm>
            <a:off x="-331538" y="211507"/>
            <a:ext cx="2713740" cy="1129884"/>
            <a:chOff x="-371979" y="3715593"/>
            <a:chExt cx="2113959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9A8568AC-DB97-5B08-79E9-46EAF22E4FE0}"/>
                </a:ext>
              </a:extLst>
            </p:cNvPr>
            <p:cNvSpPr/>
            <p:nvPr/>
          </p:nvSpPr>
          <p:spPr>
            <a:xfrm>
              <a:off x="-105132" y="3715593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1EC39F-F9F0-98D6-CB37-C1F3879D6CD6}"/>
                </a:ext>
              </a:extLst>
            </p:cNvPr>
            <p:cNvSpPr txBox="1"/>
            <p:nvPr/>
          </p:nvSpPr>
          <p:spPr>
            <a:xfrm>
              <a:off x="-371979" y="3834715"/>
              <a:ext cx="2063081" cy="632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Câu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EAD7EB-4CC3-21E4-A399-5C3966BA7501}"/>
              </a:ext>
            </a:extLst>
          </p:cNvPr>
          <p:cNvSpPr/>
          <p:nvPr/>
        </p:nvSpPr>
        <p:spPr>
          <a:xfrm>
            <a:off x="1671523" y="4875582"/>
            <a:ext cx="3485656" cy="1941588"/>
          </a:xfrm>
          <a:prstGeom prst="roundRect">
            <a:avLst>
              <a:gd name="adj" fmla="val 13859"/>
            </a:avLst>
          </a:prstGeom>
          <a:solidFill>
            <a:srgbClr val="E6F5D7"/>
          </a:solidFill>
          <a:ln w="38100">
            <a:solidFill>
              <a:srgbClr val="EB1C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959A7E5-B453-5CB7-7BCD-1F856C76FD99}"/>
              </a:ext>
            </a:extLst>
          </p:cNvPr>
          <p:cNvSpPr/>
          <p:nvPr/>
        </p:nvSpPr>
        <p:spPr>
          <a:xfrm>
            <a:off x="7079449" y="4875582"/>
            <a:ext cx="3274301" cy="2030580"/>
          </a:xfrm>
          <a:prstGeom prst="roundRect">
            <a:avLst>
              <a:gd name="adj" fmla="val 13859"/>
            </a:avLst>
          </a:prstGeom>
          <a:solidFill>
            <a:srgbClr val="E6F5D7"/>
          </a:solidFill>
          <a:ln w="38100">
            <a:solidFill>
              <a:srgbClr val="FBA4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9E96610-15E6-756E-BCC6-D88DC3FF1F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1048932" y="453944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4E5C23-AB1B-F422-432C-2FD6A27D9F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6517142" y="4523179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81711D-3421-65D1-236E-E7C087FCBE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597597" y="4702119"/>
            <a:ext cx="1423593" cy="12805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AAFCEDC-7DB1-1305-1162-7A7ED074E0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9732668" y="4309452"/>
            <a:ext cx="1242163" cy="124967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62A37482-0E64-3F25-B940-84AC14018A63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6C066-F69B-3E9F-4835-1BFF835CD9B5}"/>
              </a:ext>
            </a:extLst>
          </p:cNvPr>
          <p:cNvSpPr txBox="1"/>
          <p:nvPr/>
        </p:nvSpPr>
        <p:spPr>
          <a:xfrm>
            <a:off x="1232891" y="415788"/>
            <a:ext cx="109591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toán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đúng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hay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sai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giải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tham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ngày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hội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đội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Hai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11 – 4 = 7 (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              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: 7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lang="en-US" sz="5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B17C88-DE1C-E40D-6737-E08F83AC4CFA}"/>
              </a:ext>
            </a:extLst>
          </p:cNvPr>
          <p:cNvSpPr txBox="1"/>
          <p:nvPr/>
        </p:nvSpPr>
        <p:spPr>
          <a:xfrm>
            <a:off x="2409979" y="5460779"/>
            <a:ext cx="229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6BD70B83-B98C-DE15-E2BF-1EF3B78344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16176" t="8189" r="19535"/>
          <a:stretch/>
        </p:blipFill>
        <p:spPr>
          <a:xfrm>
            <a:off x="10505966" y="0"/>
            <a:ext cx="1547662" cy="1504704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6430BE-1CCA-1A6B-33D7-1ADBAE551EBA}"/>
              </a:ext>
            </a:extLst>
          </p:cNvPr>
          <p:cNvSpPr txBox="1"/>
          <p:nvPr/>
        </p:nvSpPr>
        <p:spPr>
          <a:xfrm>
            <a:off x="8068033" y="5474805"/>
            <a:ext cx="1837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D35A-A865-86AA-849F-B7967613F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17CD5-3862-0FCF-3E40-695272CEE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4">
            <a:extLst>
              <a:ext uri="{FF2B5EF4-FFF2-40B4-BE49-F238E27FC236}">
                <a16:creationId xmlns:a16="http://schemas.microsoft.com/office/drawing/2014/main" id="{A8B48F65-856E-48BD-95A4-440865D38F93}"/>
              </a:ext>
            </a:extLst>
          </p:cNvPr>
          <p:cNvSpPr/>
          <p:nvPr/>
        </p:nvSpPr>
        <p:spPr>
          <a:xfrm>
            <a:off x="277792" y="438447"/>
            <a:ext cx="11752161" cy="618375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圆角矩形 26">
            <a:extLst>
              <a:ext uri="{FF2B5EF4-FFF2-40B4-BE49-F238E27FC236}">
                <a16:creationId xmlns:a16="http://schemas.microsoft.com/office/drawing/2014/main" id="{C8FB48DB-006C-184B-EF58-DCDD55BD5616}"/>
              </a:ext>
            </a:extLst>
          </p:cNvPr>
          <p:cNvSpPr/>
          <p:nvPr/>
        </p:nvSpPr>
        <p:spPr>
          <a:xfrm>
            <a:off x="-1" y="0"/>
            <a:ext cx="12166771" cy="6857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56E2DF-72D1-2BFD-ADE3-B6B960FA1234}"/>
              </a:ext>
            </a:extLst>
          </p:cNvPr>
          <p:cNvSpPr txBox="1"/>
          <p:nvPr/>
        </p:nvSpPr>
        <p:spPr>
          <a:xfrm>
            <a:off x="544010" y="202645"/>
            <a:ext cx="1102929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Buổi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sáng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hoạch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được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87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Buổi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chiều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hoạch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được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nhiều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buổi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sáng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buổi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chiều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hoạch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được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817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084A0133-5543-D4CB-1367-43DC6E366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323" y="361375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9BD29E28-573C-103D-5981-C27D997B3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6" b="30294" l="41410" r="60178">
                        <a14:foregroundMark x1="55750" y1="22700" x2="57950" y2="19450"/>
                        <a14:foregroundMark x1="44950" y1="29950" x2="56300" y2="2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4" r="37476" b="66340"/>
          <a:stretch/>
        </p:blipFill>
        <p:spPr>
          <a:xfrm>
            <a:off x="682021" y="-328282"/>
            <a:ext cx="786323" cy="112816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2E61B7-545F-3E51-C74E-47F887574FA8}"/>
              </a:ext>
            </a:extLst>
          </p:cNvPr>
          <p:cNvCxnSpPr>
            <a:cxnSpLocks/>
          </p:cNvCxnSpPr>
          <p:nvPr/>
        </p:nvCxnSpPr>
        <p:spPr>
          <a:xfrm>
            <a:off x="1540563" y="708031"/>
            <a:ext cx="20537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2131A1-B2A5-640D-DCAD-77E5734694CB}"/>
              </a:ext>
            </a:extLst>
          </p:cNvPr>
          <p:cNvCxnSpPr>
            <a:cxnSpLocks/>
          </p:cNvCxnSpPr>
          <p:nvPr/>
        </p:nvCxnSpPr>
        <p:spPr>
          <a:xfrm>
            <a:off x="8991775" y="713893"/>
            <a:ext cx="2518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F6EC3D-04B4-F66D-B230-20B1492CA0C7}"/>
              </a:ext>
            </a:extLst>
          </p:cNvPr>
          <p:cNvCxnSpPr>
            <a:cxnSpLocks/>
          </p:cNvCxnSpPr>
          <p:nvPr/>
        </p:nvCxnSpPr>
        <p:spPr>
          <a:xfrm>
            <a:off x="621894" y="1233696"/>
            <a:ext cx="21468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FCC297-B2C3-56D4-19D6-612A92974B63}"/>
              </a:ext>
            </a:extLst>
          </p:cNvPr>
          <p:cNvCxnSpPr>
            <a:cxnSpLocks/>
          </p:cNvCxnSpPr>
          <p:nvPr/>
        </p:nvCxnSpPr>
        <p:spPr>
          <a:xfrm>
            <a:off x="8407575" y="1233696"/>
            <a:ext cx="31657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AEE276-555F-36E4-003F-045062CE303D}"/>
              </a:ext>
            </a:extLst>
          </p:cNvPr>
          <p:cNvCxnSpPr>
            <a:cxnSpLocks/>
          </p:cNvCxnSpPr>
          <p:nvPr/>
        </p:nvCxnSpPr>
        <p:spPr>
          <a:xfrm>
            <a:off x="621894" y="1701828"/>
            <a:ext cx="29723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AF5662-AFBE-DD02-3B10-AFC5A20EDAE9}"/>
              </a:ext>
            </a:extLst>
          </p:cNvPr>
          <p:cNvCxnSpPr>
            <a:cxnSpLocks/>
          </p:cNvCxnSpPr>
          <p:nvPr/>
        </p:nvCxnSpPr>
        <p:spPr>
          <a:xfrm>
            <a:off x="4471663" y="1719677"/>
            <a:ext cx="70510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08472A-4956-108A-1375-493D53CBC206}"/>
              </a:ext>
            </a:extLst>
          </p:cNvPr>
          <p:cNvCxnSpPr>
            <a:cxnSpLocks/>
          </p:cNvCxnSpPr>
          <p:nvPr/>
        </p:nvCxnSpPr>
        <p:spPr>
          <a:xfrm>
            <a:off x="555371" y="2158679"/>
            <a:ext cx="369986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A8DAA17-CC0A-746C-A39A-0B4B35058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182" y="2627089"/>
            <a:ext cx="10176309" cy="3707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22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44746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400</Words>
  <Application>Microsoft Office PowerPoint</Application>
  <PresentationFormat>Widescreen</PresentationFormat>
  <Paragraphs>70</Paragraphs>
  <Slides>18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#9Slide03 AllRoundGothic</vt:lpstr>
      <vt:lpstr>#9Slide05 Aphrodite Pro</vt:lpstr>
      <vt:lpstr>#9Slide07 IcielPony</vt:lpstr>
      <vt:lpstr>Aptos</vt:lpstr>
      <vt:lpstr>Arial</vt:lpstr>
      <vt:lpstr>Calibri</vt:lpstr>
      <vt:lpstr>Cambria</vt:lpstr>
      <vt:lpstr>iCiel Cadena</vt:lpstr>
      <vt:lpstr>Montserrat</vt:lpstr>
      <vt:lpstr>Tahoma</vt:lpstr>
      <vt:lpstr>Times New Roman</vt:lpstr>
      <vt:lpstr>UTM Avo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trang trần</dc:creator>
  <cp:lastModifiedBy>trang trần</cp:lastModifiedBy>
  <cp:revision>4</cp:revision>
  <dcterms:created xsi:type="dcterms:W3CDTF">2025-04-02T13:48:21Z</dcterms:created>
  <dcterms:modified xsi:type="dcterms:W3CDTF">2025-04-03T13:15:03Z</dcterms:modified>
</cp:coreProperties>
</file>