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5" r:id="rId2"/>
    <p:sldMasterId id="2147483691" r:id="rId3"/>
    <p:sldMasterId id="2147483715" r:id="rId4"/>
    <p:sldMasterId id="2147483734" r:id="rId5"/>
  </p:sldMasterIdLst>
  <p:notesMasterIdLst>
    <p:notesMasterId r:id="rId18"/>
  </p:notesMasterIdLst>
  <p:sldIdLst>
    <p:sldId id="256" r:id="rId6"/>
    <p:sldId id="479" r:id="rId7"/>
    <p:sldId id="11616" r:id="rId8"/>
    <p:sldId id="11610" r:id="rId9"/>
    <p:sldId id="11611" r:id="rId10"/>
    <p:sldId id="257" r:id="rId11"/>
    <p:sldId id="486" r:id="rId12"/>
    <p:sldId id="11620" r:id="rId13"/>
    <p:sldId id="264" r:id="rId14"/>
    <p:sldId id="265" r:id="rId15"/>
    <p:sldId id="266" r:id="rId16"/>
    <p:sldId id="273" r:id="rId17"/>
  </p:sldIdLst>
  <p:sldSz cx="12192000" cy="6858000"/>
  <p:notesSz cx="6858000" cy="9144000"/>
  <p:embeddedFontLst>
    <p:embeddedFont>
      <p:font typeface="等线" panose="02010600030101010101" pitchFamily="2" charset="-122"/>
      <p:regular r:id="rId19"/>
      <p:bold r:id="rId20"/>
    </p:embeddedFont>
    <p:embeddedFont>
      <p:font typeface="#9Slide05 Aphrodite Pro" panose="020B0604020202020204" charset="0"/>
      <p:regular r:id="rId21"/>
    </p:embeddedFont>
    <p:embeddedFont>
      <p:font typeface="#9Slide07 Cadena" panose="020B0604020202020204" charset="0"/>
      <p:bold r:id="rId22"/>
    </p:embeddedFont>
    <p:embeddedFont>
      <p:font typeface="#9Slide07 HoneyCream" panose="020B0604020202020204" charset="0"/>
      <p:regular r:id="rId23"/>
    </p:embeddedFont>
    <p:embeddedFont>
      <p:font typeface="#9Slide07 SVNDessert Menu Scrip" panose="020B0604020202020204" charset="0"/>
      <p:regular r:id="rId24"/>
    </p:embeddedFon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00" autoAdjust="0"/>
    <p:restoredTop sz="94660"/>
  </p:normalViewPr>
  <p:slideViewPr>
    <p:cSldViewPr snapToGrid="0">
      <p:cViewPr varScale="1">
        <p:scale>
          <a:sx n="60" d="100"/>
          <a:sy n="60" d="100"/>
        </p:scale>
        <p:origin x="496" y="28"/>
      </p:cViewPr>
      <p:guideLst/>
    </p:cSldViewPr>
  </p:slid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43F8F-AA25-4196-AFFE-F1AB4030F78A}"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D51F-C29C-48A2-8F4F-0DCF8412801F}" type="slidenum">
              <a:rPr lang="en-US" smtClean="0"/>
              <a:t>‹#›</a:t>
            </a:fld>
            <a:endParaRPr lang="en-US"/>
          </a:p>
        </p:txBody>
      </p:sp>
    </p:spTree>
    <p:extLst>
      <p:ext uri="{BB962C8B-B14F-4D97-AF65-F5344CB8AC3E}">
        <p14:creationId xmlns:p14="http://schemas.microsoft.com/office/powerpoint/2010/main" val="401390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4A904-FE0F-69FC-D470-95FE5F1229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03D3696-638A-09E5-6A59-510AFC86EB0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D1E51E1-33BD-6184-D224-404CF3573D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A95990D-04DA-4EC9-E2B0-1C9E393C301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91745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4118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7729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D0FF-5422-FFAF-50F5-786B464914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9454157-49AB-4273-7E69-1093B7F4F40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4F1F05-BA50-D021-1402-39956AFEB23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19F0ECF-EA3C-E865-7CE5-309C9911E65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56895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72696481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6143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12875658"/>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79593979"/>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546557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267079734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68239347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60888820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178107076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28238236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154967353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39898211"/>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83891064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27600387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44182669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64685556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49986588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2025/4/2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422547450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31906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58965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61990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9683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82941337"/>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91977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87662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6346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240745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50157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18401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918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98065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73149093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20894692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3056141"/>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6175232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555175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2461596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19351159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3859496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4447250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9012085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p:txBody>
          <a:body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6380820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pic>
        <p:nvPicPr>
          <p:cNvPr id="5" name="Picture 4">
            <a:extLst>
              <a:ext uri="{FF2B5EF4-FFF2-40B4-BE49-F238E27FC236}">
                <a16:creationId xmlns:a16="http://schemas.microsoft.com/office/drawing/2014/main" id="{883DC83E-162A-1953-50BC-D6F178976DE2}"/>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2CE4A1B9-6394-840F-938E-4792A941637A}"/>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029151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424543" y="511629"/>
            <a:ext cx="11353800" cy="5845628"/>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635F32-4504-02E5-0A63-7511804F55FA}"/>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7" name="Picture 6">
            <a:extLst>
              <a:ext uri="{FF2B5EF4-FFF2-40B4-BE49-F238E27FC236}">
                <a16:creationId xmlns:a16="http://schemas.microsoft.com/office/drawing/2014/main" id="{79A4FFDA-68D7-17E0-456B-B344CC4A1DD9}"/>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733238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14322"/>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840D-652D-7523-0C48-0B75D2D0A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518349-CE42-06B6-FDF5-F34367FE6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5E6259-EE2C-7199-6F0A-2B3914DCD737}"/>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548ABF95-14E4-AE41-20B9-EEE4FCF40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3886B-72C9-A7EF-600C-D8F2A13AFCC8}"/>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951166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CE76-E72C-836A-E2F0-42983E2D1D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11FE30-8B4F-91DD-7528-80BDC03D1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1BDEC-2489-E07D-8634-E536CD7E83AA}"/>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371A7787-044C-9BA2-107D-4D1D85CB0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62795-2090-8FC2-41DD-52A481B1CFFD}"/>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1944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2024-E254-AEE2-2930-C29BD4572D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8394C-EC1A-6A0E-45C4-B563AEA60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874F65-6C2C-2223-1460-B50146BD6BFF}"/>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8BA3BC19-7723-E3B9-55F7-59CFF008C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3CE15-D1FF-8FC2-1FD8-8C4BC255846F}"/>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2662605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B7A1-1FB7-6DF6-5EB3-E74AC77D6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CBB39-F757-323B-A2C7-B62EBD1BB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FB56DD-4960-9F19-CB6B-584422338D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279E39-407F-F946-07A7-26BC09848FB7}"/>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6" name="Footer Placeholder 5">
            <a:extLst>
              <a:ext uri="{FF2B5EF4-FFF2-40B4-BE49-F238E27FC236}">
                <a16:creationId xmlns:a16="http://schemas.microsoft.com/office/drawing/2014/main" id="{B2A8AC07-021F-E420-633E-46C36BA799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65BA2-C2AC-E07E-3505-30C139F368F0}"/>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3649919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AC6F-B2E0-3150-FB0C-52D104503D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B8217D-F225-61BF-9AE7-323A733A6F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E7F41-DD83-A60B-6392-734E1F8BEC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ABC44-4D97-E17C-88FA-ECE34E4BED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0880AA-408A-7753-A5FE-5FEC8D07E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F9D794-291E-52FE-98AE-657F7B1666FF}"/>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8" name="Footer Placeholder 7">
            <a:extLst>
              <a:ext uri="{FF2B5EF4-FFF2-40B4-BE49-F238E27FC236}">
                <a16:creationId xmlns:a16="http://schemas.microsoft.com/office/drawing/2014/main" id="{F10F76DB-0457-CC08-D0BE-0C12F4E25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EAA810-B5B9-36B9-3737-695FBF5AF86E}"/>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726998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70C9-0DF2-5DFD-1E92-AB8EA47742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2CD6FD-2B3B-8603-7635-AE46AC30B796}"/>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4" name="Footer Placeholder 3">
            <a:extLst>
              <a:ext uri="{FF2B5EF4-FFF2-40B4-BE49-F238E27FC236}">
                <a16:creationId xmlns:a16="http://schemas.microsoft.com/office/drawing/2014/main" id="{F4CDC70A-4491-C74E-19B9-25E1CF9C3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8ACB42-D094-A6B1-AE8B-F8441E77E127}"/>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2066867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A38C1-04A0-9263-8644-5E2F4774D7BE}"/>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3" name="Footer Placeholder 2">
            <a:extLst>
              <a:ext uri="{FF2B5EF4-FFF2-40B4-BE49-F238E27FC236}">
                <a16:creationId xmlns:a16="http://schemas.microsoft.com/office/drawing/2014/main" id="{4500F45A-182E-DEB0-B711-A684C5BF8E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01AE12-54D6-020A-3F70-AF52A3E7E84E}"/>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38829332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0D28-9A33-9D08-B787-FDE2979FE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19A09C-419F-B28F-D84B-73700FB08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C9C41B-E3AE-8EB9-FA3A-CE59A16C2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00B27-8C52-2DCD-EF2E-0C7460CF64AA}"/>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6" name="Footer Placeholder 5">
            <a:extLst>
              <a:ext uri="{FF2B5EF4-FFF2-40B4-BE49-F238E27FC236}">
                <a16:creationId xmlns:a16="http://schemas.microsoft.com/office/drawing/2014/main" id="{09540342-AFCA-9DCD-C673-F1612D732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B4E2D-E75A-040C-0110-2EA7C285E734}"/>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1250808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C8F4-63FA-70F4-0C59-9D273C133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2A6BB-935D-14B2-CF24-E00E0CDA6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093CFD-8F8B-AD74-7FF6-6EBD307A6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FF74F-97DB-435A-6225-202B48C56D52}"/>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6" name="Footer Placeholder 5">
            <a:extLst>
              <a:ext uri="{FF2B5EF4-FFF2-40B4-BE49-F238E27FC236}">
                <a16:creationId xmlns:a16="http://schemas.microsoft.com/office/drawing/2014/main" id="{A5F06D45-E6B1-4BE8-1627-4FE4241C2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24E27-E0B9-1ED2-97A4-47319B3B37F8}"/>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2278244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3A1A-8AB3-0FE7-9A0F-021DC3D7DD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754ED-86DE-54CC-84E0-BB3091C85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D090F-8EAB-280F-58D8-0DCE14557E5F}"/>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0906340D-713A-FB7A-B3F7-14B7D07D3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6C319-12EE-C6EF-37FD-6504037137A5}"/>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259631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580336"/>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40F593-580A-ECCB-7914-F3F548416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282DEA-ED45-9B62-7EBE-69086084E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81934-6145-884F-7D7A-FCF2240AE824}"/>
              </a:ext>
            </a:extLst>
          </p:cNvPr>
          <p:cNvSpPr>
            <a:spLocks noGrp="1"/>
          </p:cNvSpPr>
          <p:nvPr>
            <p:ph type="dt" sz="half" idx="10"/>
          </p:nvPr>
        </p:nvSpPr>
        <p:spPr/>
        <p:txBody>
          <a:body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E092176D-3AE5-6C0D-3F26-E628F3536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324C3-1105-1C5C-5213-9B8EE40CE6BE}"/>
              </a:ext>
            </a:extLst>
          </p:cNvPr>
          <p:cNvSpPr>
            <a:spLocks noGrp="1"/>
          </p:cNvSpPr>
          <p:nvPr>
            <p:ph type="sldNum" sz="quarter" idx="12"/>
          </p:nvPr>
        </p:nvSpPr>
        <p:spPr/>
        <p:txBody>
          <a:bodyPr/>
          <a:lstStyle/>
          <a:p>
            <a:fld id="{33FC61AC-3412-4A2D-A9AD-FCD22AE8F3DB}" type="slidenum">
              <a:rPr lang="en-US" smtClean="0"/>
              <a:t>‹#›</a:t>
            </a:fld>
            <a:endParaRPr lang="en-US"/>
          </a:p>
        </p:txBody>
      </p:sp>
    </p:spTree>
    <p:extLst>
      <p:ext uri="{BB962C8B-B14F-4D97-AF65-F5344CB8AC3E}">
        <p14:creationId xmlns:p14="http://schemas.microsoft.com/office/powerpoint/2010/main" val="348750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28402753"/>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70774423"/>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090193"/>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0.png"/><Relationship Id="rId2" Type="http://schemas.openxmlformats.org/officeDocument/2006/relationships/slideLayout" Target="../slideLayouts/slideLayout38.xml"/><Relationship Id="rId16" Type="http://schemas.openxmlformats.org/officeDocument/2006/relationships/image" Target="../media/image9.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6.xml"/><Relationship Id="rId19" Type="http://schemas.openxmlformats.org/officeDocument/2006/relationships/image" Target="../media/image12.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6.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46C0587-4F57-7454-CCE8-13AADCD61232}"/>
              </a:ext>
            </a:extLst>
          </p:cNvPr>
          <p:cNvGrpSpPr/>
          <p:nvPr userDrawn="1"/>
        </p:nvGrpSpPr>
        <p:grpSpPr>
          <a:xfrm>
            <a:off x="-4122455" y="0"/>
            <a:ext cx="4326052" cy="2928084"/>
            <a:chOff x="6278216" y="1917262"/>
            <a:chExt cx="4339742" cy="2928084"/>
          </a:xfrm>
        </p:grpSpPr>
        <p:pic>
          <p:nvPicPr>
            <p:cNvPr id="13" name="Picture 12">
              <a:extLst>
                <a:ext uri="{FF2B5EF4-FFF2-40B4-BE49-F238E27FC236}">
                  <a16:creationId xmlns:a16="http://schemas.microsoft.com/office/drawing/2014/main" id="{3571E25A-9066-D57B-D44C-F664D6D376F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4" name="Freeform: Shape 13">
              <a:extLst>
                <a:ext uri="{FF2B5EF4-FFF2-40B4-BE49-F238E27FC236}">
                  <a16:creationId xmlns:a16="http://schemas.microsoft.com/office/drawing/2014/main" id="{50EA0F48-CE4E-7831-0171-8CE458A4816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FECF4468-AD4B-EB9D-85EE-906B195A7C12}"/>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6" name="TextBox 15">
              <a:extLst>
                <a:ext uri="{FF2B5EF4-FFF2-40B4-BE49-F238E27FC236}">
                  <a16:creationId xmlns:a16="http://schemas.microsoft.com/office/drawing/2014/main" id="{8C8D53BE-0325-61EE-7811-FB33271040DF}"/>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592569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A164B8B-6489-BBE8-0FD8-A0FE3DAFB74B}"/>
              </a:ext>
            </a:extLst>
          </p:cNvPr>
          <p:cNvGrpSpPr/>
          <p:nvPr userDrawn="1"/>
        </p:nvGrpSpPr>
        <p:grpSpPr>
          <a:xfrm>
            <a:off x="-4122455" y="0"/>
            <a:ext cx="4326052" cy="2928084"/>
            <a:chOff x="6278216" y="1917262"/>
            <a:chExt cx="4339742" cy="2928084"/>
          </a:xfrm>
        </p:grpSpPr>
        <p:pic>
          <p:nvPicPr>
            <p:cNvPr id="21" name="Picture 20">
              <a:extLst>
                <a:ext uri="{FF2B5EF4-FFF2-40B4-BE49-F238E27FC236}">
                  <a16:creationId xmlns:a16="http://schemas.microsoft.com/office/drawing/2014/main" id="{B9B806D5-9662-6E8C-E5AB-04EACA7A96F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22" name="Freeform: Shape 21">
              <a:extLst>
                <a:ext uri="{FF2B5EF4-FFF2-40B4-BE49-F238E27FC236}">
                  <a16:creationId xmlns:a16="http://schemas.microsoft.com/office/drawing/2014/main" id="{8FDF7BF5-E226-3946-BF81-A1EEFF77A44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65687ACC-5DA5-F5E0-DED8-90BC411C418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24" name="TextBox 23">
              <a:extLst>
                <a:ext uri="{FF2B5EF4-FFF2-40B4-BE49-F238E27FC236}">
                  <a16:creationId xmlns:a16="http://schemas.microsoft.com/office/drawing/2014/main" id="{060F6AEC-E30A-0130-F1B3-D73823EE637C}"/>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734833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4/2/2025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403952155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F342AD-16EC-BEA4-ACB4-72666439A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9820A3-6C5C-8D12-9E60-5209A5FCF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766C5E-A84A-4E26-DFD1-F3AE3030E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79F17-2F3E-41F9-AFB4-F24877A05D58}"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4725AE64-354B-2185-2FB3-BE0B86271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EAFBCA1-35F9-712F-CB31-3107BE1F1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F2E9F-C538-4C3E-BDA9-1A1A25AED0D5}" type="slidenum">
              <a:rPr lang="zh-CN" altLang="en-US" smtClean="0"/>
              <a:t>‹#›</a:t>
            </a:fld>
            <a:endParaRPr lang="zh-CN" altLang="en-US"/>
          </a:p>
        </p:txBody>
      </p:sp>
      <p:sp>
        <p:nvSpPr>
          <p:cNvPr id="7" name="TextBox 3">
            <a:extLst>
              <a:ext uri="{FF2B5EF4-FFF2-40B4-BE49-F238E27FC236}">
                <a16:creationId xmlns:a16="http://schemas.microsoft.com/office/drawing/2014/main" id="{13C30F55-FF9B-F5E0-A943-239DB8490B52}"/>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2819F64-00D2-D215-E83F-30957B502D6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E212FDE-A8E2-C591-D646-AD86838A6F8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8A7ED43-6F81-7A5E-6700-ADC2B2F992B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AF5C2EAC-9545-9D4A-729B-A3C860F6F08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651BF421-28D7-C300-4FB7-2FBE2AD4287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CBC384F3-4CCA-767A-9EE4-5FA6AA093381}"/>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06DB45BA-42BC-605E-4094-20CFD25F2C9D}"/>
              </a:ext>
            </a:extLst>
          </p:cNvPr>
          <p:cNvPicPr>
            <a:picLocks noChangeAspect="1"/>
          </p:cNvPicPr>
          <p:nvPr userDrawn="1"/>
        </p:nvPicPr>
        <p:blipFill>
          <a:blip r:embed="rId17"/>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838E9A3C-03DC-1308-54C4-A5D7A6BC44A1}"/>
              </a:ext>
            </a:extLst>
          </p:cNvPr>
          <p:cNvPicPr>
            <a:picLocks noChangeAspect="1"/>
          </p:cNvPicPr>
          <p:nvPr userDrawn="1"/>
        </p:nvPicPr>
        <p:blipFill>
          <a:blip r:embed="rId18"/>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317CBA3B-F651-EC5F-2AF1-FCADA510690F}"/>
              </a:ext>
            </a:extLst>
          </p:cNvPr>
          <p:cNvPicPr>
            <a:picLocks noChangeAspect="1"/>
          </p:cNvPicPr>
          <p:nvPr userDrawn="1"/>
        </p:nvPicPr>
        <p:blipFill>
          <a:blip r:embed="rId19"/>
          <a:stretch>
            <a:fillRect/>
          </a:stretch>
        </p:blipFill>
        <p:spPr>
          <a:xfrm>
            <a:off x="10881259" y="0"/>
            <a:ext cx="1542422" cy="518205"/>
          </a:xfrm>
          <a:prstGeom prst="rect">
            <a:avLst/>
          </a:prstGeom>
        </p:spPr>
      </p:pic>
    </p:spTree>
    <p:extLst>
      <p:ext uri="{BB962C8B-B14F-4D97-AF65-F5344CB8AC3E}">
        <p14:creationId xmlns:p14="http://schemas.microsoft.com/office/powerpoint/2010/main" val="406152805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15134-1580-7DFE-C7F6-826508ED2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7BB4C-57A1-8A2B-8633-9092BBC5B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D4064-B50B-2162-5AFD-AAB010BD9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F4C20-78BB-4ADD-9DB6-13DB05DA2441}" type="datetimeFigureOut">
              <a:rPr lang="en-US" smtClean="0"/>
              <a:t>4/2/2025</a:t>
            </a:fld>
            <a:endParaRPr lang="en-US"/>
          </a:p>
        </p:txBody>
      </p:sp>
      <p:sp>
        <p:nvSpPr>
          <p:cNvPr id="5" name="Footer Placeholder 4">
            <a:extLst>
              <a:ext uri="{FF2B5EF4-FFF2-40B4-BE49-F238E27FC236}">
                <a16:creationId xmlns:a16="http://schemas.microsoft.com/office/drawing/2014/main" id="{ADD84EBD-707C-A27F-3B08-7877579798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0A29E1-185A-AE04-C2B5-CA1F09722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C61AC-3412-4A2D-A9AD-FCD22AE8F3DB}" type="slidenum">
              <a:rPr lang="en-US" smtClean="0"/>
              <a:t>‹#›</a:t>
            </a:fld>
            <a:endParaRPr lang="en-US"/>
          </a:p>
        </p:txBody>
      </p:sp>
      <p:sp>
        <p:nvSpPr>
          <p:cNvPr id="10" name="TextBox 9">
            <a:extLst>
              <a:ext uri="{FF2B5EF4-FFF2-40B4-BE49-F238E27FC236}">
                <a16:creationId xmlns:a16="http://schemas.microsoft.com/office/drawing/2014/main" id="{8C5D6010-48D0-91FA-764B-5629EC053806}"/>
              </a:ext>
            </a:extLst>
          </p:cNvPr>
          <p:cNvSpPr txBox="1"/>
          <p:nvPr userDrawn="1"/>
        </p:nvSpPr>
        <p:spPr>
          <a:xfrm>
            <a:off x="-535289" y="365125"/>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1" name="TextBox 10">
            <a:extLst>
              <a:ext uri="{FF2B5EF4-FFF2-40B4-BE49-F238E27FC236}">
                <a16:creationId xmlns:a16="http://schemas.microsoft.com/office/drawing/2014/main" id="{73140E64-5FF9-95D2-B230-9E0682BCE049}"/>
              </a:ext>
            </a:extLst>
          </p:cNvPr>
          <p:cNvSpPr txBox="1"/>
          <p:nvPr userDrawn="1"/>
        </p:nvSpPr>
        <p:spPr>
          <a:xfrm>
            <a:off x="0" y="5235299"/>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60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pic>
        <p:nvPicPr>
          <p:cNvPr id="12" name="Picture 11">
            <a:extLst>
              <a:ext uri="{FF2B5EF4-FFF2-40B4-BE49-F238E27FC236}">
                <a16:creationId xmlns:a16="http://schemas.microsoft.com/office/drawing/2014/main" id="{FA0E31B5-A83C-2D26-7E0F-E02B62FC9E2A}"/>
              </a:ext>
            </a:extLst>
          </p:cNvPr>
          <p:cNvPicPr>
            <a:picLocks noChangeAspect="1"/>
          </p:cNvPicPr>
          <p:nvPr userDrawn="1"/>
        </p:nvPicPr>
        <p:blipFill>
          <a:blip r:embed="rId13"/>
          <a:stretch>
            <a:fillRect/>
          </a:stretch>
        </p:blipFill>
        <p:spPr>
          <a:xfrm>
            <a:off x="-535290" y="0"/>
            <a:ext cx="12727289" cy="6858000"/>
          </a:xfrm>
          <a:prstGeom prst="rect">
            <a:avLst/>
          </a:prstGeom>
        </p:spPr>
      </p:pic>
      <p:grpSp>
        <p:nvGrpSpPr>
          <p:cNvPr id="7" name="Group 6">
            <a:extLst>
              <a:ext uri="{FF2B5EF4-FFF2-40B4-BE49-F238E27FC236}">
                <a16:creationId xmlns:a16="http://schemas.microsoft.com/office/drawing/2014/main" id="{1D253E5E-04ED-5101-5D9B-058DB8B06743}"/>
              </a:ext>
            </a:extLst>
          </p:cNvPr>
          <p:cNvGrpSpPr/>
          <p:nvPr userDrawn="1"/>
        </p:nvGrpSpPr>
        <p:grpSpPr>
          <a:xfrm>
            <a:off x="-4122455" y="0"/>
            <a:ext cx="4326052" cy="2928084"/>
            <a:chOff x="6278216" y="1917262"/>
            <a:chExt cx="4339742" cy="2928084"/>
          </a:xfrm>
        </p:grpSpPr>
        <p:pic>
          <p:nvPicPr>
            <p:cNvPr id="8" name="Picture 7">
              <a:extLst>
                <a:ext uri="{FF2B5EF4-FFF2-40B4-BE49-F238E27FC236}">
                  <a16:creationId xmlns:a16="http://schemas.microsoft.com/office/drawing/2014/main" id="{5110AF45-227E-88D2-16EC-51629CB535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9" name="Freeform: Shape 8">
              <a:extLst>
                <a:ext uri="{FF2B5EF4-FFF2-40B4-BE49-F238E27FC236}">
                  <a16:creationId xmlns:a16="http://schemas.microsoft.com/office/drawing/2014/main" id="{D32BEBE5-1F6F-F601-8E6A-09D41407F92C}"/>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FB39F464-D0CC-6CC9-5350-F702F4471E12}"/>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4" name="TextBox 13">
              <a:extLst>
                <a:ext uri="{FF2B5EF4-FFF2-40B4-BE49-F238E27FC236}">
                  <a16:creationId xmlns:a16="http://schemas.microsoft.com/office/drawing/2014/main" id="{E851E1FE-8386-0F2A-B97C-1F9A7C86AB51}"/>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21375764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audio" Target="../media/audio2.wav"/><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11" Type="http://schemas.openxmlformats.org/officeDocument/2006/relationships/image" Target="../media/image30.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652"/>
            <a:ext cx="12192000" cy="6272753"/>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23" y="272969"/>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737" y="4785384"/>
            <a:ext cx="2296413" cy="2296413"/>
          </a:xfrm>
          <a:prstGeom prst="rect">
            <a:avLst/>
          </a:prstGeom>
        </p:spPr>
      </p:pic>
      <p:sp>
        <p:nvSpPr>
          <p:cNvPr id="2" name="Rectangle 1">
            <a:extLst>
              <a:ext uri="{FF2B5EF4-FFF2-40B4-BE49-F238E27FC236}">
                <a16:creationId xmlns:a16="http://schemas.microsoft.com/office/drawing/2014/main" id="{CDE4965A-D87F-A484-BFE6-0F11C010709D}"/>
              </a:ext>
            </a:extLst>
          </p:cNvPr>
          <p:cNvSpPr/>
          <p:nvPr/>
        </p:nvSpPr>
        <p:spPr>
          <a:xfrm>
            <a:off x="964001" y="981688"/>
            <a:ext cx="10302949" cy="1631216"/>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Nhiệt</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liệt</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chào</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mừng</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thầy</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cô</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p>
          <a:p>
            <a:pPr algn="ctr" eaLnBrk="1" hangingPunct="1">
              <a:defRPr/>
            </a:pP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tới</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dự</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tiết</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0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hôm</a:t>
            </a:r>
            <a:r>
              <a:rPr lang="en-US" sz="50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nay</a:t>
            </a:r>
          </a:p>
        </p:txBody>
      </p:sp>
      <p:sp>
        <p:nvSpPr>
          <p:cNvPr id="8" name="Content Placeholder 2">
            <a:extLst>
              <a:ext uri="{FF2B5EF4-FFF2-40B4-BE49-F238E27FC236}">
                <a16:creationId xmlns:a16="http://schemas.microsoft.com/office/drawing/2014/main" id="{43BD31D4-5BC8-1127-BEED-784BE3377B20}"/>
              </a:ext>
            </a:extLst>
          </p:cNvPr>
          <p:cNvSpPr txBox="1">
            <a:spLocks/>
          </p:cNvSpPr>
          <p:nvPr/>
        </p:nvSpPr>
        <p:spPr>
          <a:xfrm>
            <a:off x="2991036" y="2894306"/>
            <a:ext cx="5747814" cy="1280958"/>
          </a:xfrm>
          <a:prstGeom prst="rect">
            <a:avLst/>
          </a:prstGeom>
        </p:spPr>
        <p:txBody>
          <a:bodyPr vert="horz" lIns="91440" tIns="45720" rIns="91440" bIns="45720" rtlCol="0">
            <a:normAutofit fontScale="85000" lnSpcReduction="20000"/>
          </a:bodyPr>
          <a:lstStyle>
            <a:lvl1pPr marL="0" indent="0" algn="ctr" defTabSz="1219200" rtl="0" eaLnBrk="1" latinLnBrk="0" hangingPunct="1">
              <a:spcBef>
                <a:spcPct val="20000"/>
              </a:spcBef>
              <a:buFont typeface="Arial" panose="020B0604020202020204" pitchFamily="34" charset="0"/>
              <a:buNone/>
              <a:defRPr sz="4265" kern="1200">
                <a:solidFill>
                  <a:schemeClr val="tx1">
                    <a:tint val="75000"/>
                  </a:schemeClr>
                </a:solidFill>
                <a:latin typeface="+mn-lt"/>
                <a:ea typeface="+mn-ea"/>
                <a:cs typeface="+mn-cs"/>
              </a:defRPr>
            </a:lvl1pPr>
            <a:lvl2pPr marL="609600" indent="0" algn="ctr" defTabSz="1219200" rtl="0" eaLnBrk="1" latinLnBrk="0" hangingPunct="1">
              <a:spcBef>
                <a:spcPct val="20000"/>
              </a:spcBef>
              <a:buFont typeface="Arial" panose="020B0604020202020204" pitchFamily="34" charset="0"/>
              <a:buNone/>
              <a:defRPr sz="3735" kern="1200">
                <a:solidFill>
                  <a:schemeClr val="tx1">
                    <a:tint val="75000"/>
                  </a:schemeClr>
                </a:solidFill>
                <a:latin typeface="+mn-lt"/>
                <a:ea typeface="+mn-ea"/>
                <a:cs typeface="+mn-cs"/>
              </a:defRPr>
            </a:lvl2pPr>
            <a:lvl3pPr marL="1219200" indent="0" algn="ctr" defTabSz="12192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4pPr>
            <a:lvl5pPr marL="24384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5pPr>
            <a:lvl6pPr marL="30480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6pPr>
            <a:lvl7pPr marL="36576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7pPr>
            <a:lvl8pPr marL="42672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8pPr>
            <a:lvl9pPr marL="4876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9pPr>
          </a:lstStyle>
          <a:p>
            <a:pPr marL="457200" lvl="1" defTabSz="457200" fontAlgn="base">
              <a:buFontTx/>
              <a:buNone/>
              <a:defRPr/>
            </a:pPr>
            <a:r>
              <a:rPr lang="en-US" altLang="zh-CN" sz="4800" b="1" dirty="0">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Môn: </a:t>
            </a:r>
            <a:r>
              <a:rPr lang="en-US" altLang="zh-CN" sz="4800" b="1" dirty="0" err="1">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Tiếng</a:t>
            </a:r>
            <a:r>
              <a:rPr lang="en-US" altLang="zh-CN" sz="4800" b="1" dirty="0">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 </a:t>
            </a:r>
            <a:r>
              <a:rPr lang="en-US" altLang="zh-CN" sz="4800" b="1" dirty="0" err="1">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Việt</a:t>
            </a:r>
            <a:r>
              <a:rPr lang="en-US" altLang="zh-CN" sz="4800" b="1" dirty="0">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 </a:t>
            </a:r>
          </a:p>
          <a:p>
            <a:pPr marL="457200" lvl="1" defTabSz="457200" fontAlgn="base">
              <a:buFontTx/>
              <a:buNone/>
              <a:defRPr/>
            </a:pPr>
            <a:r>
              <a:rPr lang="en-US" altLang="zh-CN" sz="4800" b="1" dirty="0" err="1">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Lớp</a:t>
            </a:r>
            <a:r>
              <a:rPr lang="en-US" altLang="zh-CN" sz="4800" b="1" dirty="0">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rPr>
              <a:t>: 2A4</a:t>
            </a:r>
            <a:endParaRPr lang="en-US" altLang="zh-CN" sz="7200" b="1" dirty="0">
              <a:ln w="22225">
                <a:solidFill>
                  <a:schemeClr val="accent2"/>
                </a:solidFill>
                <a:prstDash val="solid"/>
              </a:ln>
              <a:solidFill>
                <a:schemeClr val="accent2">
                  <a:lumMod val="40000"/>
                  <a:lumOff val="60000"/>
                </a:schemeClr>
              </a:solidFill>
              <a:latin typeface="Times New Roman" panose="02020603050405020304" pitchFamily="18" charset="0"/>
              <a:ea typeface="字魂17号-萌趣果冻体"/>
              <a:cs typeface="Times New Roman" panose="02020603050405020304" pitchFamily="18" charset="0"/>
              <a:sym typeface="+mn-ea"/>
            </a:endParaRPr>
          </a:p>
        </p:txBody>
      </p:sp>
      <p:sp>
        <p:nvSpPr>
          <p:cNvPr id="3" name="Rounded Rectangle 24">
            <a:extLst>
              <a:ext uri="{FF2B5EF4-FFF2-40B4-BE49-F238E27FC236}">
                <a16:creationId xmlns:a16="http://schemas.microsoft.com/office/drawing/2014/main" id="{45156564-9DF7-AC92-7DC7-D6906B845DAE}"/>
              </a:ext>
            </a:extLst>
          </p:cNvPr>
          <p:cNvSpPr/>
          <p:nvPr/>
        </p:nvSpPr>
        <p:spPr>
          <a:xfrm>
            <a:off x="4716737" y="4096655"/>
            <a:ext cx="6921238" cy="1263469"/>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1" i="1" strike="noStrike" kern="1200" cap="none" spc="0" normalizeH="0" baseline="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Giáo</a:t>
            </a:r>
            <a:r>
              <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strike="noStrike" kern="1200" cap="none" spc="0" normalizeH="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strike="noStrike" kern="1200" cap="none" spc="0" normalizeH="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Trần</a:t>
            </a:r>
            <a:r>
              <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strike="noStrike" kern="1200" cap="none" spc="0" normalizeH="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Thị</a:t>
            </a:r>
            <a:r>
              <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strike="noStrike" kern="1200" cap="none" spc="0" normalizeH="0" noProof="0" dirty="0" err="1">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Kiều</a:t>
            </a:r>
            <a:r>
              <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rPr>
              <a:t> Trang</a:t>
            </a:r>
          </a:p>
          <a:p>
            <a:pPr marR="0" lvl="0" indent="914400" defTabSz="914400" rtl="0" eaLnBrk="1" fontAlgn="auto" latinLnBrk="0" hangingPunct="1">
              <a:lnSpc>
                <a:spcPct val="130000"/>
              </a:lnSpc>
              <a:spcBef>
                <a:spcPts val="0"/>
              </a:spcBef>
              <a:spcAft>
                <a:spcPts val="0"/>
              </a:spcAft>
              <a:buClrTx/>
              <a:buSzTx/>
              <a:buFontTx/>
              <a:buNone/>
              <a:tabLst/>
              <a:defRPr/>
            </a:pPr>
            <a:r>
              <a:rPr lang="en-US" sz="28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Năm</a:t>
            </a:r>
            <a:r>
              <a:rPr lang="en-US" sz="2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1993</a:t>
            </a:r>
            <a:endParaRPr kumimoji="0" lang="en-US" sz="2800" b="1" i="1" strike="noStrike" kern="1200" cap="none" spc="0" normalizeH="0" noProof="0" dirty="0">
              <a:ln>
                <a:noFill/>
              </a:ln>
              <a:solidFill>
                <a:schemeClr val="tx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2171" y="1289785"/>
            <a:ext cx="13323629" cy="2864693"/>
          </a:xfrm>
          <a:prstGeom prst="rect">
            <a:avLst/>
          </a:prstGeom>
        </p:spPr>
      </p:pic>
    </p:spTree>
    <p:extLst>
      <p:ext uri="{BB962C8B-B14F-4D97-AF65-F5344CB8AC3E}">
        <p14:creationId xmlns:p14="http://schemas.microsoft.com/office/powerpoint/2010/main" val="94081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01B399-CC29-D050-A871-B289B80F3BBD}"/>
            </a:ext>
          </a:extLst>
        </p:cNvPr>
        <p:cNvGrpSpPr/>
        <p:nvPr/>
      </p:nvGrpSpPr>
      <p:grpSpPr>
        <a:xfrm>
          <a:off x="0" y="0"/>
          <a:ext cx="0" cy="0"/>
          <a:chOff x="0" y="0"/>
          <a:chExt cx="0" cy="0"/>
        </a:xfrm>
      </p:grpSpPr>
      <p:sp>
        <p:nvSpPr>
          <p:cNvPr id="13" name="TextBox 17">
            <a:extLst>
              <a:ext uri="{FF2B5EF4-FFF2-40B4-BE49-F238E27FC236}">
                <a16:creationId xmlns:a16="http://schemas.microsoft.com/office/drawing/2014/main" id="{ADADE449-82D1-5E96-08CE-FD4A3368A785}"/>
              </a:ext>
            </a:extLst>
          </p:cNvPr>
          <p:cNvSpPr txBox="1"/>
          <p:nvPr/>
        </p:nvSpPr>
        <p:spPr>
          <a:xfrm>
            <a:off x="1819432" y="419773"/>
            <a:ext cx="10042630" cy="1498278"/>
          </a:xfrm>
          <a:prstGeom prst="roundRect">
            <a:avLst/>
          </a:prstGeom>
          <a:solidFill>
            <a:srgbClr val="FFC000"/>
          </a:solid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ngữ có tiếng bắt đầu bằng </a:t>
            </a:r>
            <a:r>
              <a:rPr kumimoji="0" lang="vi-VN" altLang="zh-C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a:t>
            </a:r>
            <a:r>
              <a:rPr kumimoji="0" lang="vi-VN" altLang="zh-C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 </a:t>
            </a: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gọi tên cho mỗi con vật trong hình.</a:t>
            </a:r>
            <a:endParaRPr kumimoji="0" lang="en-US" sz="40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0746DBE8-2508-436A-3834-EA43A8CCC0E9}"/>
              </a:ext>
            </a:extLst>
          </p:cNvPr>
          <p:cNvGrpSpPr/>
          <p:nvPr/>
        </p:nvGrpSpPr>
        <p:grpSpPr>
          <a:xfrm>
            <a:off x="114477" y="312489"/>
            <a:ext cx="1704955" cy="1317449"/>
            <a:chOff x="208345" y="101842"/>
            <a:chExt cx="1704955" cy="1317449"/>
          </a:xfrm>
        </p:grpSpPr>
        <p:grpSp>
          <p:nvGrpSpPr>
            <p:cNvPr id="15" name="Group 14">
              <a:extLst>
                <a:ext uri="{FF2B5EF4-FFF2-40B4-BE49-F238E27FC236}">
                  <a16:creationId xmlns:a16="http://schemas.microsoft.com/office/drawing/2014/main" id="{CD055C22-42D1-C7AA-8997-973B5DED210E}"/>
                </a:ext>
              </a:extLst>
            </p:cNvPr>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id="{DA7F0A9F-DE28-2402-7BCD-1658020A88C2}"/>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0" name="Freeform 19">
                <a:extLst>
                  <a:ext uri="{FF2B5EF4-FFF2-40B4-BE49-F238E27FC236}">
                    <a16:creationId xmlns:a16="http://schemas.microsoft.com/office/drawing/2014/main" id="{1A0385FD-4CBA-2C2D-7E36-A01076F5CB18}"/>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6" name="TextBox 15">
              <a:extLst>
                <a:ext uri="{FF2B5EF4-FFF2-40B4-BE49-F238E27FC236}">
                  <a16:creationId xmlns:a16="http://schemas.microsoft.com/office/drawing/2014/main" id="{B57D15B1-891B-2916-7054-9AF4743A686B}"/>
                </a:ext>
              </a:extLst>
            </p:cNvPr>
            <p:cNvSpPr txBox="1"/>
            <p:nvPr/>
          </p:nvSpPr>
          <p:spPr>
            <a:xfrm>
              <a:off x="604405" y="101842"/>
              <a:ext cx="1074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D7D31">
                      <a:lumMod val="20000"/>
                      <a:lumOff val="80000"/>
                    </a:srgbClr>
                  </a:solidFill>
                  <a:effectLst/>
                  <a:uLnTx/>
                  <a:uFillTx/>
                  <a:latin typeface="#9Slide07 Cadena" panose="02000503000000020004" pitchFamily="2" charset="0"/>
                  <a:ea typeface="+mn-ea"/>
                  <a:cs typeface="+mn-cs"/>
                </a:rPr>
                <a:t>2.</a:t>
              </a:r>
            </a:p>
          </p:txBody>
        </p:sp>
      </p:grpSp>
      <p:pic>
        <p:nvPicPr>
          <p:cNvPr id="2" name="Picture 1">
            <a:extLst>
              <a:ext uri="{FF2B5EF4-FFF2-40B4-BE49-F238E27FC236}">
                <a16:creationId xmlns:a16="http://schemas.microsoft.com/office/drawing/2014/main" id="{6FD3242E-E4AE-C1F8-58B6-CA7834CD3815}"/>
              </a:ext>
            </a:extLst>
          </p:cNvPr>
          <p:cNvPicPr>
            <a:picLocks noChangeAspect="1"/>
          </p:cNvPicPr>
          <p:nvPr/>
        </p:nvPicPr>
        <p:blipFill rotWithShape="1">
          <a:blip r:embed="rId3"/>
          <a:srcRect l="21528" t="30247" r="15000" b="39754"/>
          <a:stretch/>
        </p:blipFill>
        <p:spPr>
          <a:xfrm>
            <a:off x="349338" y="2173528"/>
            <a:ext cx="11512723" cy="3681172"/>
          </a:xfrm>
          <a:prstGeom prst="rect">
            <a:avLst/>
          </a:prstGeom>
        </p:spPr>
      </p:pic>
    </p:spTree>
    <p:extLst>
      <p:ext uri="{BB962C8B-B14F-4D97-AF65-F5344CB8AC3E}">
        <p14:creationId xmlns:p14="http://schemas.microsoft.com/office/powerpoint/2010/main" val="3822383957"/>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2C7008-1F02-A527-C761-7511E8B0879A}"/>
            </a:ext>
          </a:extLst>
        </p:cNvPr>
        <p:cNvGrpSpPr/>
        <p:nvPr/>
      </p:nvGrpSpPr>
      <p:grpSpPr>
        <a:xfrm>
          <a:off x="0" y="0"/>
          <a:ext cx="0" cy="0"/>
          <a:chOff x="0" y="0"/>
          <a:chExt cx="0" cy="0"/>
        </a:xfrm>
      </p:grpSpPr>
      <p:sp>
        <p:nvSpPr>
          <p:cNvPr id="2" name="Rectangle 7">
            <a:extLst>
              <a:ext uri="{FF2B5EF4-FFF2-40B4-BE49-F238E27FC236}">
                <a16:creationId xmlns:a16="http://schemas.microsoft.com/office/drawing/2014/main" id="{06EE7B1C-7DE8-A612-A3F9-4413FE0B7A75}"/>
              </a:ext>
            </a:extLst>
          </p:cNvPr>
          <p:cNvSpPr/>
          <p:nvPr/>
        </p:nvSpPr>
        <p:spPr>
          <a:xfrm>
            <a:off x="0" y="2487829"/>
            <a:ext cx="12192000" cy="3777565"/>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Sóc hái rất nhiều hoa để tặng bạn bè. Nó tặng hươu cao cổ một bó hoa thiên điểu rực rỡ. Con chim khướu và chim liếu điếu được Sóc tặng một bó bồ công anh nhẹ như bông.</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3" name="Rectangle 2">
            <a:extLst>
              <a:ext uri="{FF2B5EF4-FFF2-40B4-BE49-F238E27FC236}">
                <a16:creationId xmlns:a16="http://schemas.microsoft.com/office/drawing/2014/main" id="{7500410A-711D-F896-1E5F-7251E4794C15}"/>
              </a:ext>
            </a:extLst>
          </p:cNvPr>
          <p:cNvSpPr/>
          <p:nvPr/>
        </p:nvSpPr>
        <p:spPr>
          <a:xfrm>
            <a:off x="3010940" y="2868428"/>
            <a:ext cx="1284613" cy="6350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5E11685-8121-594F-8436-CF14E78A3C69}"/>
              </a:ext>
            </a:extLst>
          </p:cNvPr>
          <p:cNvSpPr/>
          <p:nvPr/>
        </p:nvSpPr>
        <p:spPr>
          <a:xfrm>
            <a:off x="1488553" y="4514369"/>
            <a:ext cx="1573621" cy="5588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10AB9D6-6811-85CC-EC81-9FA0849D36F6}"/>
              </a:ext>
            </a:extLst>
          </p:cNvPr>
          <p:cNvSpPr/>
          <p:nvPr/>
        </p:nvSpPr>
        <p:spPr>
          <a:xfrm>
            <a:off x="301207" y="3746500"/>
            <a:ext cx="1251145" cy="5588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7039833-8351-BBBD-0E95-BF5F13B576B3}"/>
              </a:ext>
            </a:extLst>
          </p:cNvPr>
          <p:cNvSpPr/>
          <p:nvPr/>
        </p:nvSpPr>
        <p:spPr>
          <a:xfrm>
            <a:off x="0" y="429404"/>
            <a:ext cx="12265819" cy="1428083"/>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Bài</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3/a: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tiếng chứa</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40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iêu</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40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ươu</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(hươu, nhiều, khướu)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grpSp>
        <p:nvGrpSpPr>
          <p:cNvPr id="4" name="Group 3">
            <a:extLst>
              <a:ext uri="{FF2B5EF4-FFF2-40B4-BE49-F238E27FC236}">
                <a16:creationId xmlns:a16="http://schemas.microsoft.com/office/drawing/2014/main" id="{5AC10C32-C6A6-EA9E-DB4F-2A8FDE0522CA}"/>
              </a:ext>
            </a:extLst>
          </p:cNvPr>
          <p:cNvGrpSpPr/>
          <p:nvPr/>
        </p:nvGrpSpPr>
        <p:grpSpPr>
          <a:xfrm>
            <a:off x="74301" y="220335"/>
            <a:ext cx="1704955" cy="1317449"/>
            <a:chOff x="208345" y="101842"/>
            <a:chExt cx="1704955" cy="1317449"/>
          </a:xfrm>
        </p:grpSpPr>
        <p:grpSp>
          <p:nvGrpSpPr>
            <p:cNvPr id="7" name="Group 6">
              <a:extLst>
                <a:ext uri="{FF2B5EF4-FFF2-40B4-BE49-F238E27FC236}">
                  <a16:creationId xmlns:a16="http://schemas.microsoft.com/office/drawing/2014/main" id="{B6AB6970-9B18-5FB2-2AC5-C5F8AE6C9AE9}"/>
                </a:ext>
              </a:extLst>
            </p:cNvPr>
            <p:cNvGrpSpPr/>
            <p:nvPr/>
          </p:nvGrpSpPr>
          <p:grpSpPr>
            <a:xfrm>
              <a:off x="208345" y="101842"/>
              <a:ext cx="1704955" cy="1317449"/>
              <a:chOff x="4616167" y="1267009"/>
              <a:chExt cx="3266343" cy="2952692"/>
            </a:xfrm>
          </p:grpSpPr>
          <p:sp>
            <p:nvSpPr>
              <p:cNvPr id="10" name="Freeform 8">
                <a:extLst>
                  <a:ext uri="{FF2B5EF4-FFF2-40B4-BE49-F238E27FC236}">
                    <a16:creationId xmlns:a16="http://schemas.microsoft.com/office/drawing/2014/main" id="{B0E705A3-3E1F-5A02-0D52-F2BEFF800099}"/>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1" name="Freeform 19">
                <a:extLst>
                  <a:ext uri="{FF2B5EF4-FFF2-40B4-BE49-F238E27FC236}">
                    <a16:creationId xmlns:a16="http://schemas.microsoft.com/office/drawing/2014/main" id="{120C929D-C2D9-BC4E-1AC1-CE29CD7DBCDA}"/>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9" name="TextBox 8">
              <a:extLst>
                <a:ext uri="{FF2B5EF4-FFF2-40B4-BE49-F238E27FC236}">
                  <a16:creationId xmlns:a16="http://schemas.microsoft.com/office/drawing/2014/main" id="{AE58365F-24F7-0A5D-672F-3EF93EF118E5}"/>
                </a:ext>
              </a:extLst>
            </p:cNvPr>
            <p:cNvSpPr txBox="1"/>
            <p:nvPr/>
          </p:nvSpPr>
          <p:spPr>
            <a:xfrm>
              <a:off x="441978" y="253781"/>
              <a:ext cx="13902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ED7D31">
                      <a:lumMod val="20000"/>
                      <a:lumOff val="80000"/>
                    </a:srgbClr>
                  </a:solidFill>
                  <a:latin typeface="#9Slide07 Cadena" panose="02000503000000020004" pitchFamily="2" charset="0"/>
                </a:rPr>
                <a:t>3/a</a:t>
              </a:r>
              <a:endParaRPr kumimoji="0" lang="en-US" sz="8000" b="0" i="0" u="none" strike="noStrike" kern="1200" cap="none" spc="0" normalizeH="0" baseline="0" noProof="0" dirty="0">
                <a:ln>
                  <a:noFill/>
                </a:ln>
                <a:solidFill>
                  <a:srgbClr val="ED7D31">
                    <a:lumMod val="20000"/>
                    <a:lumOff val="80000"/>
                  </a:srgbClr>
                </a:solidFill>
                <a:effectLst/>
                <a:uLnTx/>
                <a:uFillTx/>
                <a:latin typeface="#9Slide07 Cadena" panose="02000503000000020004" pitchFamily="2" charset="0"/>
                <a:ea typeface="+mn-ea"/>
                <a:cs typeface="+mn-cs"/>
              </a:endParaRPr>
            </a:p>
          </p:txBody>
        </p:sp>
      </p:grpSp>
      <p:pic>
        <p:nvPicPr>
          <p:cNvPr id="1026" name="Picture 2" descr="100+ Hình nền Powerpoint cảm ơn cuối slide đẹp, bắt trend">
            <a:extLst>
              <a:ext uri="{FF2B5EF4-FFF2-40B4-BE49-F238E27FC236}">
                <a16:creationId xmlns:a16="http://schemas.microsoft.com/office/drawing/2014/main" id="{BF9FE6B2-1604-8637-459A-85F795CEF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705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9AE2-B4C8-A8BA-EFA6-009882190026}"/>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E0153EA2-6440-8CA1-93D0-3BE273E4C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4620CD1-3A32-CC0A-9442-9111859EE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E01A7BC3-88AE-256E-7441-EB29234129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315724B7-F83C-9B4F-0F65-E65AB045D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42E26ADC-169A-5F10-CAF9-84D692C486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0DAB7861-BE2C-1A5F-970D-498B9C411E06}"/>
              </a:ext>
            </a:extLst>
          </p:cNvPr>
          <p:cNvPicPr>
            <a:picLocks noChangeAspect="1"/>
          </p:cNvPicPr>
          <p:nvPr/>
        </p:nvPicPr>
        <p:blipFill>
          <a:blip r:embed="rId7"/>
          <a:stretch>
            <a:fillRect/>
          </a:stretch>
        </p:blipFill>
        <p:spPr>
          <a:xfrm>
            <a:off x="682283" y="2047586"/>
            <a:ext cx="10827434" cy="3731075"/>
          </a:xfrm>
          <a:prstGeom prst="rect">
            <a:avLst/>
          </a:prstGeom>
        </p:spPr>
      </p:pic>
      <p:pic>
        <p:nvPicPr>
          <p:cNvPr id="14" name="图片 13">
            <a:extLst>
              <a:ext uri="{FF2B5EF4-FFF2-40B4-BE49-F238E27FC236}">
                <a16:creationId xmlns:a16="http://schemas.microsoft.com/office/drawing/2014/main" id="{EA5120AC-3D15-1035-7BBA-4BEBBA4C9B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5165" y="3328977"/>
            <a:ext cx="4236835" cy="4236835"/>
          </a:xfrm>
          <a:prstGeom prst="rect">
            <a:avLst/>
          </a:prstGeom>
        </p:spPr>
      </p:pic>
    </p:spTree>
    <p:extLst>
      <p:ext uri="{BB962C8B-B14F-4D97-AF65-F5344CB8AC3E}">
        <p14:creationId xmlns:p14="http://schemas.microsoft.com/office/powerpoint/2010/main" val="13307888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D14C69-0656-D0BA-0A3A-1F937CF27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B8BA3F-39AB-635B-8B3D-5125985B6064}"/>
              </a:ext>
            </a:extLst>
          </p:cNvPr>
          <p:cNvSpPr/>
          <p:nvPr/>
        </p:nvSpPr>
        <p:spPr>
          <a:xfrm>
            <a:off x="2171528" y="3429000"/>
            <a:ext cx="8443338" cy="1138773"/>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69850" h="38100" prst="cross"/>
            </a:sp3d>
          </a:bodyPr>
          <a:lstStyle/>
          <a:p>
            <a:pPr algn="ctr"/>
            <a:r>
              <a:rPr lang="en-US" sz="6800" b="1" cap="none" spc="0" dirty="0">
                <a:ln w="12700" cmpd="sng">
                  <a:solidFill>
                    <a:srgbClr val="FF0000"/>
                  </a:solidFill>
                  <a:prstDash val="solid"/>
                </a:ln>
                <a:solidFill>
                  <a:srgbClr val="FF0000"/>
                </a:solidFill>
                <a:effectLst>
                  <a:reflection blurRad="6350" stA="50000" endA="300" endPos="50000" dist="60007" dir="5400000" sy="-100000" algn="bl" rotWithShape="0"/>
                </a:effectLst>
              </a:rPr>
              <a:t>AI NHANH – AI ĐÚNG</a:t>
            </a:r>
          </a:p>
        </p:txBody>
      </p:sp>
      <p:sp>
        <p:nvSpPr>
          <p:cNvPr id="2" name="Rectangle 1"/>
          <p:cNvSpPr/>
          <p:nvPr/>
        </p:nvSpPr>
        <p:spPr>
          <a:xfrm>
            <a:off x="3746434" y="2194602"/>
            <a:ext cx="3504371" cy="1107996"/>
          </a:xfrm>
          <a:prstGeom prst="rect">
            <a:avLst/>
          </a:prstGeom>
          <a:noFill/>
        </p:spPr>
        <p:txBody>
          <a:bodyPr wrap="square" lIns="91440" tIns="45720" rIns="91440" bIns="45720">
            <a:spAutoFit/>
          </a:bodyPr>
          <a:lstStyle/>
          <a:p>
            <a:pPr algn="ctr"/>
            <a:r>
              <a:rPr lang="en-US" sz="6600" b="1" cap="none" spc="0">
                <a:ln w="6600">
                  <a:solidFill>
                    <a:srgbClr val="00B050"/>
                  </a:solidFill>
                  <a:prstDash val="solid"/>
                </a:ln>
                <a:solidFill>
                  <a:srgbClr val="92D05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 chơi</a:t>
            </a:r>
          </a:p>
        </p:txBody>
      </p:sp>
    </p:spTree>
    <p:extLst>
      <p:ext uri="{BB962C8B-B14F-4D97-AF65-F5344CB8AC3E}">
        <p14:creationId xmlns:p14="http://schemas.microsoft.com/office/powerpoint/2010/main" val="157043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170D47C-F26A-CD77-0C51-DC53C65C1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7" y="-59885"/>
            <a:ext cx="1218915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A9E47FA-0A9D-888B-D263-2E95687D067F}"/>
              </a:ext>
            </a:extLst>
          </p:cNvPr>
          <p:cNvSpPr/>
          <p:nvPr/>
        </p:nvSpPr>
        <p:spPr>
          <a:xfrm>
            <a:off x="116110" y="358589"/>
            <a:ext cx="11959779" cy="16132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3" name="Group 22">
            <a:extLst>
              <a:ext uri="{FF2B5EF4-FFF2-40B4-BE49-F238E27FC236}">
                <a16:creationId xmlns:a16="http://schemas.microsoft.com/office/drawing/2014/main" id="{3B63C011-78B5-F955-F92E-B9F418505963}"/>
              </a:ext>
            </a:extLst>
          </p:cNvPr>
          <p:cNvGrpSpPr/>
          <p:nvPr/>
        </p:nvGrpSpPr>
        <p:grpSpPr>
          <a:xfrm>
            <a:off x="918575" y="2831533"/>
            <a:ext cx="4659855" cy="1204686"/>
            <a:chOff x="1316018" y="5387485"/>
            <a:chExt cx="6989782" cy="1807029"/>
          </a:xfrm>
        </p:grpSpPr>
        <p:sp>
          <p:nvSpPr>
            <p:cNvPr id="8" name="Rectangle: Rounded Corners 7">
              <a:extLst>
                <a:ext uri="{FF2B5EF4-FFF2-40B4-BE49-F238E27FC236}">
                  <a16:creationId xmlns:a16="http://schemas.microsoft.com/office/drawing/2014/main" id="{17D62CA8-FDFD-9711-C0E9-A14709C806F9}"/>
                </a:ext>
              </a:extLst>
            </p:cNvPr>
            <p:cNvSpPr/>
            <p:nvPr/>
          </p:nvSpPr>
          <p:spPr>
            <a:xfrm>
              <a:off x="2133600" y="5485425"/>
              <a:ext cx="6172200" cy="16764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err="1">
                  <a:solidFill>
                    <a:srgbClr val="1F497D"/>
                  </a:solidFill>
                  <a:latin typeface="Times New Roman" panose="02020603050405020304" pitchFamily="18" charset="0"/>
                  <a:cs typeface="Times New Roman" panose="02020603050405020304" pitchFamily="18" charset="0"/>
                </a:rPr>
                <a:t>dạt</a:t>
              </a:r>
              <a:r>
                <a:rPr lang="en-US" sz="4000" b="1" dirty="0">
                  <a:solidFill>
                    <a:srgbClr val="1F497D"/>
                  </a:solidFill>
                  <a:latin typeface="Times New Roman" panose="02020603050405020304" pitchFamily="18" charset="0"/>
                  <a:cs typeface="Times New Roman" panose="02020603050405020304" pitchFamily="18" charset="0"/>
                </a:rPr>
                <a:t> </a:t>
              </a:r>
              <a:r>
                <a:rPr lang="en-US" sz="4000" b="1" dirty="0" err="1">
                  <a:solidFill>
                    <a:srgbClr val="1F497D"/>
                  </a:solidFill>
                  <a:latin typeface="Times New Roman" panose="02020603050405020304" pitchFamily="18" charset="0"/>
                  <a:cs typeface="Times New Roman" panose="02020603050405020304" pitchFamily="18" charset="0"/>
                </a:rPr>
                <a:t>dào</a:t>
              </a:r>
              <a:endParaRPr kumimoji="0" lang="vi-VN" sz="40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FC2BBA88-D8B3-907A-2B8F-94612FF8CFF6}"/>
                </a:ext>
              </a:extLst>
            </p:cNvPr>
            <p:cNvPicPr>
              <a:picLocks noChangeAspect="1"/>
            </p:cNvPicPr>
            <p:nvPr/>
          </p:nvPicPr>
          <p:blipFill>
            <a:blip r:embed="rId7"/>
            <a:stretch>
              <a:fillRect/>
            </a:stretch>
          </p:blipFill>
          <p:spPr>
            <a:xfrm>
              <a:off x="1316018" y="5387485"/>
              <a:ext cx="2037600" cy="1807029"/>
            </a:xfrm>
            <a:prstGeom prst="rect">
              <a:avLst/>
            </a:prstGeom>
          </p:spPr>
        </p:pic>
      </p:grpSp>
      <p:sp>
        <p:nvSpPr>
          <p:cNvPr id="13" name="Rectangle: Rounded Corners 12">
            <a:extLst>
              <a:ext uri="{FF2B5EF4-FFF2-40B4-BE49-F238E27FC236}">
                <a16:creationId xmlns:a16="http://schemas.microsoft.com/office/drawing/2014/main" id="{6311A482-94A0-222A-419E-997EB31BD1B7}"/>
              </a:ext>
            </a:extLst>
          </p:cNvPr>
          <p:cNvSpPr/>
          <p:nvPr/>
        </p:nvSpPr>
        <p:spPr>
          <a:xfrm>
            <a:off x="4231099" y="4880964"/>
            <a:ext cx="4114800" cy="11176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4400" b="1" dirty="0" err="1">
                <a:solidFill>
                  <a:srgbClr val="1F497D"/>
                </a:solidFill>
                <a:latin typeface="Times New Roman" panose="02020603050405020304" pitchFamily="18" charset="0"/>
                <a:cs typeface="Times New Roman" panose="02020603050405020304" pitchFamily="18" charset="0"/>
              </a:rPr>
              <a:t>rạt</a:t>
            </a:r>
            <a:r>
              <a:rPr lang="en-US" sz="4400" b="1" dirty="0">
                <a:solidFill>
                  <a:srgbClr val="1F497D"/>
                </a:solidFill>
                <a:latin typeface="Times New Roman" panose="02020603050405020304" pitchFamily="18" charset="0"/>
                <a:cs typeface="Times New Roman" panose="02020603050405020304" pitchFamily="18" charset="0"/>
              </a:rPr>
              <a:t> </a:t>
            </a:r>
            <a:r>
              <a:rPr lang="en-US" sz="4400" b="1" dirty="0" err="1">
                <a:solidFill>
                  <a:srgbClr val="1F497D"/>
                </a:solidFill>
                <a:latin typeface="Times New Roman" panose="02020603050405020304" pitchFamily="18" charset="0"/>
                <a:cs typeface="Times New Roman" panose="02020603050405020304" pitchFamily="18" charset="0"/>
              </a:rPr>
              <a:t>rào</a:t>
            </a:r>
            <a:endParaRPr lang="vi-VN" sz="4000" b="1" dirty="0">
              <a:solidFill>
                <a:srgbClr val="1F497D"/>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D47A9313-BDD1-BBBB-1710-5C92B5D45F97}"/>
              </a:ext>
            </a:extLst>
          </p:cNvPr>
          <p:cNvGrpSpPr/>
          <p:nvPr/>
        </p:nvGrpSpPr>
        <p:grpSpPr>
          <a:xfrm>
            <a:off x="3903975" y="2842294"/>
            <a:ext cx="7208239" cy="3156270"/>
            <a:chOff x="7694716" y="1962648"/>
            <a:chExt cx="10812358" cy="4734406"/>
          </a:xfrm>
        </p:grpSpPr>
        <p:sp>
          <p:nvSpPr>
            <p:cNvPr id="12" name="Rectangle: Rounded Corners 11">
              <a:extLst>
                <a:ext uri="{FF2B5EF4-FFF2-40B4-BE49-F238E27FC236}">
                  <a16:creationId xmlns:a16="http://schemas.microsoft.com/office/drawing/2014/main" id="{22507910-627F-0184-8B17-925825732FDB}"/>
                </a:ext>
              </a:extLst>
            </p:cNvPr>
            <p:cNvSpPr/>
            <p:nvPr/>
          </p:nvSpPr>
          <p:spPr>
            <a:xfrm>
              <a:off x="12334874" y="1962648"/>
              <a:ext cx="6172200" cy="16764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err="1">
                  <a:solidFill>
                    <a:srgbClr val="1F497D"/>
                  </a:solidFill>
                  <a:latin typeface="Times New Roman" panose="02020603050405020304" pitchFamily="18" charset="0"/>
                  <a:cs typeface="Times New Roman" panose="02020603050405020304" pitchFamily="18" charset="0"/>
                </a:rPr>
                <a:t>dạt</a:t>
              </a:r>
              <a:r>
                <a:rPr lang="en-US" sz="4400" b="1" dirty="0">
                  <a:solidFill>
                    <a:srgbClr val="1F497D"/>
                  </a:solidFill>
                  <a:latin typeface="Times New Roman" panose="02020603050405020304" pitchFamily="18" charset="0"/>
                  <a:cs typeface="Times New Roman" panose="02020603050405020304" pitchFamily="18" charset="0"/>
                </a:rPr>
                <a:t> </a:t>
              </a:r>
              <a:r>
                <a:rPr lang="en-US" sz="4400" b="1" dirty="0" err="1">
                  <a:solidFill>
                    <a:srgbClr val="1F497D"/>
                  </a:solidFill>
                  <a:latin typeface="Times New Roman" panose="02020603050405020304" pitchFamily="18" charset="0"/>
                  <a:cs typeface="Times New Roman" panose="02020603050405020304" pitchFamily="18" charset="0"/>
                </a:rPr>
                <a:t>rào</a:t>
              </a:r>
              <a:endParaRPr kumimoji="0" lang="vi-VN" sz="36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CED15B54-1172-2CBE-9DDA-E6ECFCFB53E9}"/>
                </a:ext>
              </a:extLst>
            </p:cNvPr>
            <p:cNvPicPr>
              <a:picLocks noChangeAspect="1"/>
            </p:cNvPicPr>
            <p:nvPr/>
          </p:nvPicPr>
          <p:blipFill>
            <a:blip r:embed="rId8"/>
            <a:stretch>
              <a:fillRect/>
            </a:stretch>
          </p:blipFill>
          <p:spPr>
            <a:xfrm>
              <a:off x="7694716" y="4726136"/>
              <a:ext cx="1803026" cy="1970918"/>
            </a:xfrm>
            <a:prstGeom prst="rect">
              <a:avLst/>
            </a:prstGeom>
          </p:spPr>
        </p:pic>
      </p:grpSp>
      <p:pic>
        <p:nvPicPr>
          <p:cNvPr id="27" name="Picture 26">
            <a:extLst>
              <a:ext uri="{FF2B5EF4-FFF2-40B4-BE49-F238E27FC236}">
                <a16:creationId xmlns:a16="http://schemas.microsoft.com/office/drawing/2014/main" id="{C761719F-6290-4FE2-1CA9-1B4B20F928D9}"/>
              </a:ext>
            </a:extLst>
          </p:cNvPr>
          <p:cNvPicPr>
            <a:picLocks noChangeAspect="1"/>
          </p:cNvPicPr>
          <p:nvPr/>
        </p:nvPicPr>
        <p:blipFill>
          <a:blip r:embed="rId9"/>
          <a:stretch>
            <a:fillRect/>
          </a:stretch>
        </p:blipFill>
        <p:spPr>
          <a:xfrm>
            <a:off x="4535445" y="2957238"/>
            <a:ext cx="975461" cy="975461"/>
          </a:xfrm>
          <a:prstGeom prst="rect">
            <a:avLst/>
          </a:prstGeom>
        </p:spPr>
      </p:pic>
      <p:pic>
        <p:nvPicPr>
          <p:cNvPr id="28" name="Picture 27">
            <a:extLst>
              <a:ext uri="{FF2B5EF4-FFF2-40B4-BE49-F238E27FC236}">
                <a16:creationId xmlns:a16="http://schemas.microsoft.com/office/drawing/2014/main" id="{1DBBCEA3-FBFE-7002-5FEB-37907DE9E818}"/>
              </a:ext>
            </a:extLst>
          </p:cNvPr>
          <p:cNvPicPr>
            <a:picLocks noChangeAspect="1"/>
          </p:cNvPicPr>
          <p:nvPr/>
        </p:nvPicPr>
        <p:blipFill>
          <a:blip r:embed="rId10"/>
          <a:stretch>
            <a:fillRect/>
          </a:stretch>
        </p:blipFill>
        <p:spPr>
          <a:xfrm>
            <a:off x="0" y="-187653"/>
            <a:ext cx="1277820" cy="1242941"/>
          </a:xfrm>
          <a:prstGeom prst="rect">
            <a:avLst/>
          </a:prstGeom>
        </p:spPr>
      </p:pic>
      <p:pic>
        <p:nvPicPr>
          <p:cNvPr id="2" name="Picture 1">
            <a:extLst>
              <a:ext uri="{FF2B5EF4-FFF2-40B4-BE49-F238E27FC236}">
                <a16:creationId xmlns:a16="http://schemas.microsoft.com/office/drawing/2014/main" id="{62D8729B-1943-BEFC-A948-9883B735DA4B}"/>
              </a:ext>
            </a:extLst>
          </p:cNvPr>
          <p:cNvPicPr>
            <a:picLocks noChangeAspect="1"/>
          </p:cNvPicPr>
          <p:nvPr/>
        </p:nvPicPr>
        <p:blipFill>
          <a:blip r:embed="rId11"/>
          <a:stretch>
            <a:fillRect/>
          </a:stretch>
        </p:blipFill>
        <p:spPr>
          <a:xfrm>
            <a:off x="6510553" y="2797071"/>
            <a:ext cx="1202017" cy="1273610"/>
          </a:xfrm>
          <a:prstGeom prst="rect">
            <a:avLst/>
          </a:prstGeom>
        </p:spPr>
      </p:pic>
      <p:pic>
        <p:nvPicPr>
          <p:cNvPr id="24" name="Đồng hồ đếm ngược 10 giây">
            <a:hlinkClick r:id="" action="ppaction://media"/>
            <a:extLst>
              <a:ext uri="{FF2B5EF4-FFF2-40B4-BE49-F238E27FC236}">
                <a16:creationId xmlns:a16="http://schemas.microsoft.com/office/drawing/2014/main" id="{469D10AF-36C3-B0A5-CA31-AAEC8DB98E04}"/>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l="16176" t="8189" r="19535"/>
          <a:stretch/>
        </p:blipFill>
        <p:spPr>
          <a:xfrm>
            <a:off x="10386340" y="193943"/>
            <a:ext cx="1998876" cy="1819979"/>
          </a:xfrm>
          <a:prstGeom prst="ellipse">
            <a:avLst/>
          </a:prstGeom>
        </p:spPr>
      </p:pic>
      <p:sp>
        <p:nvSpPr>
          <p:cNvPr id="20" name="TextBox 19">
            <a:extLst>
              <a:ext uri="{FF2B5EF4-FFF2-40B4-BE49-F238E27FC236}">
                <a16:creationId xmlns:a16="http://schemas.microsoft.com/office/drawing/2014/main" id="{8915965A-7C51-AD58-E6FC-974A889BCC1D}"/>
              </a:ext>
            </a:extLst>
          </p:cNvPr>
          <p:cNvSpPr txBox="1"/>
          <p:nvPr/>
        </p:nvSpPr>
        <p:spPr>
          <a:xfrm>
            <a:off x="309339" y="813300"/>
            <a:ext cx="10692417" cy="830997"/>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ngữ</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chính</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tả</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42459456"/>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93" fill="hold"/>
                                        <p:tgtEl>
                                          <p:spTgt spid="24"/>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4"/>
                                        </p:tgtEl>
                                      </p:cBhvr>
                                    </p:cmd>
                                  </p:childTnLst>
                                </p:cTn>
                              </p:par>
                            </p:childTnLst>
                          </p:cTn>
                        </p:par>
                      </p:childTnLst>
                    </p:cTn>
                  </p:par>
                </p:childTnLst>
              </p:cTn>
              <p:nextCondLst>
                <p:cond evt="onClick" delay="0">
                  <p:tgtEl>
                    <p:spTgt spid="24"/>
                  </p:tgtEl>
                </p:cond>
              </p:nextCondLst>
            </p:seq>
            <p:video>
              <p:cMediaNode vol="80000">
                <p:cTn id="27" fill="hold" display="0">
                  <p:stCondLst>
                    <p:cond delay="indefinite"/>
                  </p:stCondLst>
                </p:cTn>
                <p:tgtEl>
                  <p:spTgt spid="2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FBFF-FF46-BD00-444D-45893542ACA8}"/>
            </a:ext>
          </a:extLst>
        </p:cNvPr>
        <p:cNvGrpSpPr/>
        <p:nvPr/>
      </p:nvGrpSpPr>
      <p:grpSpPr>
        <a:xfrm>
          <a:off x="0" y="0"/>
          <a:ext cx="0" cy="0"/>
          <a:chOff x="0" y="0"/>
          <a:chExt cx="0" cy="0"/>
        </a:xfrm>
      </p:grpSpPr>
      <p:pic>
        <p:nvPicPr>
          <p:cNvPr id="16" name="Picture 4">
            <a:extLst>
              <a:ext uri="{FF2B5EF4-FFF2-40B4-BE49-F238E27FC236}">
                <a16:creationId xmlns:a16="http://schemas.microsoft.com/office/drawing/2014/main" id="{1789A8A2-CC60-115C-BF5B-A5F7EC78F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7" y="-59885"/>
            <a:ext cx="1218915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0CE2022-F62C-CC0D-3B0F-3CFAAD2C99B8}"/>
              </a:ext>
            </a:extLst>
          </p:cNvPr>
          <p:cNvSpPr/>
          <p:nvPr/>
        </p:nvSpPr>
        <p:spPr>
          <a:xfrm>
            <a:off x="116110" y="358589"/>
            <a:ext cx="11959779" cy="16132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3" name="Group 22">
            <a:extLst>
              <a:ext uri="{FF2B5EF4-FFF2-40B4-BE49-F238E27FC236}">
                <a16:creationId xmlns:a16="http://schemas.microsoft.com/office/drawing/2014/main" id="{C94EF147-A44B-11FC-95C2-B304F4285DF1}"/>
              </a:ext>
            </a:extLst>
          </p:cNvPr>
          <p:cNvGrpSpPr/>
          <p:nvPr/>
        </p:nvGrpSpPr>
        <p:grpSpPr>
          <a:xfrm>
            <a:off x="812744" y="2745879"/>
            <a:ext cx="4659855" cy="1204686"/>
            <a:chOff x="1316018" y="5387485"/>
            <a:chExt cx="6989782" cy="1807029"/>
          </a:xfrm>
        </p:grpSpPr>
        <p:sp>
          <p:nvSpPr>
            <p:cNvPr id="8" name="Rectangle: Rounded Corners 7">
              <a:extLst>
                <a:ext uri="{FF2B5EF4-FFF2-40B4-BE49-F238E27FC236}">
                  <a16:creationId xmlns:a16="http://schemas.microsoft.com/office/drawing/2014/main" id="{EBAA29B3-2C07-5C02-1658-8C001A80019F}"/>
                </a:ext>
              </a:extLst>
            </p:cNvPr>
            <p:cNvSpPr/>
            <p:nvPr/>
          </p:nvSpPr>
          <p:spPr>
            <a:xfrm>
              <a:off x="2133600" y="5485425"/>
              <a:ext cx="6172200" cy="16764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err="1">
                  <a:solidFill>
                    <a:srgbClr val="1F497D"/>
                  </a:solidFill>
                  <a:latin typeface="Times New Roman" panose="02020603050405020304" pitchFamily="18" charset="0"/>
                  <a:cs typeface="Times New Roman" panose="02020603050405020304" pitchFamily="18" charset="0"/>
                </a:rPr>
                <a:t>trân</a:t>
              </a:r>
              <a:r>
                <a:rPr lang="en-US" sz="4400" b="1" dirty="0">
                  <a:solidFill>
                    <a:srgbClr val="1F497D"/>
                  </a:solidFill>
                  <a:latin typeface="Times New Roman" panose="02020603050405020304" pitchFamily="18" charset="0"/>
                  <a:cs typeface="Times New Roman" panose="02020603050405020304" pitchFamily="18" charset="0"/>
                </a:rPr>
                <a:t> </a:t>
              </a:r>
              <a:r>
                <a:rPr lang="en-US" sz="4400" b="1" dirty="0" err="1">
                  <a:solidFill>
                    <a:srgbClr val="1F497D"/>
                  </a:solidFill>
                  <a:latin typeface="Times New Roman" panose="02020603050405020304" pitchFamily="18" charset="0"/>
                  <a:cs typeface="Times New Roman" panose="02020603050405020304" pitchFamily="18" charset="0"/>
                </a:rPr>
                <a:t>trời</a:t>
              </a:r>
              <a:endParaRPr kumimoji="0" lang="vi-VN" sz="44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1152571-8FE8-D03F-B643-48322A5C71ED}"/>
                </a:ext>
              </a:extLst>
            </p:cNvPr>
            <p:cNvPicPr>
              <a:picLocks noChangeAspect="1"/>
            </p:cNvPicPr>
            <p:nvPr/>
          </p:nvPicPr>
          <p:blipFill>
            <a:blip r:embed="rId7"/>
            <a:stretch>
              <a:fillRect/>
            </a:stretch>
          </p:blipFill>
          <p:spPr>
            <a:xfrm>
              <a:off x="1316018" y="5387485"/>
              <a:ext cx="2037600" cy="1807029"/>
            </a:xfrm>
            <a:prstGeom prst="rect">
              <a:avLst/>
            </a:prstGeom>
          </p:spPr>
        </p:pic>
      </p:grpSp>
      <p:sp>
        <p:nvSpPr>
          <p:cNvPr id="13" name="Rectangle: Rounded Corners 12">
            <a:extLst>
              <a:ext uri="{FF2B5EF4-FFF2-40B4-BE49-F238E27FC236}">
                <a16:creationId xmlns:a16="http://schemas.microsoft.com/office/drawing/2014/main" id="{3D8BA87D-2A0D-4232-CA51-1C6533EDDD3B}"/>
              </a:ext>
            </a:extLst>
          </p:cNvPr>
          <p:cNvSpPr/>
          <p:nvPr/>
        </p:nvSpPr>
        <p:spPr>
          <a:xfrm>
            <a:off x="4231099" y="4880964"/>
            <a:ext cx="4114800" cy="11176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err="1">
                <a:solidFill>
                  <a:srgbClr val="1F497D"/>
                </a:solidFill>
                <a:latin typeface="Times New Roman" panose="02020603050405020304" pitchFamily="18" charset="0"/>
                <a:cs typeface="Times New Roman" panose="02020603050405020304" pitchFamily="18" charset="0"/>
              </a:rPr>
              <a:t>trân</a:t>
            </a:r>
            <a:r>
              <a:rPr lang="en-US" sz="4400" b="1" dirty="0">
                <a:solidFill>
                  <a:srgbClr val="1F497D"/>
                </a:solidFill>
                <a:latin typeface="Times New Roman" panose="02020603050405020304" pitchFamily="18" charset="0"/>
                <a:cs typeface="Times New Roman" panose="02020603050405020304" pitchFamily="18" charset="0"/>
              </a:rPr>
              <a:t> </a:t>
            </a:r>
            <a:r>
              <a:rPr lang="en-US" sz="4400" b="1" dirty="0" err="1">
                <a:solidFill>
                  <a:srgbClr val="1F497D"/>
                </a:solidFill>
                <a:latin typeface="Times New Roman" panose="02020603050405020304" pitchFamily="18" charset="0"/>
                <a:cs typeface="Times New Roman" panose="02020603050405020304" pitchFamily="18" charset="0"/>
              </a:rPr>
              <a:t>chời</a:t>
            </a:r>
            <a:endParaRPr kumimoji="0" lang="vi-VN" sz="44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F2079E4-761B-57F5-781C-2BFC0A65AF21}"/>
              </a:ext>
            </a:extLst>
          </p:cNvPr>
          <p:cNvPicPr>
            <a:picLocks noChangeAspect="1"/>
          </p:cNvPicPr>
          <p:nvPr/>
        </p:nvPicPr>
        <p:blipFill>
          <a:blip r:embed="rId8"/>
          <a:stretch>
            <a:fillRect/>
          </a:stretch>
        </p:blipFill>
        <p:spPr>
          <a:xfrm>
            <a:off x="3903975" y="4684619"/>
            <a:ext cx="1202017" cy="1313945"/>
          </a:xfrm>
          <a:prstGeom prst="rect">
            <a:avLst/>
          </a:prstGeom>
        </p:spPr>
      </p:pic>
      <p:pic>
        <p:nvPicPr>
          <p:cNvPr id="24" name="Đồng hồ đếm ngược 10 giây">
            <a:hlinkClick r:id="" action="ppaction://media"/>
            <a:extLst>
              <a:ext uri="{FF2B5EF4-FFF2-40B4-BE49-F238E27FC236}">
                <a16:creationId xmlns:a16="http://schemas.microsoft.com/office/drawing/2014/main" id="{7290495C-5DAF-B316-C8EC-CD5623191D4E}"/>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16176" t="8189" r="19535"/>
          <a:stretch/>
        </p:blipFill>
        <p:spPr>
          <a:xfrm>
            <a:off x="10287899" y="101450"/>
            <a:ext cx="1962137" cy="1907675"/>
          </a:xfrm>
          <a:prstGeom prst="ellipse">
            <a:avLst/>
          </a:prstGeom>
        </p:spPr>
      </p:pic>
      <p:grpSp>
        <p:nvGrpSpPr>
          <p:cNvPr id="5" name="Group 4">
            <a:extLst>
              <a:ext uri="{FF2B5EF4-FFF2-40B4-BE49-F238E27FC236}">
                <a16:creationId xmlns:a16="http://schemas.microsoft.com/office/drawing/2014/main" id="{1554AF8A-487E-A98D-829F-831983D4791A}"/>
              </a:ext>
            </a:extLst>
          </p:cNvPr>
          <p:cNvGrpSpPr/>
          <p:nvPr/>
        </p:nvGrpSpPr>
        <p:grpSpPr>
          <a:xfrm>
            <a:off x="6944381" y="2867180"/>
            <a:ext cx="4434875" cy="1120619"/>
            <a:chOff x="10176490" y="4383522"/>
            <a:chExt cx="6517187" cy="1769656"/>
          </a:xfrm>
        </p:grpSpPr>
        <p:sp>
          <p:nvSpPr>
            <p:cNvPr id="7" name="Rectangle: Rounded Corners 6">
              <a:extLst>
                <a:ext uri="{FF2B5EF4-FFF2-40B4-BE49-F238E27FC236}">
                  <a16:creationId xmlns:a16="http://schemas.microsoft.com/office/drawing/2014/main" id="{B05A5887-CD5A-4FA4-05DD-D34A1218A713}"/>
                </a:ext>
              </a:extLst>
            </p:cNvPr>
            <p:cNvSpPr/>
            <p:nvPr/>
          </p:nvSpPr>
          <p:spPr>
            <a:xfrm>
              <a:off x="10521477" y="4383522"/>
              <a:ext cx="6172200" cy="1676400"/>
            </a:xfrm>
            <a:prstGeom prst="roundRect">
              <a:avLst/>
            </a:prstGeom>
            <a:solidFill>
              <a:schemeClr val="bg1"/>
            </a:solidFill>
            <a:ln w="76200">
              <a:solidFill>
                <a:schemeClr val="accent3">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err="1">
                  <a:solidFill>
                    <a:srgbClr val="1F497D"/>
                  </a:solidFill>
                  <a:latin typeface="Times New Roman" panose="02020603050405020304" pitchFamily="18" charset="0"/>
                  <a:cs typeface="Times New Roman" panose="02020603050405020304" pitchFamily="18" charset="0"/>
                </a:rPr>
                <a:t>chân</a:t>
              </a:r>
              <a:r>
                <a:rPr lang="en-US" sz="4400" b="1" dirty="0">
                  <a:solidFill>
                    <a:srgbClr val="1F497D"/>
                  </a:solidFill>
                  <a:latin typeface="Times New Roman" panose="02020603050405020304" pitchFamily="18" charset="0"/>
                  <a:cs typeface="Times New Roman" panose="02020603050405020304" pitchFamily="18" charset="0"/>
                </a:rPr>
                <a:t> </a:t>
              </a:r>
              <a:r>
                <a:rPr lang="en-US" sz="4400" b="1" dirty="0" err="1">
                  <a:solidFill>
                    <a:srgbClr val="1F497D"/>
                  </a:solidFill>
                  <a:latin typeface="Times New Roman" panose="02020603050405020304" pitchFamily="18" charset="0"/>
                  <a:cs typeface="Times New Roman" panose="02020603050405020304" pitchFamily="18" charset="0"/>
                </a:rPr>
                <a:t>trời</a:t>
              </a:r>
              <a:endParaRPr kumimoji="0" lang="vi-VN" sz="3600" b="1" i="0" u="none" strike="noStrike" kern="1200" cap="none" spc="0" normalizeH="0" baseline="0" noProof="0" dirty="0">
                <a:ln>
                  <a:noFill/>
                </a:ln>
                <a:solidFill>
                  <a:srgbClr val="1F497D"/>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0259E75-E392-E54A-8377-455DB4644602}"/>
                </a:ext>
              </a:extLst>
            </p:cNvPr>
            <p:cNvPicPr>
              <a:picLocks noChangeAspect="1"/>
            </p:cNvPicPr>
            <p:nvPr/>
          </p:nvPicPr>
          <p:blipFill>
            <a:blip r:embed="rId10"/>
            <a:stretch>
              <a:fillRect/>
            </a:stretch>
          </p:blipFill>
          <p:spPr>
            <a:xfrm>
              <a:off x="10176490" y="4388290"/>
              <a:ext cx="1420228" cy="1764888"/>
            </a:xfrm>
            <a:prstGeom prst="rect">
              <a:avLst/>
            </a:prstGeom>
          </p:spPr>
        </p:pic>
      </p:grpSp>
      <p:pic>
        <p:nvPicPr>
          <p:cNvPr id="27" name="Picture 26">
            <a:extLst>
              <a:ext uri="{FF2B5EF4-FFF2-40B4-BE49-F238E27FC236}">
                <a16:creationId xmlns:a16="http://schemas.microsoft.com/office/drawing/2014/main" id="{C9E37522-A224-014A-11B0-BC6A8826D279}"/>
              </a:ext>
            </a:extLst>
          </p:cNvPr>
          <p:cNvPicPr>
            <a:picLocks noChangeAspect="1"/>
          </p:cNvPicPr>
          <p:nvPr/>
        </p:nvPicPr>
        <p:blipFill>
          <a:blip r:embed="rId11"/>
          <a:stretch>
            <a:fillRect/>
          </a:stretch>
        </p:blipFill>
        <p:spPr>
          <a:xfrm>
            <a:off x="10421631" y="2913123"/>
            <a:ext cx="975461" cy="975461"/>
          </a:xfrm>
          <a:prstGeom prst="rect">
            <a:avLst/>
          </a:prstGeom>
        </p:spPr>
      </p:pic>
      <p:pic>
        <p:nvPicPr>
          <p:cNvPr id="4" name="Picture 3">
            <a:extLst>
              <a:ext uri="{FF2B5EF4-FFF2-40B4-BE49-F238E27FC236}">
                <a16:creationId xmlns:a16="http://schemas.microsoft.com/office/drawing/2014/main" id="{F10706C0-7323-10CF-B481-A1643C1B873E}"/>
              </a:ext>
            </a:extLst>
          </p:cNvPr>
          <p:cNvPicPr>
            <a:picLocks noChangeAspect="1"/>
          </p:cNvPicPr>
          <p:nvPr/>
        </p:nvPicPr>
        <p:blipFill>
          <a:blip r:embed="rId12"/>
          <a:stretch>
            <a:fillRect/>
          </a:stretch>
        </p:blipFill>
        <p:spPr>
          <a:xfrm>
            <a:off x="0" y="-187653"/>
            <a:ext cx="1277820" cy="1242941"/>
          </a:xfrm>
          <a:prstGeom prst="rect">
            <a:avLst/>
          </a:prstGeom>
        </p:spPr>
      </p:pic>
      <p:sp>
        <p:nvSpPr>
          <p:cNvPr id="20" name="TextBox 19">
            <a:extLst>
              <a:ext uri="{FF2B5EF4-FFF2-40B4-BE49-F238E27FC236}">
                <a16:creationId xmlns:a16="http://schemas.microsoft.com/office/drawing/2014/main" id="{E7CC1A17-9C05-FF08-02C5-BA2183148772}"/>
              </a:ext>
            </a:extLst>
          </p:cNvPr>
          <p:cNvSpPr txBox="1"/>
          <p:nvPr/>
        </p:nvSpPr>
        <p:spPr>
          <a:xfrm>
            <a:off x="396607" y="894802"/>
            <a:ext cx="10333821" cy="830997"/>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2: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ngữ</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chính</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tả</a:t>
            </a: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8151395"/>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3"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4"/>
                                        </p:tgtEl>
                                      </p:cBhvr>
                                    </p:cmd>
                                  </p:childTnLst>
                                </p:cTn>
                              </p:par>
                            </p:childTnLst>
                          </p:cTn>
                        </p:par>
                      </p:childTnLst>
                    </p:cTn>
                  </p:par>
                </p:childTnLst>
              </p:cTn>
              <p:nextCondLst>
                <p:cond evt="onClick" delay="0">
                  <p:tgtEl>
                    <p:spTgt spid="24"/>
                  </p:tgtEl>
                </p:cond>
              </p:nextCondLst>
            </p:seq>
            <p:video>
              <p:cMediaNode vol="80000">
                <p:cTn id="25" fill="hold" display="0">
                  <p:stCondLst>
                    <p:cond delay="indefinite"/>
                  </p:stCondLst>
                </p:cTn>
                <p:tgtEl>
                  <p:spTgt spid="2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854" r="68774"/>
          <a:stretch/>
        </p:blipFill>
        <p:spPr>
          <a:xfrm>
            <a:off x="-623765" y="3158836"/>
            <a:ext cx="3782602" cy="3252824"/>
          </a:xfrm>
          <a:prstGeom prst="rect">
            <a:avLst/>
          </a:prstGeom>
        </p:spPr>
      </p:pic>
      <p:pic>
        <p:nvPicPr>
          <p:cNvPr id="3" name="Picture 2"/>
          <p:cNvPicPr>
            <a:picLocks noChangeAspect="1"/>
          </p:cNvPicPr>
          <p:nvPr/>
        </p:nvPicPr>
        <p:blipFill rotWithShape="1">
          <a:blip r:embed="rId3"/>
          <a:srcRect l="90622" b="78339"/>
          <a:stretch/>
        </p:blipFill>
        <p:spPr>
          <a:xfrm>
            <a:off x="11139056" y="0"/>
            <a:ext cx="1136072" cy="1405082"/>
          </a:xfrm>
          <a:prstGeom prst="rect">
            <a:avLst/>
          </a:prstGeom>
        </p:spPr>
      </p:pic>
      <p:pic>
        <p:nvPicPr>
          <p:cNvPr id="8" name="Picture 7"/>
          <p:cNvPicPr>
            <a:picLocks noChangeAspect="1"/>
          </p:cNvPicPr>
          <p:nvPr/>
        </p:nvPicPr>
        <p:blipFill rotWithShape="1">
          <a:blip r:embed="rId4"/>
          <a:srcRect l="54358" t="7385" r="22124" b="29790"/>
          <a:stretch/>
        </p:blipFill>
        <p:spPr>
          <a:xfrm rot="21316797">
            <a:off x="1094231" y="6661"/>
            <a:ext cx="3027947" cy="1980689"/>
          </a:xfrm>
          <a:prstGeom prst="rect">
            <a:avLst/>
          </a:prstGeom>
        </p:spPr>
      </p:pic>
      <p:sp>
        <p:nvSpPr>
          <p:cNvPr id="10" name="TextBox 7">
            <a:extLst>
              <a:ext uri="{FF2B5EF4-FFF2-40B4-BE49-F238E27FC236}">
                <a16:creationId xmlns:a16="http://schemas.microsoft.com/office/drawing/2014/main" id="{4D16524A-8DD2-4A5E-A349-AA5A5E238EA7}"/>
              </a:ext>
            </a:extLst>
          </p:cNvPr>
          <p:cNvSpPr>
            <a:spLocks noChangeArrowheads="1"/>
          </p:cNvSpPr>
          <p:nvPr/>
        </p:nvSpPr>
        <p:spPr bwMode="auto">
          <a:xfrm>
            <a:off x="7337971" y="4988553"/>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a:t>
            </a:r>
            <a:r>
              <a:rPr lang="vi-VN" altLang="zh-CN" sz="4000" b="1" i="1" dirty="0">
                <a:ln>
                  <a:solidFill>
                    <a:srgbClr val="1F450C"/>
                  </a:solidFill>
                </a:ln>
                <a:solidFill>
                  <a:prstClr val="white"/>
                </a:solidFill>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83</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968" y="1963796"/>
            <a:ext cx="10058400" cy="3108959"/>
          </a:xfrm>
          <a:prstGeom prst="rect">
            <a:avLst/>
          </a:prstGeom>
        </p:spPr>
      </p:pic>
    </p:spTree>
    <p:extLst>
      <p:ext uri="{BB962C8B-B14F-4D97-AF65-F5344CB8AC3E}">
        <p14:creationId xmlns:p14="http://schemas.microsoft.com/office/powerpoint/2010/main" val="14721634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900" y="1480615"/>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2F4A5460-FB16-4BA6-B3BE-B7A7DB672482}"/>
              </a:ext>
            </a:extLst>
          </p:cNvPr>
          <p:cNvPicPr>
            <a:picLocks noChangeAspect="1"/>
          </p:cNvPicPr>
          <p:nvPr/>
        </p:nvPicPr>
        <p:blipFill>
          <a:blip r:embed="rId8"/>
          <a:stretch>
            <a:fillRect/>
          </a:stretch>
        </p:blipFill>
        <p:spPr>
          <a:xfrm>
            <a:off x="599979" y="2158678"/>
            <a:ext cx="10992041" cy="3724979"/>
          </a:xfrm>
          <a:prstGeom prst="rect">
            <a:avLst/>
          </a:prstGeom>
        </p:spPr>
      </p:pic>
    </p:spTree>
    <p:extLst>
      <p:ext uri="{BB962C8B-B14F-4D97-AF65-F5344CB8AC3E}">
        <p14:creationId xmlns:p14="http://schemas.microsoft.com/office/powerpoint/2010/main" val="36138766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18CEC1-76AD-A5BA-F24E-41FDB3324722}"/>
            </a:ext>
          </a:extLst>
        </p:cNvPr>
        <p:cNvGrpSpPr/>
        <p:nvPr/>
      </p:nvGrpSpPr>
      <p:grpSpPr>
        <a:xfrm>
          <a:off x="0" y="0"/>
          <a:ext cx="0" cy="0"/>
          <a:chOff x="0" y="0"/>
          <a:chExt cx="0" cy="0"/>
        </a:xfrm>
      </p:grpSpPr>
      <p:sp>
        <p:nvSpPr>
          <p:cNvPr id="6" name="Flowchart: Alternate Process 5">
            <a:extLst>
              <a:ext uri="{FF2B5EF4-FFF2-40B4-BE49-F238E27FC236}">
                <a16:creationId xmlns:a16="http://schemas.microsoft.com/office/drawing/2014/main" id="{E1AB8F08-491F-4A13-EA0C-AF0CC5405B05}"/>
              </a:ext>
            </a:extLst>
          </p:cNvPr>
          <p:cNvSpPr/>
          <p:nvPr/>
        </p:nvSpPr>
        <p:spPr>
          <a:xfrm>
            <a:off x="2259504" y="3059224"/>
            <a:ext cx="9469766" cy="1257300"/>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lvl="0" algn="l"/>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1: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thầm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đoạn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a:t>
            </a:r>
          </a:p>
        </p:txBody>
      </p:sp>
      <p:pic>
        <p:nvPicPr>
          <p:cNvPr id="16" name="图片 14">
            <a:extLst>
              <a:ext uri="{FF2B5EF4-FFF2-40B4-BE49-F238E27FC236}">
                <a16:creationId xmlns:a16="http://schemas.microsoft.com/office/drawing/2014/main" id="{7A936718-4734-FF47-9DD8-C69F0D3B6F7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8250019" y="175075"/>
            <a:ext cx="3580851" cy="2114138"/>
          </a:xfrm>
          <a:prstGeom prst="rect">
            <a:avLst/>
          </a:prstGeom>
        </p:spPr>
      </p:pic>
      <p:sp>
        <p:nvSpPr>
          <p:cNvPr id="2" name="Speech Bubble: Rectangle with Corners Rounded 1">
            <a:extLst>
              <a:ext uri="{FF2B5EF4-FFF2-40B4-BE49-F238E27FC236}">
                <a16:creationId xmlns:a16="http://schemas.microsoft.com/office/drawing/2014/main" id="{B4483A5E-1A76-DE49-7D02-BA7762626696}"/>
              </a:ext>
            </a:extLst>
          </p:cNvPr>
          <p:cNvSpPr/>
          <p:nvPr/>
        </p:nvSpPr>
        <p:spPr>
          <a:xfrm>
            <a:off x="361129" y="319340"/>
            <a:ext cx="8077200" cy="1498600"/>
          </a:xfrm>
          <a:prstGeom prst="wedgeRoundRectCallout">
            <a:avLst>
              <a:gd name="adj1" fmla="val -4257"/>
              <a:gd name="adj2" fmla="val 143008"/>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27BEB0-6C1F-4A44-A9BD-0A5AFA309E33}"/>
              </a:ext>
            </a:extLst>
          </p:cNvPr>
          <p:cNvSpPr txBox="1"/>
          <p:nvPr/>
        </p:nvSpPr>
        <p:spPr>
          <a:xfrm>
            <a:off x="551629" y="560808"/>
            <a:ext cx="7696200" cy="1015663"/>
          </a:xfrm>
          <a:prstGeom prst="rect">
            <a:avLst/>
          </a:prstGeom>
          <a:noFill/>
        </p:spPr>
        <p:txBody>
          <a:bodyPr wrap="square">
            <a:spAutoFit/>
          </a:bodyPr>
          <a:lstStyle/>
          <a:p>
            <a:pPr lvl="0">
              <a:buClrTx/>
              <a:buSzTx/>
              <a:buFontTx/>
              <a:buNone/>
            </a:pPr>
            <a:r>
              <a:rPr lang="en-US" sz="6000" b="1" dirty="0" err="1">
                <a:solidFill>
                  <a:schemeClr val="tx1"/>
                </a:solidFill>
                <a:latin typeface="Cambria" panose="02040503050406030204" pitchFamily="18" charset="0"/>
                <a:ea typeface="Cambria" panose="02040503050406030204" pitchFamily="18" charset="0"/>
              </a:rPr>
              <a:t>Thảo</a:t>
            </a:r>
            <a:r>
              <a:rPr lang="en-US" sz="6000" b="1" dirty="0">
                <a:solidFill>
                  <a:schemeClr val="tx1"/>
                </a:solidFill>
                <a:latin typeface="Cambria" panose="02040503050406030204" pitchFamily="18" charset="0"/>
                <a:ea typeface="Cambria" panose="02040503050406030204" pitchFamily="18" charset="0"/>
              </a:rPr>
              <a:t> </a:t>
            </a:r>
            <a:r>
              <a:rPr lang="en-US" sz="6000" b="1" dirty="0" err="1">
                <a:solidFill>
                  <a:schemeClr val="tx1"/>
                </a:solidFill>
                <a:latin typeface="Cambria" panose="02040503050406030204" pitchFamily="18" charset="0"/>
                <a:ea typeface="Cambria" panose="02040503050406030204" pitchFamily="18" charset="0"/>
              </a:rPr>
              <a:t>luận</a:t>
            </a:r>
            <a:r>
              <a:rPr lang="en-US" sz="6000" b="1" dirty="0">
                <a:solidFill>
                  <a:schemeClr val="tx1"/>
                </a:solidFill>
                <a:latin typeface="Cambria" panose="02040503050406030204" pitchFamily="18" charset="0"/>
                <a:ea typeface="Cambria" panose="02040503050406030204" pitchFamily="18" charset="0"/>
              </a:rPr>
              <a:t> </a:t>
            </a:r>
            <a:r>
              <a:rPr lang="en-US" sz="6000" b="1" dirty="0" err="1">
                <a:solidFill>
                  <a:schemeClr val="tx1"/>
                </a:solidFill>
                <a:latin typeface="Cambria" panose="02040503050406030204" pitchFamily="18" charset="0"/>
                <a:ea typeface="Cambria" panose="02040503050406030204" pitchFamily="18" charset="0"/>
              </a:rPr>
              <a:t>nhóm</a:t>
            </a:r>
            <a:r>
              <a:rPr lang="en-US" sz="6000" b="1" dirty="0">
                <a:solidFill>
                  <a:schemeClr val="tx1"/>
                </a:solidFill>
                <a:latin typeface="Cambria" panose="02040503050406030204" pitchFamily="18" charset="0"/>
                <a:ea typeface="Cambria" panose="02040503050406030204" pitchFamily="18" charset="0"/>
              </a:rPr>
              <a:t> </a:t>
            </a:r>
            <a:r>
              <a:rPr lang="en-US" sz="6000" b="1" dirty="0" err="1">
                <a:solidFill>
                  <a:schemeClr val="tx1"/>
                </a:solidFill>
                <a:latin typeface="Cambria" panose="02040503050406030204" pitchFamily="18" charset="0"/>
                <a:ea typeface="Cambria" panose="02040503050406030204" pitchFamily="18" charset="0"/>
              </a:rPr>
              <a:t>đôi</a:t>
            </a:r>
            <a:endParaRPr lang="en-US" sz="6000" dirty="0"/>
          </a:p>
        </p:txBody>
      </p:sp>
      <p:sp>
        <p:nvSpPr>
          <p:cNvPr id="7" name="Flowchart: Alternate Process 6">
            <a:extLst>
              <a:ext uri="{FF2B5EF4-FFF2-40B4-BE49-F238E27FC236}">
                <a16:creationId xmlns:a16="http://schemas.microsoft.com/office/drawing/2014/main" id="{A71FED67-D136-B6CE-0AE3-12F15BB758C1}"/>
              </a:ext>
            </a:extLst>
          </p:cNvPr>
          <p:cNvSpPr/>
          <p:nvPr/>
        </p:nvSpPr>
        <p:spPr>
          <a:xfrm>
            <a:off x="2259503" y="4608671"/>
            <a:ext cx="9469767" cy="1929989"/>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5400" dirty="0" err="1">
                <a:latin typeface="Times New Roman" panose="02020603050405020304" pitchFamily="18" charset="0"/>
                <a:cs typeface="Times New Roman" panose="02020603050405020304" pitchFamily="18" charset="0"/>
              </a:rPr>
              <a:t>Việc</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Tìm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gạch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từ</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viết</a:t>
            </a:r>
            <a:r>
              <a:rPr lang="en-US" sz="5400" dirty="0">
                <a:latin typeface="Times New Roman" panose="02020603050405020304" pitchFamily="18" charset="0"/>
                <a:cs typeface="Times New Roman" panose="02020603050405020304" pitchFamily="18" charset="0"/>
              </a:rPr>
              <a:t>.</a:t>
            </a:r>
            <a:endParaRPr lang="en-US" sz="5400" dirty="0"/>
          </a:p>
        </p:txBody>
      </p:sp>
    </p:spTree>
    <p:extLst>
      <p:ext uri="{BB962C8B-B14F-4D97-AF65-F5344CB8AC3E}">
        <p14:creationId xmlns:p14="http://schemas.microsoft.com/office/powerpoint/2010/main" val="2984978555"/>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4917604" y="2436728"/>
            <a:ext cx="632650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Viết</a:t>
            </a:r>
            <a:r>
              <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bài</a:t>
            </a:r>
            <a:endPar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endParaRPr>
          </a:p>
        </p:txBody>
      </p:sp>
      <p:grpSp>
        <p:nvGrpSpPr>
          <p:cNvPr id="3" name="Group 2">
            <a:extLst>
              <a:ext uri="{FF2B5EF4-FFF2-40B4-BE49-F238E27FC236}">
                <a16:creationId xmlns:a16="http://schemas.microsoft.com/office/drawing/2014/main" id="{9940AC6D-7012-6437-AE36-C0108FDC51D2}"/>
              </a:ext>
            </a:extLst>
          </p:cNvPr>
          <p:cNvGrpSpPr/>
          <p:nvPr/>
        </p:nvGrpSpPr>
        <p:grpSpPr>
          <a:xfrm>
            <a:off x="89417" y="961535"/>
            <a:ext cx="5515898" cy="5515898"/>
            <a:chOff x="89417" y="961535"/>
            <a:chExt cx="5515898" cy="5515898"/>
          </a:xfrm>
        </p:grpSpPr>
        <p:pic>
          <p:nvPicPr>
            <p:cNvPr id="9" name="Picture 8"/>
            <p:cNvPicPr>
              <a:picLocks noChangeAspect="1"/>
            </p:cNvPicPr>
            <p:nvPr/>
          </p:nvPicPr>
          <p:blipFill>
            <a:blip r:embed="rId3"/>
            <a:stretch>
              <a:fillRect/>
            </a:stretch>
          </p:blipFill>
          <p:spPr>
            <a:xfrm>
              <a:off x="89417" y="961535"/>
              <a:ext cx="5515898" cy="5515898"/>
            </a:xfrm>
            <a:prstGeom prst="rect">
              <a:avLst/>
            </a:prstGeom>
          </p:spPr>
        </p:pic>
        <p:sp>
          <p:nvSpPr>
            <p:cNvPr id="2" name="Rectangle 1">
              <a:extLst>
                <a:ext uri="{FF2B5EF4-FFF2-40B4-BE49-F238E27FC236}">
                  <a16:creationId xmlns:a16="http://schemas.microsoft.com/office/drawing/2014/main" id="{FD16672F-C2FE-2B3F-93BC-DDE0AFA931EA}"/>
                </a:ext>
              </a:extLst>
            </p:cNvPr>
            <p:cNvSpPr/>
            <p:nvPr/>
          </p:nvSpPr>
          <p:spPr>
            <a:xfrm>
              <a:off x="3657600" y="2055043"/>
              <a:ext cx="245097" cy="35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6741072"/>
      </p:ext>
    </p:extLst>
  </p:cSld>
  <p:clrMapOvr>
    <a:masterClrMapping/>
  </p:clrMapOvr>
  <p:transition spd="slow">
    <p:comb/>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196</Words>
  <Application>Microsoft Office PowerPoint</Application>
  <PresentationFormat>Widescreen</PresentationFormat>
  <Paragraphs>31</Paragraphs>
  <Slides>12</Slides>
  <Notes>4</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12</vt:i4>
      </vt:variant>
    </vt:vector>
  </HeadingPairs>
  <TitlesOfParts>
    <vt:vector size="35" baseType="lpstr">
      <vt:lpstr>字魂107号-萌趣欢乐体</vt:lpstr>
      <vt:lpstr>#9Slide07 HoneyCream</vt:lpstr>
      <vt:lpstr>#9Slide05 Aphrodite Pro</vt:lpstr>
      <vt:lpstr>#9Slide07 SVNDessert Menu Scrip</vt:lpstr>
      <vt:lpstr>SVN-Newton</vt:lpstr>
      <vt:lpstr>Calibri Light</vt:lpstr>
      <vt:lpstr>#9Slide07 Cadena</vt:lpstr>
      <vt:lpstr>Cambria</vt:lpstr>
      <vt:lpstr>等线</vt:lpstr>
      <vt:lpstr>SVN-Ready</vt:lpstr>
      <vt:lpstr>UTM Avo</vt:lpstr>
      <vt:lpstr>UVN Nguyen Du</vt:lpstr>
      <vt:lpstr>思源黑体</vt:lpstr>
      <vt:lpstr>SVN-Appleberry</vt:lpstr>
      <vt:lpstr>字魂70号-灵悦黑体</vt:lpstr>
      <vt:lpstr>Calibri</vt:lpstr>
      <vt:lpstr>Arial</vt:lpstr>
      <vt:lpstr>Times New Roman</vt:lpstr>
      <vt:lpstr>Office 主题​​</vt:lpstr>
      <vt:lpstr>1_Office 主题​​</vt:lpstr>
      <vt:lpstr>1_Office Theme</vt:lpstr>
      <vt:lpstr>2_Office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trang trần</cp:lastModifiedBy>
  <cp:revision>31</cp:revision>
  <dcterms:created xsi:type="dcterms:W3CDTF">2022-10-11T09:34:28Z</dcterms:created>
  <dcterms:modified xsi:type="dcterms:W3CDTF">2025-04-02T13:59:55Z</dcterms:modified>
</cp:coreProperties>
</file>