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614" r:id="rId3"/>
    <p:sldId id="3613" r:id="rId4"/>
    <p:sldId id="257" r:id="rId5"/>
    <p:sldId id="258" r:id="rId6"/>
    <p:sldId id="263" r:id="rId7"/>
    <p:sldId id="259" r:id="rId8"/>
    <p:sldId id="264" r:id="rId9"/>
    <p:sldId id="265" r:id="rId10"/>
    <p:sldId id="266" r:id="rId11"/>
    <p:sldId id="274" r:id="rId12"/>
    <p:sldId id="275" r:id="rId13"/>
    <p:sldId id="267" r:id="rId14"/>
    <p:sldId id="260" r:id="rId15"/>
    <p:sldId id="268" r:id="rId16"/>
    <p:sldId id="269" r:id="rId17"/>
    <p:sldId id="270" r:id="rId18"/>
    <p:sldId id="271" r:id="rId19"/>
    <p:sldId id="261" r:id="rId20"/>
    <p:sldId id="272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1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:</a:t>
            </a:r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–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dậy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4 </a:t>
            </a:r>
            <a:r>
              <a:rPr lang="en-US" dirty="0" err="1"/>
              <a:t>lần</a:t>
            </a:r>
            <a:r>
              <a:rPr lang="en-US" dirty="0"/>
              <a:t> –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rang</a:t>
            </a:r>
          </a:p>
          <a:p>
            <a:r>
              <a:rPr lang="en-US" dirty="0"/>
              <a:t>Tay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–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– soi </a:t>
            </a:r>
            <a:r>
              <a:rPr lang="en-US" dirty="0" err="1"/>
              <a:t>gương</a:t>
            </a:r>
            <a:endParaRPr lang="en-US" dirty="0"/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-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D637-307C-47A4-9A0A-20DD157AC1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73130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40B57-63CA-FAD6-6E77-165A09DAF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F44145-00A7-765C-9BF2-D3046ABE5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289" y="269336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9CE2E0F-BD63-115D-17DB-49D8A4B96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" y="2032826"/>
            <a:ext cx="121920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trải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nghiệm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Tự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chăm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sóc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sức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khỏe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bản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thân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A9F55-61C7-24AA-847D-D7528515D3CE}"/>
              </a:ext>
            </a:extLst>
          </p:cNvPr>
          <p:cNvSpPr txBox="1"/>
          <p:nvPr/>
        </p:nvSpPr>
        <p:spPr>
          <a:xfrm>
            <a:off x="2638425" y="578161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220EE7-AB35-0D5D-FCD6-0F4E359FD10D}"/>
              </a:ext>
            </a:extLst>
          </p:cNvPr>
          <p:cNvCxnSpPr/>
          <p:nvPr/>
        </p:nvCxnSpPr>
        <p:spPr>
          <a:xfrm>
            <a:off x="5094638" y="1290006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90163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Ăn chín uống sôi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cơ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Trước khi ăn, uống phải kiểm tra xem thức ăn đã ôi thiu hay chưa, kiểm tra nước uống đã đun sôi chưa rồi mới được sử dụng.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nhiều rau và hoa quả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dụng : Bổ sung vitamin cho cơ thể, tăng sức đề kháng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Cách thực hiện : Mỗi ngày, ngoài ba bữa ăn chính, chúng ta nên ăn thêm các bữa phụ bằng hoa quả, sữa chua...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15164" y="2662030"/>
              <a:ext cx="5825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Tập thể dục mỗi sáng 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dung : Tạo sức khỏe dẻo dai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Mỗi sáng thức dậy, ra sân tập các động tác thể dục khoảng 20 - 30 phút.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sinh sạch sẽ tay chân trước khi ăn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Đi chơi, đi vệ sinh, đi học về phải rửa chân tay sạch sẽ bằng xà phòng trước khi uống nước hoặc ăn thức ăn.</a:t>
              </a: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A103F5-1E06-97FE-30E7-1BFF8A3F3C78}"/>
              </a:ext>
            </a:extLst>
          </p:cNvPr>
          <p:cNvGrpSpPr/>
          <p:nvPr/>
        </p:nvGrpSpPr>
        <p:grpSpPr>
          <a:xfrm>
            <a:off x="1389949" y="-711036"/>
            <a:ext cx="9200078" cy="8280071"/>
            <a:chOff x="294796" y="-997442"/>
            <a:chExt cx="9200078" cy="828007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FD871BF-FE05-CDFC-676D-09552D25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4796" y="-997442"/>
              <a:ext cx="9200078" cy="82800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138604" y="1795026"/>
              <a:ext cx="572511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nay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6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CFA68-BF83-15D8-54C8-513A3ACF0A08}"/>
              </a:ext>
            </a:extLst>
          </p:cNvPr>
          <p:cNvGrpSpPr/>
          <p:nvPr/>
        </p:nvGrpSpPr>
        <p:grpSpPr>
          <a:xfrm>
            <a:off x="1789579" y="1870340"/>
            <a:ext cx="9258300" cy="2100402"/>
            <a:chOff x="1789579" y="1870340"/>
            <a:chExt cx="9258300" cy="2100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026023" y="2124635"/>
              <a:ext cx="87854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" name="可选流程 12">
              <a:extLst>
                <a:ext uri="{FF2B5EF4-FFF2-40B4-BE49-F238E27FC236}">
                  <a16:creationId xmlns:a16="http://schemas.microsoft.com/office/drawing/2014/main" id="{B65920C3-B508-99F4-684D-20D6C9D4A87A}"/>
                </a:ext>
              </a:extLst>
            </p:cNvPr>
            <p:cNvSpPr/>
            <p:nvPr/>
          </p:nvSpPr>
          <p:spPr>
            <a:xfrm>
              <a:off x="1789579" y="1870340"/>
              <a:ext cx="9258300" cy="2100402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B3BB2A2-24B7-C919-0465-BF504312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068" y="3017497"/>
            <a:ext cx="3840503" cy="38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34771-F174-3D44-9415-FEC040BA8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7238674" y="297285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C1F22-4F77-D9CF-F159-62622FFC1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4689844" y="3127187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6841-B6A7-D17E-C84F-BC68E774E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47567" r="4162" b="2433"/>
          <a:stretch/>
        </p:blipFill>
        <p:spPr>
          <a:xfrm>
            <a:off x="1554568" y="2756770"/>
            <a:ext cx="3429000" cy="3429000"/>
          </a:xfrm>
          <a:prstGeom prst="rect">
            <a:avLst/>
          </a:prstGeom>
        </p:spPr>
      </p:pic>
      <p:pic>
        <p:nvPicPr>
          <p:cNvPr id="11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6EFAD5B3-EEA0-AA28-3B26-67AAD1B0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65" y="79219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527B86-7E84-ECE7-635D-82C57BF1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358" y="1399950"/>
            <a:ext cx="85595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5E5CCFD-1614-02FA-6137-B332416D9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-27844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7B1D744-E73A-E3ED-047C-A583FB92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735646"/>
            <a:ext cx="121920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trải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nghiệm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Tự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chăm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sóc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sức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khỏe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bản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thân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76D6B-5E29-E10E-C2A0-277FB3520264}"/>
              </a:ext>
            </a:extLst>
          </p:cNvPr>
          <p:cNvSpPr txBox="1"/>
          <p:nvPr/>
        </p:nvSpPr>
        <p:spPr>
          <a:xfrm>
            <a:off x="2501265" y="501580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7A335-0257-3ECF-6BE9-64B4CEC8A630}"/>
              </a:ext>
            </a:extLst>
          </p:cNvPr>
          <p:cNvCxnSpPr/>
          <p:nvPr/>
        </p:nvCxnSpPr>
        <p:spPr>
          <a:xfrm>
            <a:off x="5060348" y="992826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3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415221" y="1740299"/>
            <a:ext cx="9730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8A1D9-F30F-A3D8-AAFA-18129846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5" y="518674"/>
            <a:ext cx="605994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ercise Song _ ITS Music Kids Songs">
            <a:hlinkClick r:id="" action="ppaction://media"/>
            <a:extLst>
              <a:ext uri="{FF2B5EF4-FFF2-40B4-BE49-F238E27FC236}">
                <a16:creationId xmlns:a16="http://schemas.microsoft.com/office/drawing/2014/main" id="{76A709AA-3AD1-65A7-ADFB-08FD76FE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5B9C06-4282-6A58-F5EC-CD06A628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2396645"/>
            <a:ext cx="10258425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4A1CF-FF76-0D5A-25F7-EEA7687DAA3B}"/>
              </a:ext>
            </a:extLst>
          </p:cNvPr>
          <p:cNvGrpSpPr/>
          <p:nvPr/>
        </p:nvGrpSpPr>
        <p:grpSpPr>
          <a:xfrm>
            <a:off x="1406249" y="1057175"/>
            <a:ext cx="9379500" cy="765313"/>
            <a:chOff x="1333501" y="876421"/>
            <a:chExt cx="9379500" cy="7653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7" y="966689"/>
              <a:ext cx="9234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可选流程 6">
              <a:extLst>
                <a:ext uri="{FF2B5EF4-FFF2-40B4-BE49-F238E27FC236}">
                  <a16:creationId xmlns:a16="http://schemas.microsoft.com/office/drawing/2014/main" id="{0F32B7A4-BE8F-7C3E-F2B5-2B638D79517B}"/>
                </a:ext>
              </a:extLst>
            </p:cNvPr>
            <p:cNvSpPr/>
            <p:nvPr/>
          </p:nvSpPr>
          <p:spPr>
            <a:xfrm>
              <a:off x="1333501" y="876421"/>
              <a:ext cx="9379500" cy="765313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999566" y="609659"/>
            <a:ext cx="5289147" cy="1751855"/>
            <a:chOff x="717622" y="354478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717622" y="354478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8" y="883920"/>
              <a:ext cx="3739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230406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333500" y="2279278"/>
            <a:ext cx="5597885" cy="3694802"/>
            <a:chOff x="1322868" y="1932791"/>
            <a:chExt cx="5597885" cy="369480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1322868" y="1932791"/>
              <a:ext cx="5597885" cy="369480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478998" y="2029570"/>
              <a:ext cx="5441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290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D0D439-CE85-C7B2-1101-E0B414D2D2C4}"/>
              </a:ext>
            </a:extLst>
          </p:cNvPr>
          <p:cNvGrpSpPr/>
          <p:nvPr/>
        </p:nvGrpSpPr>
        <p:grpSpPr>
          <a:xfrm>
            <a:off x="1463946" y="615190"/>
            <a:ext cx="9054967" cy="1028995"/>
            <a:chOff x="1463946" y="615190"/>
            <a:chExt cx="9054967" cy="1028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DC8C98-B4A7-87D7-7648-6EF2094254E6}"/>
                </a:ext>
              </a:extLst>
            </p:cNvPr>
            <p:cNvGrpSpPr/>
            <p:nvPr/>
          </p:nvGrpSpPr>
          <p:grpSpPr>
            <a:xfrm>
              <a:off x="1673086" y="800797"/>
              <a:ext cx="8845827" cy="740424"/>
              <a:chOff x="1478998" y="728272"/>
              <a:chExt cx="8845827" cy="7404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F8769-8F06-7728-93FB-0D419D0CC0CB}"/>
                  </a:ext>
                </a:extLst>
              </p:cNvPr>
              <p:cNvSpPr txBox="1"/>
              <p:nvPr/>
            </p:nvSpPr>
            <p:spPr>
              <a:xfrm>
                <a:off x="2089713" y="764776"/>
                <a:ext cx="7624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chắn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sp>
            <p:nvSpPr>
              <p:cNvPr id="12" name="可选流程 6">
                <a:extLst>
                  <a:ext uri="{FF2B5EF4-FFF2-40B4-BE49-F238E27FC236}">
                    <a16:creationId xmlns:a16="http://schemas.microsoft.com/office/drawing/2014/main" id="{7399353F-EE4E-2D77-B8FF-2B50951D23F9}"/>
                  </a:ext>
                </a:extLst>
              </p:cNvPr>
              <p:cNvSpPr/>
              <p:nvPr/>
            </p:nvSpPr>
            <p:spPr>
              <a:xfrm>
                <a:off x="1478998" y="728272"/>
                <a:ext cx="8845827" cy="740424"/>
              </a:xfrm>
              <a:prstGeom prst="flowChartAlternateProcess">
                <a:avLst/>
              </a:prstGeom>
              <a:noFill/>
              <a:ln w="50800">
                <a:solidFill>
                  <a:srgbClr val="94D4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A2A1DB68-EFAD-9A5C-7B7C-4C1F477E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63946" y="615190"/>
              <a:ext cx="1028995" cy="10289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6E9B9-B490-EC2F-03D6-CBE717402DF1}"/>
              </a:ext>
            </a:extLst>
          </p:cNvPr>
          <p:cNvGrpSpPr/>
          <p:nvPr/>
        </p:nvGrpSpPr>
        <p:grpSpPr>
          <a:xfrm>
            <a:off x="935181" y="800797"/>
            <a:ext cx="7209761" cy="5661459"/>
            <a:chOff x="935181" y="800797"/>
            <a:chExt cx="7209761" cy="5661459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1420CF56-8F7C-EBDD-103E-B3EE28F82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673086" y="2212188"/>
              <a:ext cx="58250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7BBB40-4EA4-6B5C-9646-D5E85A1B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50000" b="50000"/>
          <a:stretch/>
        </p:blipFill>
        <p:spPr>
          <a:xfrm>
            <a:off x="8144942" y="1906603"/>
            <a:ext cx="3249586" cy="4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760</Words>
  <Application>Microsoft Office PowerPoint</Application>
  <PresentationFormat>Widescreen</PresentationFormat>
  <Paragraphs>56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HP001 4 hàng</vt:lpstr>
      <vt:lpstr>Times New Roman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trang trần</cp:lastModifiedBy>
  <cp:revision>9</cp:revision>
  <dcterms:created xsi:type="dcterms:W3CDTF">2023-01-13T00:02:45Z</dcterms:created>
  <dcterms:modified xsi:type="dcterms:W3CDTF">2025-04-04T07:29:34Z</dcterms:modified>
</cp:coreProperties>
</file>