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5"/>
  </p:notesMasterIdLst>
  <p:sldIdLst>
    <p:sldId id="284" r:id="rId2"/>
    <p:sldId id="256" r:id="rId3"/>
    <p:sldId id="257" r:id="rId4"/>
    <p:sldId id="259" r:id="rId5"/>
    <p:sldId id="285" r:id="rId6"/>
    <p:sldId id="260" r:id="rId7"/>
    <p:sldId id="261" r:id="rId8"/>
    <p:sldId id="262" r:id="rId9"/>
    <p:sldId id="264" r:id="rId10"/>
    <p:sldId id="265" r:id="rId11"/>
    <p:sldId id="287" r:id="rId12"/>
    <p:sldId id="266" r:id="rId13"/>
    <p:sldId id="267" r:id="rId14"/>
    <p:sldId id="268" r:id="rId15"/>
    <p:sldId id="286" r:id="rId16"/>
    <p:sldId id="270" r:id="rId17"/>
    <p:sldId id="271" r:id="rId18"/>
    <p:sldId id="269" r:id="rId19"/>
    <p:sldId id="272" r:id="rId20"/>
    <p:sldId id="288" r:id="rId21"/>
    <p:sldId id="273" r:id="rId22"/>
    <p:sldId id="274" r:id="rId23"/>
    <p:sldId id="275" r:id="rId24"/>
    <p:sldId id="276" r:id="rId25"/>
    <p:sldId id="277" r:id="rId26"/>
    <p:sldId id="289" r:id="rId27"/>
    <p:sldId id="278" r:id="rId28"/>
    <p:sldId id="279" r:id="rId29"/>
    <p:sldId id="280" r:id="rId30"/>
    <p:sldId id="281" r:id="rId31"/>
    <p:sldId id="290" r:id="rId32"/>
    <p:sldId id="282" r:id="rId33"/>
    <p:sldId id="283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8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7.wav"/><Relationship Id="rId7" Type="http://schemas.openxmlformats.org/officeDocument/2006/relationships/image" Target="../media/image4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1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audio" Target="../media/audio8.wav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10.wav"/><Relationship Id="rId7" Type="http://schemas.openxmlformats.org/officeDocument/2006/relationships/image" Target="../media/image8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4.png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4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6600" y="0"/>
            <a:ext cx="14859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839812" y="1752600"/>
            <a:ext cx="892103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TOÁN</a:t>
            </a:r>
          </a:p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21: </a:t>
            </a: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CÓ HAI CHỮ SỐ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66800" y="4419600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:Hoàng Thị Kim Oanh</a:t>
            </a:r>
          </a:p>
          <a:p>
            <a:r>
              <a:rPr lang="en-US" sz="4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Lớp: 1A2</a:t>
            </a:r>
            <a:endParaRPr lang="en-US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3048000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 15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 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8445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Đường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đến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đảo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257515" y="326981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71800" y="326981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4208352" y="3895253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0999E-6 L 0.40417 0.6662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2892 L -0.61666 0.2553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11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000987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1, 2, 8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30, 50</a:t>
            </a:r>
          </a:p>
        </p:txBody>
      </p:sp>
      <p:sp>
        <p:nvSpPr>
          <p:cNvPr id="3" name="Oval 2"/>
          <p:cNvSpPr/>
          <p:nvPr/>
        </p:nvSpPr>
        <p:spPr>
          <a:xfrm>
            <a:off x="3733800" y="3733800"/>
            <a:ext cx="457200" cy="4572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6705600" y="3581400"/>
            <a:ext cx="457200" cy="4572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5553169" y="3508972"/>
            <a:ext cx="457200" cy="4572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2857500" y="3048000"/>
            <a:ext cx="495300" cy="511521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800600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g)</a:t>
            </a: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7543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5" name="Oval 24"/>
          <p:cNvSpPr/>
          <p:nvPr/>
        </p:nvSpPr>
        <p:spPr>
          <a:xfrm>
            <a:off x="7467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6" name="Oval 25"/>
          <p:cNvSpPr/>
          <p:nvPr/>
        </p:nvSpPr>
        <p:spPr>
          <a:xfrm>
            <a:off x="3581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608</Words>
  <Application>Microsoft Office PowerPoint</Application>
  <PresentationFormat>On-screen Show (4:3)</PresentationFormat>
  <Paragraphs>243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HOANG OANH</cp:lastModifiedBy>
  <cp:revision>58</cp:revision>
  <dcterms:created xsi:type="dcterms:W3CDTF">2020-08-23T01:47:27Z</dcterms:created>
  <dcterms:modified xsi:type="dcterms:W3CDTF">2025-04-10T15:44:35Z</dcterms:modified>
</cp:coreProperties>
</file>