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57" r:id="rId2"/>
    <p:sldId id="256" r:id="rId3"/>
    <p:sldId id="281" r:id="rId4"/>
    <p:sldId id="282" r:id="rId5"/>
    <p:sldId id="283" r:id="rId6"/>
    <p:sldId id="284" r:id="rId7"/>
    <p:sldId id="289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57"/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75" d="100"/>
          <a:sy n="75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10/04/2025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01DA1-C179-4944-BE09-A2B8E285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FD761-D8B6-40D2-BDFF-70E48B1F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C3EFA-F9C2-4A8F-BCAE-848769ED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A2E5-1DFD-49C8-AAAE-463212170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82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>
            <a:extLst>
              <a:ext uri="{FF2B5EF4-FFF2-40B4-BE49-F238E27FC236}">
                <a16:creationId xmlns:a16="http://schemas.microsoft.com/office/drawing/2014/main" id="{4724707E-AEE1-461A-A571-FF610A011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88324" y="3814168"/>
            <a:ext cx="55602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>
            <a:extLst>
              <a:ext uri="{FF2B5EF4-FFF2-40B4-BE49-F238E27FC236}">
                <a16:creationId xmlns:a16="http://schemas.microsoft.com/office/drawing/2014/main" id="{36CE8A45-E72D-451E-893E-06F59DF2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3943350"/>
            <a:ext cx="55602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>
            <a:extLst>
              <a:ext uri="{FF2B5EF4-FFF2-40B4-BE49-F238E27FC236}">
                <a16:creationId xmlns:a16="http://schemas.microsoft.com/office/drawing/2014/main" id="{580A4413-31F1-41EE-9CA4-7BD4143575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7" y="3889773"/>
            <a:ext cx="557213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>
            <a:extLst>
              <a:ext uri="{FF2B5EF4-FFF2-40B4-BE49-F238E27FC236}">
                <a16:creationId xmlns:a16="http://schemas.microsoft.com/office/drawing/2014/main" id="{18610B10-4CFB-4306-A623-28584471CB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7" y="3889773"/>
            <a:ext cx="557213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>
            <a:extLst>
              <a:ext uri="{FF2B5EF4-FFF2-40B4-BE49-F238E27FC236}">
                <a16:creationId xmlns:a16="http://schemas.microsoft.com/office/drawing/2014/main" id="{B8715710-AC3F-45D4-955B-4DA7784C6B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7" y="3889773"/>
            <a:ext cx="557213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>
            <a:extLst>
              <a:ext uri="{FF2B5EF4-FFF2-40B4-BE49-F238E27FC236}">
                <a16:creationId xmlns:a16="http://schemas.microsoft.com/office/drawing/2014/main" id="{D24F35D1-375A-46CB-9CE5-9E52BE248E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57625"/>
            <a:ext cx="557213" cy="61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>
            <a:extLst>
              <a:ext uri="{FF2B5EF4-FFF2-40B4-BE49-F238E27FC236}">
                <a16:creationId xmlns:a16="http://schemas.microsoft.com/office/drawing/2014/main" id="{5AF0A2D6-5593-42F0-A55C-A25E649A19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2" y="3889773"/>
            <a:ext cx="557213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>
            <a:extLst>
              <a:ext uri="{FF2B5EF4-FFF2-40B4-BE49-F238E27FC236}">
                <a16:creationId xmlns:a16="http://schemas.microsoft.com/office/drawing/2014/main" id="{229A4C0C-57AE-4F91-A0FF-6F031F11F2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9773"/>
            <a:ext cx="557213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>
            <a:extLst>
              <a:ext uri="{FF2B5EF4-FFF2-40B4-BE49-F238E27FC236}">
                <a16:creationId xmlns:a16="http://schemas.microsoft.com/office/drawing/2014/main" id="{864399A3-47B9-45AE-8A31-FD962D754E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10" y="900113"/>
            <a:ext cx="439340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>
            <a:extLst>
              <a:ext uri="{FF2B5EF4-FFF2-40B4-BE49-F238E27FC236}">
                <a16:creationId xmlns:a16="http://schemas.microsoft.com/office/drawing/2014/main" id="{AFBFF243-CF49-4EF8-B979-C6FC07F28B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48" y="578644"/>
            <a:ext cx="439340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>
            <a:extLst>
              <a:ext uri="{FF2B5EF4-FFF2-40B4-BE49-F238E27FC236}">
                <a16:creationId xmlns:a16="http://schemas.microsoft.com/office/drawing/2014/main" id="{35C67FAE-B721-4E87-BEB5-260F688D4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17" y="1004888"/>
            <a:ext cx="439340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>
            <a:extLst>
              <a:ext uri="{FF2B5EF4-FFF2-40B4-BE49-F238E27FC236}">
                <a16:creationId xmlns:a16="http://schemas.microsoft.com/office/drawing/2014/main" id="{81F1467B-60F4-4781-9FD6-A4A3BBCEE6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10" y="642938"/>
            <a:ext cx="439340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>
            <a:extLst>
              <a:ext uri="{FF2B5EF4-FFF2-40B4-BE49-F238E27FC236}">
                <a16:creationId xmlns:a16="http://schemas.microsoft.com/office/drawing/2014/main" id="{D284321F-8655-47EF-B6B2-FB01449999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31" y="567929"/>
            <a:ext cx="439341" cy="4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>
            <a:extLst>
              <a:ext uri="{FF2B5EF4-FFF2-40B4-BE49-F238E27FC236}">
                <a16:creationId xmlns:a16="http://schemas.microsoft.com/office/drawing/2014/main" id="{7A657562-C2DA-4A2C-B0DC-C8447B2BF0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642938"/>
            <a:ext cx="439341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>
            <a:extLst>
              <a:ext uri="{FF2B5EF4-FFF2-40B4-BE49-F238E27FC236}">
                <a16:creationId xmlns:a16="http://schemas.microsoft.com/office/drawing/2014/main" id="{17B8455E-CC07-4DEE-8367-13419D0569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900113"/>
            <a:ext cx="439341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>
            <a:extLst>
              <a:ext uri="{FF2B5EF4-FFF2-40B4-BE49-F238E27FC236}">
                <a16:creationId xmlns:a16="http://schemas.microsoft.com/office/drawing/2014/main" id="{362B7016-88F0-4190-9A29-DE9C31D3FB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942975"/>
            <a:ext cx="439341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>
            <a:extLst>
              <a:ext uri="{FF2B5EF4-FFF2-40B4-BE49-F238E27FC236}">
                <a16:creationId xmlns:a16="http://schemas.microsoft.com/office/drawing/2014/main" id="{5747B5B3-E3D7-4E3D-90E1-554D53AE24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771525"/>
            <a:ext cx="439341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>
            <a:extLst>
              <a:ext uri="{FF2B5EF4-FFF2-40B4-BE49-F238E27FC236}">
                <a16:creationId xmlns:a16="http://schemas.microsoft.com/office/drawing/2014/main" id="{2F4B9A07-1465-4E9F-9A56-6C29F6161D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57575" y="1500188"/>
            <a:ext cx="2528888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Toán</a:t>
            </a:r>
          </a:p>
        </p:txBody>
      </p:sp>
      <p:pic>
        <p:nvPicPr>
          <p:cNvPr id="4116" name="Picture 32" descr="butterflies_flowers_md_clr">
            <a:extLst>
              <a:ext uri="{FF2B5EF4-FFF2-40B4-BE49-F238E27FC236}">
                <a16:creationId xmlns:a16="http://schemas.microsoft.com/office/drawing/2014/main" id="{660F69B3-5204-44C7-96E7-22BFB82B6F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14612"/>
            <a:ext cx="124301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>
            <a:extLst>
              <a:ext uri="{FF2B5EF4-FFF2-40B4-BE49-F238E27FC236}">
                <a16:creationId xmlns:a16="http://schemas.microsoft.com/office/drawing/2014/main" id="{D66D84B6-2ECA-4A21-A7ED-DDA566FBD7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8752">
            <a:off x="4100513" y="3600450"/>
            <a:ext cx="545306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>
            <a:extLst>
              <a:ext uri="{FF2B5EF4-FFF2-40B4-BE49-F238E27FC236}">
                <a16:creationId xmlns:a16="http://schemas.microsoft.com/office/drawing/2014/main" id="{34001F9F-15F6-4A72-A240-D6228205B0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8752">
            <a:off x="2000251" y="2100262"/>
            <a:ext cx="545306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>
            <a:extLst>
              <a:ext uri="{FF2B5EF4-FFF2-40B4-BE49-F238E27FC236}">
                <a16:creationId xmlns:a16="http://schemas.microsoft.com/office/drawing/2014/main" id="{4567CB02-46C4-495F-9DA2-013D9C6236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8752">
            <a:off x="6598444" y="2871787"/>
            <a:ext cx="545306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>
            <a:extLst>
              <a:ext uri="{FF2B5EF4-FFF2-40B4-BE49-F238E27FC236}">
                <a16:creationId xmlns:a16="http://schemas.microsoft.com/office/drawing/2014/main" id="{D2D46BAD-14A3-4340-BA34-8E42BD319B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642938"/>
            <a:ext cx="439341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  <a:extLst>
              <a:ext uri="{FF2B5EF4-FFF2-40B4-BE49-F238E27FC236}">
                <a16:creationId xmlns:a16="http://schemas.microsoft.com/office/drawing/2014/main" id="{21A7C5E2-4770-40AD-B41E-E3F44B2B583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686175"/>
            <a:ext cx="257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WordArt 5">
            <a:extLst>
              <a:ext uri="{FF2B5EF4-FFF2-40B4-BE49-F238E27FC236}">
                <a16:creationId xmlns:a16="http://schemas.microsoft.com/office/drawing/2014/main" id="{45AC352A-018F-4761-A1B0-9CF9BFC23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71662" y="1120379"/>
            <a:ext cx="5443538" cy="27324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130043"/>
              </a:avLst>
            </a:prstTxWarp>
          </a:bodyPr>
          <a:lstStyle/>
          <a:p>
            <a:pPr algn="ctr"/>
            <a:r>
              <a:rPr lang="en-US" sz="2025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VÀ CÁC EM </a:t>
            </a:r>
          </a:p>
        </p:txBody>
      </p:sp>
      <p:sp>
        <p:nvSpPr>
          <p:cNvPr id="4123" name="WordArt 7">
            <a:extLst>
              <a:ext uri="{FF2B5EF4-FFF2-40B4-BE49-F238E27FC236}">
                <a16:creationId xmlns:a16="http://schemas.microsoft.com/office/drawing/2014/main" id="{DF4AA6C5-9E14-4483-8EE7-5C58970867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02956" y="3378994"/>
            <a:ext cx="3314700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25" b="1" kern="1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F4D749-787C-4FCD-A6CE-BE305A79CBB0}"/>
              </a:ext>
            </a:extLst>
          </p:cNvPr>
          <p:cNvSpPr txBox="1"/>
          <p:nvPr/>
        </p:nvSpPr>
        <p:spPr>
          <a:xfrm>
            <a:off x="3218260" y="2947988"/>
            <a:ext cx="4286250" cy="854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475" dirty="0">
                <a:solidFill>
                  <a:srgbClr val="00B050"/>
                </a:solidFill>
                <a:latin typeface="+mj-lt"/>
              </a:rPr>
              <a:t>Lớp : 1A</a:t>
            </a:r>
            <a:r>
              <a:rPr lang="en-US" sz="2475" dirty="0">
                <a:solidFill>
                  <a:srgbClr val="00B050"/>
                </a:solidFill>
                <a:latin typeface="+mj-lt"/>
              </a:rPr>
              <a:t>2</a:t>
            </a:r>
            <a:endParaRPr lang="en-US" sz="2475" b="1" dirty="0">
              <a:solidFill>
                <a:srgbClr val="00B050"/>
              </a:solidFill>
              <a:latin typeface="+mj-lt"/>
            </a:endParaRPr>
          </a:p>
          <a:p>
            <a:pPr algn="ctr">
              <a:defRPr/>
            </a:pPr>
            <a:r>
              <a:rPr lang="en-US" sz="2475" b="1" dirty="0" err="1">
                <a:solidFill>
                  <a:srgbClr val="00B050"/>
                </a:solidFill>
                <a:latin typeface="+mj-lt"/>
              </a:rPr>
              <a:t>Giáo</a:t>
            </a:r>
            <a:r>
              <a:rPr lang="en-US" sz="2475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475" b="1" dirty="0" err="1">
                <a:solidFill>
                  <a:srgbClr val="00B050"/>
                </a:solidFill>
                <a:latin typeface="+mj-lt"/>
              </a:rPr>
              <a:t>viên</a:t>
            </a:r>
            <a:r>
              <a:rPr lang="en-US" sz="2475" b="1" dirty="0">
                <a:solidFill>
                  <a:srgbClr val="00B050"/>
                </a:solidFill>
                <a:latin typeface="+mj-lt"/>
              </a:rPr>
              <a:t>: </a:t>
            </a:r>
            <a:r>
              <a:rPr lang="en-US" sz="2475" b="1" dirty="0" err="1">
                <a:solidFill>
                  <a:srgbClr val="00B050"/>
                </a:solidFill>
                <a:latin typeface="+mj-lt"/>
              </a:rPr>
              <a:t>Hoàng</a:t>
            </a:r>
            <a:r>
              <a:rPr lang="en-US" sz="2475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475" b="1" dirty="0" err="1">
                <a:solidFill>
                  <a:srgbClr val="00B050"/>
                </a:solidFill>
                <a:latin typeface="+mj-lt"/>
              </a:rPr>
              <a:t>Thị</a:t>
            </a:r>
            <a:r>
              <a:rPr lang="en-US" sz="2475" b="1" dirty="0">
                <a:solidFill>
                  <a:srgbClr val="00B050"/>
                </a:solidFill>
                <a:latin typeface="+mj-lt"/>
              </a:rPr>
              <a:t> Kim </a:t>
            </a:r>
            <a:r>
              <a:rPr lang="en-US" sz="2475" b="1" dirty="0" err="1">
                <a:solidFill>
                  <a:srgbClr val="00B050"/>
                </a:solidFill>
                <a:latin typeface="+mj-lt"/>
              </a:rPr>
              <a:t>Oanh</a:t>
            </a:r>
            <a:endParaRPr lang="en-US" sz="2475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0" name="Google Shape;461;p28">
            <a:extLst>
              <a:ext uri="{FF2B5EF4-FFF2-40B4-BE49-F238E27FC236}">
                <a16:creationId xmlns:a16="http://schemas.microsoft.com/office/drawing/2014/main" id="{58A22EFE-3163-4CFB-824E-A4599DED2F2F}"/>
              </a:ext>
            </a:extLst>
          </p:cNvPr>
          <p:cNvSpPr txBox="1"/>
          <p:nvPr/>
        </p:nvSpPr>
        <p:spPr>
          <a:xfrm>
            <a:off x="1444229" y="2201466"/>
            <a:ext cx="6298406" cy="1102519"/>
          </a:xfrm>
          <a:prstGeom prst="rect">
            <a:avLst/>
          </a:prstGeom>
          <a:noFill/>
          <a:ln>
            <a:noFill/>
          </a:ln>
        </p:spPr>
        <p:txBody>
          <a:bodyPr spcFirstLastPara="1" lIns="51427" tIns="51427" rIns="51427" bIns="51427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buNone/>
              <a:defRPr/>
            </a:pPr>
            <a:r>
              <a:rPr lang="en-US" sz="2700" b="1" kern="0" err="1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  <a:cs typeface="Times New Roman" panose="02020603050405020304" charset="0"/>
              </a:rPr>
              <a:t>Bµi</a:t>
            </a:r>
            <a:r>
              <a:rPr lang="en-US" sz="2700" b="1" kern="0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  <a:cs typeface="Times New Roman" panose="02020603050405020304" charset="0"/>
              </a:rPr>
              <a:t> 23:</a:t>
            </a:r>
            <a:r>
              <a:rPr lang="en-US" sz="2700" b="1" kern="0">
                <a:solidFill>
                  <a:schemeClr val="accent2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sz="27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các số từ 1 đến 100</a:t>
            </a:r>
            <a:endParaRPr lang="en-US" sz="27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23: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8764" y="230545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7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426</Words>
  <Application>Microsoft Office PowerPoint</Application>
  <PresentationFormat>On-screen Show (16:9)</PresentationFormat>
  <Paragraphs>279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.VnAvant</vt:lpstr>
      <vt:lpstr>Arial</vt:lpstr>
      <vt:lpstr>AvantGarde Md BT</vt:lpstr>
      <vt:lpstr>Calibri</vt:lpstr>
      <vt:lpstr>Calibri Light</vt:lpstr>
      <vt:lpstr>Chivo Light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HOANG OANH</cp:lastModifiedBy>
  <cp:revision>45</cp:revision>
  <dcterms:created xsi:type="dcterms:W3CDTF">2017-01-10T13:46:13Z</dcterms:created>
  <dcterms:modified xsi:type="dcterms:W3CDTF">2025-04-10T15:41:47Z</dcterms:modified>
</cp:coreProperties>
</file>