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560" r:id="rId2"/>
    <p:sldId id="256" r:id="rId3"/>
    <p:sldId id="258" r:id="rId4"/>
    <p:sldId id="281" r:id="rId5"/>
    <p:sldId id="282" r:id="rId6"/>
    <p:sldId id="283" r:id="rId7"/>
    <p:sldId id="284" r:id="rId8"/>
    <p:sldId id="289" r:id="rId9"/>
    <p:sldId id="279" r:id="rId10"/>
    <p:sldId id="290" r:id="rId11"/>
    <p:sldId id="285" r:id="rId12"/>
    <p:sldId id="286" r:id="rId13"/>
    <p:sldId id="292" r:id="rId14"/>
    <p:sldId id="293" r:id="rId15"/>
    <p:sldId id="295" r:id="rId16"/>
    <p:sldId id="296" r:id="rId17"/>
  </p:sldIdLst>
  <p:sldSz cx="9144000" cy="5143500" type="screen16x9"/>
  <p:notesSz cx="6858000" cy="9144000"/>
  <p:custDataLst>
    <p:tags r:id="rId1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560"/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83"/>
            <p14:sldId id="284"/>
            <p14:sldId id="289"/>
          </p14:sldIdLst>
        </p14:section>
        <p14:section name="Tiết 2" id="{9F60823D-ED45-406B-A127-289E07A3A261}">
          <p14:sldIdLst>
            <p14:sldId id="279"/>
            <p14:sldId id="290"/>
            <p14:sldId id="285"/>
            <p14:sldId id="286"/>
            <p14:sldId id="292"/>
            <p14:sldId id="293"/>
            <p14:sldId id="295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75" d="100"/>
          <a:sy n="75" d="100"/>
        </p:scale>
        <p:origin x="316" y="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10/04/2025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7617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7" y="325622"/>
            <a:ext cx="8306809" cy="23317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365155"/>
            <a:ext cx="7772400" cy="13716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2763774"/>
            <a:ext cx="7772400" cy="6858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97764"/>
            <a:ext cx="8183880" cy="31409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0054"/>
            <a:ext cx="1981200" cy="394334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00052"/>
            <a:ext cx="5943600" cy="394335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299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314096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7" y="325622"/>
            <a:ext cx="8306809" cy="3255997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3696462"/>
            <a:ext cx="8183880" cy="507492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4218363"/>
            <a:ext cx="8183880" cy="315468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434578"/>
            <a:ext cx="3931920" cy="59412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434578"/>
            <a:ext cx="3931920" cy="59412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400050"/>
            <a:ext cx="2971800" cy="6858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085852"/>
            <a:ext cx="2971800" cy="3154584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3" y="697608"/>
            <a:ext cx="4626159" cy="35433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1" y="325622"/>
            <a:ext cx="2324605" cy="325755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9042"/>
            <a:ext cx="8229600" cy="78867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400050"/>
            <a:ext cx="2240280" cy="315861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326826"/>
            <a:ext cx="5925312" cy="325755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7" y="325622"/>
            <a:ext cx="8306809" cy="4114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3739193"/>
            <a:ext cx="8183880" cy="78867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397764"/>
            <a:ext cx="8183880" cy="3140964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1300F3-8A30-4964-9FF2-12F2700C5305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45839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2" r:id="rId12"/>
    <p:sldLayoutId id="2147483684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4">
            <a:extLst>
              <a:ext uri="{FF2B5EF4-FFF2-40B4-BE49-F238E27FC236}">
                <a16:creationId xmlns:a16="http://schemas.microsoft.com/office/drawing/2014/main" id="{3D82CCD8-396F-4F39-A663-0A62E6BF9A0F}"/>
              </a:ext>
            </a:extLst>
          </p:cNvPr>
          <p:cNvGrpSpPr>
            <a:grpSpLocks/>
          </p:cNvGrpSpPr>
          <p:nvPr/>
        </p:nvGrpSpPr>
        <p:grpSpPr bwMode="auto">
          <a:xfrm>
            <a:off x="-100807" y="-101600"/>
            <a:ext cx="9345613" cy="5245100"/>
            <a:chOff x="0" y="-134938"/>
            <a:chExt cx="12460288" cy="6992938"/>
          </a:xfrm>
        </p:grpSpPr>
        <p:pic>
          <p:nvPicPr>
            <p:cNvPr id="3078" name="Picture 6" descr="D:\2.PHƯƠNG NGÂN\A.NH 2021-2022\GIÁO ÁN ĐIỆN TỬ\PP THAM KHẢO\Hình Nền\69b90ed4e4087e02faaaccf33a843dfb.jpg">
              <a:extLst>
                <a:ext uri="{FF2B5EF4-FFF2-40B4-BE49-F238E27FC236}">
                  <a16:creationId xmlns:a16="http://schemas.microsoft.com/office/drawing/2014/main" id="{261CE42B-B0DF-486D-B97C-25FAE51336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1999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79" name="Group 3">
              <a:extLst>
                <a:ext uri="{FF2B5EF4-FFF2-40B4-BE49-F238E27FC236}">
                  <a16:creationId xmlns:a16="http://schemas.microsoft.com/office/drawing/2014/main" id="{DB4891D7-9C37-4CF8-A624-46628CDD67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0848" y="-134938"/>
              <a:ext cx="8789440" cy="2237992"/>
              <a:chOff x="3670848" y="-134938"/>
              <a:chExt cx="8789440" cy="2237992"/>
            </a:xfrm>
          </p:grpSpPr>
          <p:grpSp>
            <p:nvGrpSpPr>
              <p:cNvPr id="3080" name="Group 3">
                <a:extLst>
                  <a:ext uri="{FF2B5EF4-FFF2-40B4-BE49-F238E27FC236}">
                    <a16:creationId xmlns:a16="http://schemas.microsoft.com/office/drawing/2014/main" id="{6FAB1321-F1D5-49B6-B8ED-0A282D0CE0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571163" y="-134938"/>
                <a:ext cx="1889125" cy="1679576"/>
                <a:chOff x="10571426" y="-134938"/>
                <a:chExt cx="1888862" cy="1849438"/>
              </a:xfrm>
            </p:grpSpPr>
            <p:pic>
              <p:nvPicPr>
                <p:cNvPr id="3085" name="Content Placeholder 20" descr="logo">
                  <a:extLst>
                    <a:ext uri="{FF2B5EF4-FFF2-40B4-BE49-F238E27FC236}">
                      <a16:creationId xmlns:a16="http://schemas.microsoft.com/office/drawing/2014/main" id="{9371F928-ADC9-4AEE-859C-FC94D8A9A2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50276" y="-134938"/>
                  <a:ext cx="1810012" cy="18494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86" name="Google Shape;166;p5">
                  <a:extLst>
                    <a:ext uri="{FF2B5EF4-FFF2-40B4-BE49-F238E27FC236}">
                      <a16:creationId xmlns:a16="http://schemas.microsoft.com/office/drawing/2014/main" id="{E5184867-40F5-4F67-8EA0-7DD7ABED6860}"/>
                    </a:ext>
                  </a:extLst>
                </p:cNvPr>
                <p:cNvPicPr preferRelativeResize="0"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71426" y="404470"/>
                  <a:ext cx="1741772" cy="8841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087" name="TextBox 7">
                  <a:extLst>
                    <a:ext uri="{FF2B5EF4-FFF2-40B4-BE49-F238E27FC236}">
                      <a16:creationId xmlns:a16="http://schemas.microsoft.com/office/drawing/2014/main" id="{067F1139-C510-4DBB-8048-019C7E1D980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117540" y="513622"/>
                  <a:ext cx="866673" cy="4970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 b="1">
                      <a:solidFill>
                        <a:srgbClr val="A620A0"/>
                      </a:solidFill>
                      <a:latin typeface="VNI-Fato" pitchFamily="2" charset="0"/>
                      <a:ea typeface="Microsoft YaHei" panose="020B0503020204020204" pitchFamily="34" charset="-122"/>
                    </a:rPr>
                    <a:t>NBK</a:t>
                  </a:r>
                </a:p>
              </p:txBody>
            </p:sp>
          </p:grpSp>
          <p:sp>
            <p:nvSpPr>
              <p:cNvPr id="10" name="任意多边形: 形状 12">
                <a:extLst>
                  <a:ext uri="{FF2B5EF4-FFF2-40B4-BE49-F238E27FC236}">
                    <a16:creationId xmlns:a16="http://schemas.microsoft.com/office/drawing/2014/main" id="{9885E8F7-2748-4DA8-9513-D3590C5E725D}"/>
                  </a:ext>
                </a:extLst>
              </p:cNvPr>
              <p:cNvSpPr/>
              <p:nvPr/>
            </p:nvSpPr>
            <p:spPr>
              <a:xfrm>
                <a:off x="3670144" y="1310637"/>
                <a:ext cx="268806" cy="232816"/>
              </a:xfrm>
              <a:custGeom>
                <a:avLst/>
                <a:gdLst>
                  <a:gd name="connsiteX0" fmla="*/ 639965 w 1300668"/>
                  <a:gd name="connsiteY0" fmla="*/ 295844 h 1024714"/>
                  <a:gd name="connsiteX1" fmla="*/ 436765 w 1300668"/>
                  <a:gd name="connsiteY1" fmla="*/ 29144 h 1024714"/>
                  <a:gd name="connsiteX2" fmla="*/ 17665 w 1300668"/>
                  <a:gd name="connsiteY2" fmla="*/ 143444 h 1024714"/>
                  <a:gd name="connsiteX3" fmla="*/ 144665 w 1300668"/>
                  <a:gd name="connsiteY3" fmla="*/ 511744 h 1024714"/>
                  <a:gd name="connsiteX4" fmla="*/ 741565 w 1300668"/>
                  <a:gd name="connsiteY4" fmla="*/ 1019744 h 1024714"/>
                  <a:gd name="connsiteX5" fmla="*/ 1300365 w 1300668"/>
                  <a:gd name="connsiteY5" fmla="*/ 181544 h 1024714"/>
                  <a:gd name="connsiteX6" fmla="*/ 817765 w 1300668"/>
                  <a:gd name="connsiteY6" fmla="*/ 3744 h 1024714"/>
                  <a:gd name="connsiteX7" fmla="*/ 639965 w 1300668"/>
                  <a:gd name="connsiteY7" fmla="*/ 295844 h 1024714"/>
                  <a:gd name="connsiteX0-1" fmla="*/ 639965 w 1300768"/>
                  <a:gd name="connsiteY0-2" fmla="*/ 272650 h 1001520"/>
                  <a:gd name="connsiteX1-3" fmla="*/ 436765 w 1300768"/>
                  <a:gd name="connsiteY1-4" fmla="*/ 5950 h 1001520"/>
                  <a:gd name="connsiteX2-5" fmla="*/ 17665 w 1300768"/>
                  <a:gd name="connsiteY2-6" fmla="*/ 120250 h 1001520"/>
                  <a:gd name="connsiteX3-7" fmla="*/ 144665 w 1300768"/>
                  <a:gd name="connsiteY3-8" fmla="*/ 488550 h 1001520"/>
                  <a:gd name="connsiteX4-9" fmla="*/ 741565 w 1300768"/>
                  <a:gd name="connsiteY4-10" fmla="*/ 996550 h 1001520"/>
                  <a:gd name="connsiteX5-11" fmla="*/ 1300365 w 1300768"/>
                  <a:gd name="connsiteY5-12" fmla="*/ 158350 h 1001520"/>
                  <a:gd name="connsiteX6-13" fmla="*/ 916825 w 1300768"/>
                  <a:gd name="connsiteY6-14" fmla="*/ 41510 h 1001520"/>
                  <a:gd name="connsiteX7-15" fmla="*/ 639965 w 1300768"/>
                  <a:gd name="connsiteY7-16" fmla="*/ 272650 h 1001520"/>
                  <a:gd name="connsiteX0-17" fmla="*/ 639965 w 1255114"/>
                  <a:gd name="connsiteY0-18" fmla="*/ 272650 h 999147"/>
                  <a:gd name="connsiteX1-19" fmla="*/ 436765 w 1255114"/>
                  <a:gd name="connsiteY1-20" fmla="*/ 5950 h 999147"/>
                  <a:gd name="connsiteX2-21" fmla="*/ 17665 w 1255114"/>
                  <a:gd name="connsiteY2-22" fmla="*/ 120250 h 999147"/>
                  <a:gd name="connsiteX3-23" fmla="*/ 144665 w 1255114"/>
                  <a:gd name="connsiteY3-24" fmla="*/ 488550 h 999147"/>
                  <a:gd name="connsiteX4-25" fmla="*/ 741565 w 1255114"/>
                  <a:gd name="connsiteY4-26" fmla="*/ 996550 h 999147"/>
                  <a:gd name="connsiteX5-27" fmla="*/ 1254645 w 1255114"/>
                  <a:gd name="connsiteY5-28" fmla="*/ 257410 h 999147"/>
                  <a:gd name="connsiteX6-29" fmla="*/ 916825 w 1255114"/>
                  <a:gd name="connsiteY6-30" fmla="*/ 41510 h 999147"/>
                  <a:gd name="connsiteX7-31" fmla="*/ 639965 w 1255114"/>
                  <a:gd name="connsiteY7-32" fmla="*/ 272650 h 999147"/>
                  <a:gd name="connsiteX0-33" fmla="*/ 626545 w 1241694"/>
                  <a:gd name="connsiteY0-34" fmla="*/ 274485 h 1006887"/>
                  <a:gd name="connsiteX1-35" fmla="*/ 423345 w 1241694"/>
                  <a:gd name="connsiteY1-36" fmla="*/ 7785 h 1006887"/>
                  <a:gd name="connsiteX2-37" fmla="*/ 4245 w 1241694"/>
                  <a:gd name="connsiteY2-38" fmla="*/ 122085 h 1006887"/>
                  <a:gd name="connsiteX3-39" fmla="*/ 237925 w 1241694"/>
                  <a:gd name="connsiteY3-40" fmla="*/ 627545 h 1006887"/>
                  <a:gd name="connsiteX4-41" fmla="*/ 728145 w 1241694"/>
                  <a:gd name="connsiteY4-42" fmla="*/ 998385 h 1006887"/>
                  <a:gd name="connsiteX5-43" fmla="*/ 1241225 w 1241694"/>
                  <a:gd name="connsiteY5-44" fmla="*/ 259245 h 1006887"/>
                  <a:gd name="connsiteX6-45" fmla="*/ 903405 w 1241694"/>
                  <a:gd name="connsiteY6-46" fmla="*/ 43345 h 1006887"/>
                  <a:gd name="connsiteX7-47" fmla="*/ 626545 w 1241694"/>
                  <a:gd name="connsiteY7-48" fmla="*/ 274485 h 1006887"/>
                  <a:gd name="connsiteX0-49" fmla="*/ 538375 w 1153524"/>
                  <a:gd name="connsiteY0-50" fmla="*/ 268848 h 1001039"/>
                  <a:gd name="connsiteX1-51" fmla="*/ 335175 w 1153524"/>
                  <a:gd name="connsiteY1-52" fmla="*/ 2148 h 1001039"/>
                  <a:gd name="connsiteX2-53" fmla="*/ 7515 w 1153524"/>
                  <a:gd name="connsiteY2-54" fmla="*/ 169788 h 1001039"/>
                  <a:gd name="connsiteX3-55" fmla="*/ 149755 w 1153524"/>
                  <a:gd name="connsiteY3-56" fmla="*/ 621908 h 1001039"/>
                  <a:gd name="connsiteX4-57" fmla="*/ 639975 w 1153524"/>
                  <a:gd name="connsiteY4-58" fmla="*/ 992748 h 1001039"/>
                  <a:gd name="connsiteX5-59" fmla="*/ 1153055 w 1153524"/>
                  <a:gd name="connsiteY5-60" fmla="*/ 253608 h 1001039"/>
                  <a:gd name="connsiteX6-61" fmla="*/ 815235 w 1153524"/>
                  <a:gd name="connsiteY6-62" fmla="*/ 37708 h 1001039"/>
                  <a:gd name="connsiteX7-63" fmla="*/ 538375 w 1153524"/>
                  <a:gd name="connsiteY7-64" fmla="*/ 268848 h 1001039"/>
                  <a:gd name="connsiteX0-65" fmla="*/ 536664 w 1151813"/>
                  <a:gd name="connsiteY0-66" fmla="*/ 231233 h 963424"/>
                  <a:gd name="connsiteX1-67" fmla="*/ 302984 w 1151813"/>
                  <a:gd name="connsiteY1-68" fmla="*/ 17873 h 963424"/>
                  <a:gd name="connsiteX2-69" fmla="*/ 5804 w 1151813"/>
                  <a:gd name="connsiteY2-70" fmla="*/ 132173 h 963424"/>
                  <a:gd name="connsiteX3-71" fmla="*/ 148044 w 1151813"/>
                  <a:gd name="connsiteY3-72" fmla="*/ 584293 h 963424"/>
                  <a:gd name="connsiteX4-73" fmla="*/ 638264 w 1151813"/>
                  <a:gd name="connsiteY4-74" fmla="*/ 955133 h 963424"/>
                  <a:gd name="connsiteX5-75" fmla="*/ 1151344 w 1151813"/>
                  <a:gd name="connsiteY5-76" fmla="*/ 215993 h 963424"/>
                  <a:gd name="connsiteX6-77" fmla="*/ 813524 w 1151813"/>
                  <a:gd name="connsiteY6-78" fmla="*/ 93 h 963424"/>
                  <a:gd name="connsiteX7-79" fmla="*/ 536664 w 1151813"/>
                  <a:gd name="connsiteY7-80" fmla="*/ 231233 h 963424"/>
                  <a:gd name="connsiteX0-81" fmla="*/ 574764 w 1151802"/>
                  <a:gd name="connsiteY0-82" fmla="*/ 254501 h 963832"/>
                  <a:gd name="connsiteX1-83" fmla="*/ 302984 w 1151802"/>
                  <a:gd name="connsiteY1-84" fmla="*/ 18281 h 963832"/>
                  <a:gd name="connsiteX2-85" fmla="*/ 5804 w 1151802"/>
                  <a:gd name="connsiteY2-86" fmla="*/ 132581 h 963832"/>
                  <a:gd name="connsiteX3-87" fmla="*/ 148044 w 1151802"/>
                  <a:gd name="connsiteY3-88" fmla="*/ 584701 h 963832"/>
                  <a:gd name="connsiteX4-89" fmla="*/ 638264 w 1151802"/>
                  <a:gd name="connsiteY4-90" fmla="*/ 955541 h 963832"/>
                  <a:gd name="connsiteX5-91" fmla="*/ 1151344 w 1151802"/>
                  <a:gd name="connsiteY5-92" fmla="*/ 216401 h 963832"/>
                  <a:gd name="connsiteX6-93" fmla="*/ 813524 w 1151802"/>
                  <a:gd name="connsiteY6-94" fmla="*/ 501 h 963832"/>
                  <a:gd name="connsiteX7-95" fmla="*/ 574764 w 1151802"/>
                  <a:gd name="connsiteY7-96" fmla="*/ 254501 h 963832"/>
                  <a:gd name="connsiteX0-97" fmla="*/ 574764 w 1151816"/>
                  <a:gd name="connsiteY0-98" fmla="*/ 241366 h 950697"/>
                  <a:gd name="connsiteX1-99" fmla="*/ 302984 w 1151816"/>
                  <a:gd name="connsiteY1-100" fmla="*/ 5146 h 950697"/>
                  <a:gd name="connsiteX2-101" fmla="*/ 5804 w 1151816"/>
                  <a:gd name="connsiteY2-102" fmla="*/ 119446 h 950697"/>
                  <a:gd name="connsiteX3-103" fmla="*/ 148044 w 1151816"/>
                  <a:gd name="connsiteY3-104" fmla="*/ 571566 h 950697"/>
                  <a:gd name="connsiteX4-105" fmla="*/ 638264 w 1151816"/>
                  <a:gd name="connsiteY4-106" fmla="*/ 942406 h 950697"/>
                  <a:gd name="connsiteX5-107" fmla="*/ 1151344 w 1151816"/>
                  <a:gd name="connsiteY5-108" fmla="*/ 203266 h 950697"/>
                  <a:gd name="connsiteX6-109" fmla="*/ 821144 w 1151816"/>
                  <a:gd name="connsiteY6-110" fmla="*/ 33086 h 950697"/>
                  <a:gd name="connsiteX7-111" fmla="*/ 574764 w 1151816"/>
                  <a:gd name="connsiteY7-112" fmla="*/ 241366 h 950697"/>
                  <a:gd name="connsiteX0-113" fmla="*/ 574764 w 1098575"/>
                  <a:gd name="connsiteY0-114" fmla="*/ 241366 h 949292"/>
                  <a:gd name="connsiteX1-115" fmla="*/ 302984 w 1098575"/>
                  <a:gd name="connsiteY1-116" fmla="*/ 5146 h 949292"/>
                  <a:gd name="connsiteX2-117" fmla="*/ 5804 w 1098575"/>
                  <a:gd name="connsiteY2-118" fmla="*/ 119446 h 949292"/>
                  <a:gd name="connsiteX3-119" fmla="*/ 148044 w 1098575"/>
                  <a:gd name="connsiteY3-120" fmla="*/ 571566 h 949292"/>
                  <a:gd name="connsiteX4-121" fmla="*/ 638264 w 1098575"/>
                  <a:gd name="connsiteY4-122" fmla="*/ 942406 h 949292"/>
                  <a:gd name="connsiteX5-123" fmla="*/ 1098004 w 1098575"/>
                  <a:gd name="connsiteY5-124" fmla="*/ 241366 h 949292"/>
                  <a:gd name="connsiteX6-125" fmla="*/ 821144 w 1098575"/>
                  <a:gd name="connsiteY6-126" fmla="*/ 33086 h 949292"/>
                  <a:gd name="connsiteX7-127" fmla="*/ 574764 w 1098575"/>
                  <a:gd name="connsiteY7-128" fmla="*/ 241366 h 949292"/>
                  <a:gd name="connsiteX0-129" fmla="*/ 567144 w 1098578"/>
                  <a:gd name="connsiteY0-130" fmla="*/ 225251 h 948417"/>
                  <a:gd name="connsiteX1-131" fmla="*/ 302984 w 1098578"/>
                  <a:gd name="connsiteY1-132" fmla="*/ 4271 h 948417"/>
                  <a:gd name="connsiteX2-133" fmla="*/ 5804 w 1098578"/>
                  <a:gd name="connsiteY2-134" fmla="*/ 118571 h 948417"/>
                  <a:gd name="connsiteX3-135" fmla="*/ 148044 w 1098578"/>
                  <a:gd name="connsiteY3-136" fmla="*/ 570691 h 948417"/>
                  <a:gd name="connsiteX4-137" fmla="*/ 638264 w 1098578"/>
                  <a:gd name="connsiteY4-138" fmla="*/ 941531 h 948417"/>
                  <a:gd name="connsiteX5-139" fmla="*/ 1098004 w 1098578"/>
                  <a:gd name="connsiteY5-140" fmla="*/ 240491 h 948417"/>
                  <a:gd name="connsiteX6-141" fmla="*/ 821144 w 1098578"/>
                  <a:gd name="connsiteY6-142" fmla="*/ 32211 h 948417"/>
                  <a:gd name="connsiteX7-143" fmla="*/ 567144 w 1098578"/>
                  <a:gd name="connsiteY7-144" fmla="*/ 225251 h 948417"/>
                  <a:gd name="connsiteX0-145" fmla="*/ 566791 w 1098225"/>
                  <a:gd name="connsiteY0-146" fmla="*/ 225251 h 940931"/>
                  <a:gd name="connsiteX1-147" fmla="*/ 302631 w 1098225"/>
                  <a:gd name="connsiteY1-148" fmla="*/ 4271 h 940931"/>
                  <a:gd name="connsiteX2-149" fmla="*/ 5451 w 1098225"/>
                  <a:gd name="connsiteY2-150" fmla="*/ 118571 h 940931"/>
                  <a:gd name="connsiteX3-151" fmla="*/ 147691 w 1098225"/>
                  <a:gd name="connsiteY3-152" fmla="*/ 570691 h 940931"/>
                  <a:gd name="connsiteX4-153" fmla="*/ 599811 w 1098225"/>
                  <a:gd name="connsiteY4-154" fmla="*/ 933911 h 940931"/>
                  <a:gd name="connsiteX5-155" fmla="*/ 1097651 w 1098225"/>
                  <a:gd name="connsiteY5-156" fmla="*/ 240491 h 940931"/>
                  <a:gd name="connsiteX6-157" fmla="*/ 820791 w 1098225"/>
                  <a:gd name="connsiteY6-158" fmla="*/ 32211 h 940931"/>
                  <a:gd name="connsiteX7-159" fmla="*/ 566791 w 1098225"/>
                  <a:gd name="connsiteY7-160" fmla="*/ 225251 h 940931"/>
                  <a:gd name="connsiteX0-161" fmla="*/ 588748 w 1120182"/>
                  <a:gd name="connsiteY0-162" fmla="*/ 227566 h 943300"/>
                  <a:gd name="connsiteX1-163" fmla="*/ 324588 w 1120182"/>
                  <a:gd name="connsiteY1-164" fmla="*/ 6586 h 943300"/>
                  <a:gd name="connsiteX2-165" fmla="*/ 4548 w 1120182"/>
                  <a:gd name="connsiteY2-166" fmla="*/ 105646 h 943300"/>
                  <a:gd name="connsiteX3-167" fmla="*/ 169648 w 1120182"/>
                  <a:gd name="connsiteY3-168" fmla="*/ 573006 h 943300"/>
                  <a:gd name="connsiteX4-169" fmla="*/ 621768 w 1120182"/>
                  <a:gd name="connsiteY4-170" fmla="*/ 936226 h 943300"/>
                  <a:gd name="connsiteX5-171" fmla="*/ 1119608 w 1120182"/>
                  <a:gd name="connsiteY5-172" fmla="*/ 242806 h 943300"/>
                  <a:gd name="connsiteX6-173" fmla="*/ 842748 w 1120182"/>
                  <a:gd name="connsiteY6-174" fmla="*/ 34526 h 943300"/>
                  <a:gd name="connsiteX7-175" fmla="*/ 588748 w 1120182"/>
                  <a:gd name="connsiteY7-176" fmla="*/ 227566 h 943300"/>
                  <a:gd name="connsiteX0-177" fmla="*/ 596127 w 1127561"/>
                  <a:gd name="connsiteY0-178" fmla="*/ 233015 h 948829"/>
                  <a:gd name="connsiteX1-179" fmla="*/ 331967 w 1127561"/>
                  <a:gd name="connsiteY1-180" fmla="*/ 12035 h 948829"/>
                  <a:gd name="connsiteX2-181" fmla="*/ 4307 w 1127561"/>
                  <a:gd name="connsiteY2-182" fmla="*/ 88235 h 948829"/>
                  <a:gd name="connsiteX3-183" fmla="*/ 177027 w 1127561"/>
                  <a:gd name="connsiteY3-184" fmla="*/ 578455 h 948829"/>
                  <a:gd name="connsiteX4-185" fmla="*/ 629147 w 1127561"/>
                  <a:gd name="connsiteY4-186" fmla="*/ 941675 h 948829"/>
                  <a:gd name="connsiteX5-187" fmla="*/ 1126987 w 1127561"/>
                  <a:gd name="connsiteY5-188" fmla="*/ 248255 h 948829"/>
                  <a:gd name="connsiteX6-189" fmla="*/ 850127 w 1127561"/>
                  <a:gd name="connsiteY6-190" fmla="*/ 39975 h 948829"/>
                  <a:gd name="connsiteX7-191" fmla="*/ 596127 w 1127561"/>
                  <a:gd name="connsiteY7-192" fmla="*/ 233015 h 948829"/>
                  <a:gd name="connsiteX0-193" fmla="*/ 596471 w 1127905"/>
                  <a:gd name="connsiteY0-194" fmla="*/ 287455 h 1003269"/>
                  <a:gd name="connsiteX1-195" fmla="*/ 339931 w 1127905"/>
                  <a:gd name="connsiteY1-196" fmla="*/ 5515 h 1003269"/>
                  <a:gd name="connsiteX2-197" fmla="*/ 4651 w 1127905"/>
                  <a:gd name="connsiteY2-198" fmla="*/ 142675 h 1003269"/>
                  <a:gd name="connsiteX3-199" fmla="*/ 177371 w 1127905"/>
                  <a:gd name="connsiteY3-200" fmla="*/ 632895 h 1003269"/>
                  <a:gd name="connsiteX4-201" fmla="*/ 629491 w 1127905"/>
                  <a:gd name="connsiteY4-202" fmla="*/ 996115 h 1003269"/>
                  <a:gd name="connsiteX5-203" fmla="*/ 1127331 w 1127905"/>
                  <a:gd name="connsiteY5-204" fmla="*/ 302695 h 1003269"/>
                  <a:gd name="connsiteX6-205" fmla="*/ 850471 w 1127905"/>
                  <a:gd name="connsiteY6-206" fmla="*/ 94415 h 1003269"/>
                  <a:gd name="connsiteX7-207" fmla="*/ 596471 w 1127905"/>
                  <a:gd name="connsiteY7-208" fmla="*/ 287455 h 1003269"/>
                  <a:gd name="connsiteX0-209" fmla="*/ 596471 w 1128002"/>
                  <a:gd name="connsiteY0-210" fmla="*/ 287455 h 1003269"/>
                  <a:gd name="connsiteX1-211" fmla="*/ 339931 w 1128002"/>
                  <a:gd name="connsiteY1-212" fmla="*/ 5515 h 1003269"/>
                  <a:gd name="connsiteX2-213" fmla="*/ 4651 w 1128002"/>
                  <a:gd name="connsiteY2-214" fmla="*/ 142675 h 1003269"/>
                  <a:gd name="connsiteX3-215" fmla="*/ 177371 w 1128002"/>
                  <a:gd name="connsiteY3-216" fmla="*/ 632895 h 1003269"/>
                  <a:gd name="connsiteX4-217" fmla="*/ 629491 w 1128002"/>
                  <a:gd name="connsiteY4-218" fmla="*/ 996115 h 1003269"/>
                  <a:gd name="connsiteX5-219" fmla="*/ 1127331 w 1128002"/>
                  <a:gd name="connsiteY5-220" fmla="*/ 302695 h 1003269"/>
                  <a:gd name="connsiteX6-221" fmla="*/ 880951 w 1128002"/>
                  <a:gd name="connsiteY6-222" fmla="*/ 56315 h 1003269"/>
                  <a:gd name="connsiteX7-223" fmla="*/ 596471 w 1128002"/>
                  <a:gd name="connsiteY7-224" fmla="*/ 287455 h 1003269"/>
                  <a:gd name="connsiteX0-225" fmla="*/ 596471 w 1173605"/>
                  <a:gd name="connsiteY0-226" fmla="*/ 287455 h 1003552"/>
                  <a:gd name="connsiteX1-227" fmla="*/ 339931 w 1173605"/>
                  <a:gd name="connsiteY1-228" fmla="*/ 5515 h 1003552"/>
                  <a:gd name="connsiteX2-229" fmla="*/ 4651 w 1173605"/>
                  <a:gd name="connsiteY2-230" fmla="*/ 142675 h 1003552"/>
                  <a:gd name="connsiteX3-231" fmla="*/ 177371 w 1173605"/>
                  <a:gd name="connsiteY3-232" fmla="*/ 632895 h 1003552"/>
                  <a:gd name="connsiteX4-233" fmla="*/ 629491 w 1173605"/>
                  <a:gd name="connsiteY4-234" fmla="*/ 996115 h 1003552"/>
                  <a:gd name="connsiteX5-235" fmla="*/ 1173051 w 1173605"/>
                  <a:gd name="connsiteY5-236" fmla="*/ 295075 h 1003552"/>
                  <a:gd name="connsiteX6-237" fmla="*/ 880951 w 1173605"/>
                  <a:gd name="connsiteY6-238" fmla="*/ 56315 h 1003552"/>
                  <a:gd name="connsiteX7-239" fmla="*/ 596471 w 1173605"/>
                  <a:gd name="connsiteY7-240" fmla="*/ 287455 h 1003552"/>
                  <a:gd name="connsiteX0-241" fmla="*/ 603276 w 1180410"/>
                  <a:gd name="connsiteY0-242" fmla="*/ 287693 h 1005272"/>
                  <a:gd name="connsiteX1-243" fmla="*/ 346736 w 1180410"/>
                  <a:gd name="connsiteY1-244" fmla="*/ 5753 h 1005272"/>
                  <a:gd name="connsiteX2-245" fmla="*/ 11456 w 1180410"/>
                  <a:gd name="connsiteY2-246" fmla="*/ 142913 h 1005272"/>
                  <a:gd name="connsiteX3-247" fmla="*/ 130836 w 1180410"/>
                  <a:gd name="connsiteY3-248" fmla="*/ 655993 h 1005272"/>
                  <a:gd name="connsiteX4-249" fmla="*/ 636296 w 1180410"/>
                  <a:gd name="connsiteY4-250" fmla="*/ 996353 h 1005272"/>
                  <a:gd name="connsiteX5-251" fmla="*/ 1179856 w 1180410"/>
                  <a:gd name="connsiteY5-252" fmla="*/ 295313 h 1005272"/>
                  <a:gd name="connsiteX6-253" fmla="*/ 887756 w 1180410"/>
                  <a:gd name="connsiteY6-254" fmla="*/ 56553 h 1005272"/>
                  <a:gd name="connsiteX7-255" fmla="*/ 603276 w 1180410"/>
                  <a:gd name="connsiteY7-256" fmla="*/ 287693 h 1005272"/>
                  <a:gd name="connsiteX0-257" fmla="*/ 604313 w 1181447"/>
                  <a:gd name="connsiteY0-258" fmla="*/ 287693 h 1027612"/>
                  <a:gd name="connsiteX1-259" fmla="*/ 347773 w 1181447"/>
                  <a:gd name="connsiteY1-260" fmla="*/ 5753 h 1027612"/>
                  <a:gd name="connsiteX2-261" fmla="*/ 12493 w 1181447"/>
                  <a:gd name="connsiteY2-262" fmla="*/ 142913 h 1027612"/>
                  <a:gd name="connsiteX3-263" fmla="*/ 131873 w 1181447"/>
                  <a:gd name="connsiteY3-264" fmla="*/ 655993 h 1027612"/>
                  <a:gd name="connsiteX4-265" fmla="*/ 690673 w 1181447"/>
                  <a:gd name="connsiteY4-266" fmla="*/ 1019213 h 1027612"/>
                  <a:gd name="connsiteX5-267" fmla="*/ 1180893 w 1181447"/>
                  <a:gd name="connsiteY5-268" fmla="*/ 295313 h 1027612"/>
                  <a:gd name="connsiteX6-269" fmla="*/ 888793 w 1181447"/>
                  <a:gd name="connsiteY6-270" fmla="*/ 56553 h 1027612"/>
                  <a:gd name="connsiteX7-271" fmla="*/ 604313 w 1181447"/>
                  <a:gd name="connsiteY7-272" fmla="*/ 287693 h 1027612"/>
                  <a:gd name="connsiteX0-273" fmla="*/ 604313 w 1181465"/>
                  <a:gd name="connsiteY0-274" fmla="*/ 287693 h 1027612"/>
                  <a:gd name="connsiteX1-275" fmla="*/ 347773 w 1181465"/>
                  <a:gd name="connsiteY1-276" fmla="*/ 5753 h 1027612"/>
                  <a:gd name="connsiteX2-277" fmla="*/ 12493 w 1181465"/>
                  <a:gd name="connsiteY2-278" fmla="*/ 142913 h 1027612"/>
                  <a:gd name="connsiteX3-279" fmla="*/ 131873 w 1181465"/>
                  <a:gd name="connsiteY3-280" fmla="*/ 655993 h 1027612"/>
                  <a:gd name="connsiteX4-281" fmla="*/ 690673 w 1181465"/>
                  <a:gd name="connsiteY4-282" fmla="*/ 1019213 h 1027612"/>
                  <a:gd name="connsiteX5-283" fmla="*/ 1180893 w 1181465"/>
                  <a:gd name="connsiteY5-284" fmla="*/ 295313 h 1027612"/>
                  <a:gd name="connsiteX6-285" fmla="*/ 888793 w 1181465"/>
                  <a:gd name="connsiteY6-286" fmla="*/ 56553 h 1027612"/>
                  <a:gd name="connsiteX7-287" fmla="*/ 604313 w 1181465"/>
                  <a:gd name="connsiteY7-288" fmla="*/ 287693 h 1027612"/>
                  <a:gd name="connsiteX0-289" fmla="*/ 604313 w 1181465"/>
                  <a:gd name="connsiteY0-290" fmla="*/ 288511 h 1028430"/>
                  <a:gd name="connsiteX1-291" fmla="*/ 347773 w 1181465"/>
                  <a:gd name="connsiteY1-292" fmla="*/ 6571 h 1028430"/>
                  <a:gd name="connsiteX2-293" fmla="*/ 12493 w 1181465"/>
                  <a:gd name="connsiteY2-294" fmla="*/ 143731 h 1028430"/>
                  <a:gd name="connsiteX3-295" fmla="*/ 131873 w 1181465"/>
                  <a:gd name="connsiteY3-296" fmla="*/ 656811 h 1028430"/>
                  <a:gd name="connsiteX4-297" fmla="*/ 690673 w 1181465"/>
                  <a:gd name="connsiteY4-298" fmla="*/ 1020031 h 1028430"/>
                  <a:gd name="connsiteX5-299" fmla="*/ 1180893 w 1181465"/>
                  <a:gd name="connsiteY5-300" fmla="*/ 296131 h 1028430"/>
                  <a:gd name="connsiteX6-301" fmla="*/ 888793 w 1181465"/>
                  <a:gd name="connsiteY6-302" fmla="*/ 57371 h 1028430"/>
                  <a:gd name="connsiteX7-303" fmla="*/ 604313 w 1181465"/>
                  <a:gd name="connsiteY7-304" fmla="*/ 288511 h 1028430"/>
                  <a:gd name="connsiteX0-305" fmla="*/ 604313 w 1181465"/>
                  <a:gd name="connsiteY0-306" fmla="*/ 270887 h 1010806"/>
                  <a:gd name="connsiteX1-307" fmla="*/ 347773 w 1181465"/>
                  <a:gd name="connsiteY1-308" fmla="*/ 7997 h 1010806"/>
                  <a:gd name="connsiteX2-309" fmla="*/ 12493 w 1181465"/>
                  <a:gd name="connsiteY2-310" fmla="*/ 126107 h 1010806"/>
                  <a:gd name="connsiteX3-311" fmla="*/ 131873 w 1181465"/>
                  <a:gd name="connsiteY3-312" fmla="*/ 639187 h 1010806"/>
                  <a:gd name="connsiteX4-313" fmla="*/ 690673 w 1181465"/>
                  <a:gd name="connsiteY4-314" fmla="*/ 1002407 h 1010806"/>
                  <a:gd name="connsiteX5-315" fmla="*/ 1180893 w 1181465"/>
                  <a:gd name="connsiteY5-316" fmla="*/ 278507 h 1010806"/>
                  <a:gd name="connsiteX6-317" fmla="*/ 888793 w 1181465"/>
                  <a:gd name="connsiteY6-318" fmla="*/ 39747 h 1010806"/>
                  <a:gd name="connsiteX7-319" fmla="*/ 604313 w 1181465"/>
                  <a:gd name="connsiteY7-320" fmla="*/ 270887 h 1010806"/>
                  <a:gd name="connsiteX0-321" fmla="*/ 621462 w 1198614"/>
                  <a:gd name="connsiteY0-322" fmla="*/ 289918 h 1029837"/>
                  <a:gd name="connsiteX1-323" fmla="*/ 364922 w 1198614"/>
                  <a:gd name="connsiteY1-324" fmla="*/ 27028 h 1029837"/>
                  <a:gd name="connsiteX2-325" fmla="*/ 29642 w 1198614"/>
                  <a:gd name="connsiteY2-326" fmla="*/ 145138 h 1029837"/>
                  <a:gd name="connsiteX3-327" fmla="*/ 149022 w 1198614"/>
                  <a:gd name="connsiteY3-328" fmla="*/ 658218 h 1029837"/>
                  <a:gd name="connsiteX4-329" fmla="*/ 707822 w 1198614"/>
                  <a:gd name="connsiteY4-330" fmla="*/ 1021438 h 1029837"/>
                  <a:gd name="connsiteX5-331" fmla="*/ 1198042 w 1198614"/>
                  <a:gd name="connsiteY5-332" fmla="*/ 297538 h 1029837"/>
                  <a:gd name="connsiteX6-333" fmla="*/ 905942 w 1198614"/>
                  <a:gd name="connsiteY6-334" fmla="*/ 58778 h 1029837"/>
                  <a:gd name="connsiteX7-335" fmla="*/ 621462 w 1198614"/>
                  <a:gd name="connsiteY7-336" fmla="*/ 289918 h 1029837"/>
                  <a:gd name="connsiteX0-337" fmla="*/ 621462 w 1198614"/>
                  <a:gd name="connsiteY0-338" fmla="*/ 309380 h 1049299"/>
                  <a:gd name="connsiteX1-339" fmla="*/ 364922 w 1198614"/>
                  <a:gd name="connsiteY1-340" fmla="*/ 46490 h 1049299"/>
                  <a:gd name="connsiteX2-341" fmla="*/ 29642 w 1198614"/>
                  <a:gd name="connsiteY2-342" fmla="*/ 164600 h 1049299"/>
                  <a:gd name="connsiteX3-343" fmla="*/ 149022 w 1198614"/>
                  <a:gd name="connsiteY3-344" fmla="*/ 677680 h 1049299"/>
                  <a:gd name="connsiteX4-345" fmla="*/ 707822 w 1198614"/>
                  <a:gd name="connsiteY4-346" fmla="*/ 1040900 h 1049299"/>
                  <a:gd name="connsiteX5-347" fmla="*/ 1198042 w 1198614"/>
                  <a:gd name="connsiteY5-348" fmla="*/ 317000 h 1049299"/>
                  <a:gd name="connsiteX6-349" fmla="*/ 905942 w 1198614"/>
                  <a:gd name="connsiteY6-350" fmla="*/ 78240 h 1049299"/>
                  <a:gd name="connsiteX7-351" fmla="*/ 621462 w 1198614"/>
                  <a:gd name="connsiteY7-352" fmla="*/ 309380 h 1049299"/>
                  <a:gd name="connsiteX0-353" fmla="*/ 621462 w 1198614"/>
                  <a:gd name="connsiteY0-354" fmla="*/ 305247 h 1045166"/>
                  <a:gd name="connsiteX1-355" fmla="*/ 364922 w 1198614"/>
                  <a:gd name="connsiteY1-356" fmla="*/ 42357 h 1045166"/>
                  <a:gd name="connsiteX2-357" fmla="*/ 29642 w 1198614"/>
                  <a:gd name="connsiteY2-358" fmla="*/ 160467 h 1045166"/>
                  <a:gd name="connsiteX3-359" fmla="*/ 149022 w 1198614"/>
                  <a:gd name="connsiteY3-360" fmla="*/ 673547 h 1045166"/>
                  <a:gd name="connsiteX4-361" fmla="*/ 707822 w 1198614"/>
                  <a:gd name="connsiteY4-362" fmla="*/ 1036767 h 1045166"/>
                  <a:gd name="connsiteX5-363" fmla="*/ 1198042 w 1198614"/>
                  <a:gd name="connsiteY5-364" fmla="*/ 312867 h 1045166"/>
                  <a:gd name="connsiteX6-365" fmla="*/ 905942 w 1198614"/>
                  <a:gd name="connsiteY6-366" fmla="*/ 74107 h 1045166"/>
                  <a:gd name="connsiteX7-367" fmla="*/ 621462 w 1198614"/>
                  <a:gd name="connsiteY7-368" fmla="*/ 305247 h 1045166"/>
                  <a:gd name="connsiteX0-369" fmla="*/ 603989 w 1181141"/>
                  <a:gd name="connsiteY0-370" fmla="*/ 283425 h 1023344"/>
                  <a:gd name="connsiteX1-371" fmla="*/ 342687 w 1181141"/>
                  <a:gd name="connsiteY1-372" fmla="*/ 22916 h 1023344"/>
                  <a:gd name="connsiteX2-373" fmla="*/ 12169 w 1181141"/>
                  <a:gd name="connsiteY2-374" fmla="*/ 138645 h 1023344"/>
                  <a:gd name="connsiteX3-375" fmla="*/ 131549 w 1181141"/>
                  <a:gd name="connsiteY3-376" fmla="*/ 651725 h 1023344"/>
                  <a:gd name="connsiteX4-377" fmla="*/ 690349 w 1181141"/>
                  <a:gd name="connsiteY4-378" fmla="*/ 1014945 h 1023344"/>
                  <a:gd name="connsiteX5-379" fmla="*/ 1180569 w 1181141"/>
                  <a:gd name="connsiteY5-380" fmla="*/ 291045 h 1023344"/>
                  <a:gd name="connsiteX6-381" fmla="*/ 888469 w 1181141"/>
                  <a:gd name="connsiteY6-382" fmla="*/ 52285 h 1023344"/>
                  <a:gd name="connsiteX7-383" fmla="*/ 603989 w 1181141"/>
                  <a:gd name="connsiteY7-384" fmla="*/ 283425 h 10233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81141" h="1023344">
                    <a:moveTo>
                      <a:pt x="603989" y="283425"/>
                    </a:moveTo>
                    <a:cubicBezTo>
                      <a:pt x="513025" y="278530"/>
                      <a:pt x="457993" y="85147"/>
                      <a:pt x="342687" y="22916"/>
                    </a:cubicBezTo>
                    <a:cubicBezTo>
                      <a:pt x="227381" y="-39315"/>
                      <a:pt x="47359" y="33844"/>
                      <a:pt x="12169" y="138645"/>
                    </a:cubicBezTo>
                    <a:cubicBezTo>
                      <a:pt x="-23021" y="243447"/>
                      <a:pt x="18519" y="505675"/>
                      <a:pt x="131549" y="651725"/>
                    </a:cubicBezTo>
                    <a:cubicBezTo>
                      <a:pt x="244579" y="797775"/>
                      <a:pt x="515512" y="1075058"/>
                      <a:pt x="690349" y="1014945"/>
                    </a:cubicBezTo>
                    <a:cubicBezTo>
                      <a:pt x="865186" y="954832"/>
                      <a:pt x="1167869" y="460378"/>
                      <a:pt x="1180569" y="291045"/>
                    </a:cubicBezTo>
                    <a:cubicBezTo>
                      <a:pt x="1193269" y="121712"/>
                      <a:pt x="991710" y="10692"/>
                      <a:pt x="888469" y="52285"/>
                    </a:cubicBezTo>
                    <a:cubicBezTo>
                      <a:pt x="785228" y="93878"/>
                      <a:pt x="694953" y="288320"/>
                      <a:pt x="603989" y="283425"/>
                    </a:cubicBezTo>
                    <a:close/>
                  </a:path>
                </a:pathLst>
              </a:custGeom>
              <a:solidFill>
                <a:srgbClr val="7FD1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任意多边形: 形状 13">
                <a:extLst>
                  <a:ext uri="{FF2B5EF4-FFF2-40B4-BE49-F238E27FC236}">
                    <a16:creationId xmlns:a16="http://schemas.microsoft.com/office/drawing/2014/main" id="{4E13DC64-FDBF-42EB-8757-19494D11233D}"/>
                  </a:ext>
                </a:extLst>
              </p:cNvPr>
              <p:cNvSpPr/>
              <p:nvPr/>
            </p:nvSpPr>
            <p:spPr>
              <a:xfrm>
                <a:off x="5784605" y="1543452"/>
                <a:ext cx="268805" cy="232816"/>
              </a:xfrm>
              <a:custGeom>
                <a:avLst/>
                <a:gdLst>
                  <a:gd name="connsiteX0" fmla="*/ 639965 w 1300668"/>
                  <a:gd name="connsiteY0" fmla="*/ 295844 h 1024714"/>
                  <a:gd name="connsiteX1" fmla="*/ 436765 w 1300668"/>
                  <a:gd name="connsiteY1" fmla="*/ 29144 h 1024714"/>
                  <a:gd name="connsiteX2" fmla="*/ 17665 w 1300668"/>
                  <a:gd name="connsiteY2" fmla="*/ 143444 h 1024714"/>
                  <a:gd name="connsiteX3" fmla="*/ 144665 w 1300668"/>
                  <a:gd name="connsiteY3" fmla="*/ 511744 h 1024714"/>
                  <a:gd name="connsiteX4" fmla="*/ 741565 w 1300668"/>
                  <a:gd name="connsiteY4" fmla="*/ 1019744 h 1024714"/>
                  <a:gd name="connsiteX5" fmla="*/ 1300365 w 1300668"/>
                  <a:gd name="connsiteY5" fmla="*/ 181544 h 1024714"/>
                  <a:gd name="connsiteX6" fmla="*/ 817765 w 1300668"/>
                  <a:gd name="connsiteY6" fmla="*/ 3744 h 1024714"/>
                  <a:gd name="connsiteX7" fmla="*/ 639965 w 1300668"/>
                  <a:gd name="connsiteY7" fmla="*/ 295844 h 1024714"/>
                  <a:gd name="connsiteX0-1" fmla="*/ 639965 w 1300768"/>
                  <a:gd name="connsiteY0-2" fmla="*/ 272650 h 1001520"/>
                  <a:gd name="connsiteX1-3" fmla="*/ 436765 w 1300768"/>
                  <a:gd name="connsiteY1-4" fmla="*/ 5950 h 1001520"/>
                  <a:gd name="connsiteX2-5" fmla="*/ 17665 w 1300768"/>
                  <a:gd name="connsiteY2-6" fmla="*/ 120250 h 1001520"/>
                  <a:gd name="connsiteX3-7" fmla="*/ 144665 w 1300768"/>
                  <a:gd name="connsiteY3-8" fmla="*/ 488550 h 1001520"/>
                  <a:gd name="connsiteX4-9" fmla="*/ 741565 w 1300768"/>
                  <a:gd name="connsiteY4-10" fmla="*/ 996550 h 1001520"/>
                  <a:gd name="connsiteX5-11" fmla="*/ 1300365 w 1300768"/>
                  <a:gd name="connsiteY5-12" fmla="*/ 158350 h 1001520"/>
                  <a:gd name="connsiteX6-13" fmla="*/ 916825 w 1300768"/>
                  <a:gd name="connsiteY6-14" fmla="*/ 41510 h 1001520"/>
                  <a:gd name="connsiteX7-15" fmla="*/ 639965 w 1300768"/>
                  <a:gd name="connsiteY7-16" fmla="*/ 272650 h 1001520"/>
                  <a:gd name="connsiteX0-17" fmla="*/ 639965 w 1255114"/>
                  <a:gd name="connsiteY0-18" fmla="*/ 272650 h 999147"/>
                  <a:gd name="connsiteX1-19" fmla="*/ 436765 w 1255114"/>
                  <a:gd name="connsiteY1-20" fmla="*/ 5950 h 999147"/>
                  <a:gd name="connsiteX2-21" fmla="*/ 17665 w 1255114"/>
                  <a:gd name="connsiteY2-22" fmla="*/ 120250 h 999147"/>
                  <a:gd name="connsiteX3-23" fmla="*/ 144665 w 1255114"/>
                  <a:gd name="connsiteY3-24" fmla="*/ 488550 h 999147"/>
                  <a:gd name="connsiteX4-25" fmla="*/ 741565 w 1255114"/>
                  <a:gd name="connsiteY4-26" fmla="*/ 996550 h 999147"/>
                  <a:gd name="connsiteX5-27" fmla="*/ 1254645 w 1255114"/>
                  <a:gd name="connsiteY5-28" fmla="*/ 257410 h 999147"/>
                  <a:gd name="connsiteX6-29" fmla="*/ 916825 w 1255114"/>
                  <a:gd name="connsiteY6-30" fmla="*/ 41510 h 999147"/>
                  <a:gd name="connsiteX7-31" fmla="*/ 639965 w 1255114"/>
                  <a:gd name="connsiteY7-32" fmla="*/ 272650 h 999147"/>
                  <a:gd name="connsiteX0-33" fmla="*/ 626545 w 1241694"/>
                  <a:gd name="connsiteY0-34" fmla="*/ 274485 h 1006887"/>
                  <a:gd name="connsiteX1-35" fmla="*/ 423345 w 1241694"/>
                  <a:gd name="connsiteY1-36" fmla="*/ 7785 h 1006887"/>
                  <a:gd name="connsiteX2-37" fmla="*/ 4245 w 1241694"/>
                  <a:gd name="connsiteY2-38" fmla="*/ 122085 h 1006887"/>
                  <a:gd name="connsiteX3-39" fmla="*/ 237925 w 1241694"/>
                  <a:gd name="connsiteY3-40" fmla="*/ 627545 h 1006887"/>
                  <a:gd name="connsiteX4-41" fmla="*/ 728145 w 1241694"/>
                  <a:gd name="connsiteY4-42" fmla="*/ 998385 h 1006887"/>
                  <a:gd name="connsiteX5-43" fmla="*/ 1241225 w 1241694"/>
                  <a:gd name="connsiteY5-44" fmla="*/ 259245 h 1006887"/>
                  <a:gd name="connsiteX6-45" fmla="*/ 903405 w 1241694"/>
                  <a:gd name="connsiteY6-46" fmla="*/ 43345 h 1006887"/>
                  <a:gd name="connsiteX7-47" fmla="*/ 626545 w 1241694"/>
                  <a:gd name="connsiteY7-48" fmla="*/ 274485 h 1006887"/>
                  <a:gd name="connsiteX0-49" fmla="*/ 538375 w 1153524"/>
                  <a:gd name="connsiteY0-50" fmla="*/ 268848 h 1001039"/>
                  <a:gd name="connsiteX1-51" fmla="*/ 335175 w 1153524"/>
                  <a:gd name="connsiteY1-52" fmla="*/ 2148 h 1001039"/>
                  <a:gd name="connsiteX2-53" fmla="*/ 7515 w 1153524"/>
                  <a:gd name="connsiteY2-54" fmla="*/ 169788 h 1001039"/>
                  <a:gd name="connsiteX3-55" fmla="*/ 149755 w 1153524"/>
                  <a:gd name="connsiteY3-56" fmla="*/ 621908 h 1001039"/>
                  <a:gd name="connsiteX4-57" fmla="*/ 639975 w 1153524"/>
                  <a:gd name="connsiteY4-58" fmla="*/ 992748 h 1001039"/>
                  <a:gd name="connsiteX5-59" fmla="*/ 1153055 w 1153524"/>
                  <a:gd name="connsiteY5-60" fmla="*/ 253608 h 1001039"/>
                  <a:gd name="connsiteX6-61" fmla="*/ 815235 w 1153524"/>
                  <a:gd name="connsiteY6-62" fmla="*/ 37708 h 1001039"/>
                  <a:gd name="connsiteX7-63" fmla="*/ 538375 w 1153524"/>
                  <a:gd name="connsiteY7-64" fmla="*/ 268848 h 1001039"/>
                  <a:gd name="connsiteX0-65" fmla="*/ 536664 w 1151813"/>
                  <a:gd name="connsiteY0-66" fmla="*/ 231233 h 963424"/>
                  <a:gd name="connsiteX1-67" fmla="*/ 302984 w 1151813"/>
                  <a:gd name="connsiteY1-68" fmla="*/ 17873 h 963424"/>
                  <a:gd name="connsiteX2-69" fmla="*/ 5804 w 1151813"/>
                  <a:gd name="connsiteY2-70" fmla="*/ 132173 h 963424"/>
                  <a:gd name="connsiteX3-71" fmla="*/ 148044 w 1151813"/>
                  <a:gd name="connsiteY3-72" fmla="*/ 584293 h 963424"/>
                  <a:gd name="connsiteX4-73" fmla="*/ 638264 w 1151813"/>
                  <a:gd name="connsiteY4-74" fmla="*/ 955133 h 963424"/>
                  <a:gd name="connsiteX5-75" fmla="*/ 1151344 w 1151813"/>
                  <a:gd name="connsiteY5-76" fmla="*/ 215993 h 963424"/>
                  <a:gd name="connsiteX6-77" fmla="*/ 813524 w 1151813"/>
                  <a:gd name="connsiteY6-78" fmla="*/ 93 h 963424"/>
                  <a:gd name="connsiteX7-79" fmla="*/ 536664 w 1151813"/>
                  <a:gd name="connsiteY7-80" fmla="*/ 231233 h 963424"/>
                  <a:gd name="connsiteX0-81" fmla="*/ 574764 w 1151802"/>
                  <a:gd name="connsiteY0-82" fmla="*/ 254501 h 963832"/>
                  <a:gd name="connsiteX1-83" fmla="*/ 302984 w 1151802"/>
                  <a:gd name="connsiteY1-84" fmla="*/ 18281 h 963832"/>
                  <a:gd name="connsiteX2-85" fmla="*/ 5804 w 1151802"/>
                  <a:gd name="connsiteY2-86" fmla="*/ 132581 h 963832"/>
                  <a:gd name="connsiteX3-87" fmla="*/ 148044 w 1151802"/>
                  <a:gd name="connsiteY3-88" fmla="*/ 584701 h 963832"/>
                  <a:gd name="connsiteX4-89" fmla="*/ 638264 w 1151802"/>
                  <a:gd name="connsiteY4-90" fmla="*/ 955541 h 963832"/>
                  <a:gd name="connsiteX5-91" fmla="*/ 1151344 w 1151802"/>
                  <a:gd name="connsiteY5-92" fmla="*/ 216401 h 963832"/>
                  <a:gd name="connsiteX6-93" fmla="*/ 813524 w 1151802"/>
                  <a:gd name="connsiteY6-94" fmla="*/ 501 h 963832"/>
                  <a:gd name="connsiteX7-95" fmla="*/ 574764 w 1151802"/>
                  <a:gd name="connsiteY7-96" fmla="*/ 254501 h 963832"/>
                  <a:gd name="connsiteX0-97" fmla="*/ 574764 w 1151816"/>
                  <a:gd name="connsiteY0-98" fmla="*/ 241366 h 950697"/>
                  <a:gd name="connsiteX1-99" fmla="*/ 302984 w 1151816"/>
                  <a:gd name="connsiteY1-100" fmla="*/ 5146 h 950697"/>
                  <a:gd name="connsiteX2-101" fmla="*/ 5804 w 1151816"/>
                  <a:gd name="connsiteY2-102" fmla="*/ 119446 h 950697"/>
                  <a:gd name="connsiteX3-103" fmla="*/ 148044 w 1151816"/>
                  <a:gd name="connsiteY3-104" fmla="*/ 571566 h 950697"/>
                  <a:gd name="connsiteX4-105" fmla="*/ 638264 w 1151816"/>
                  <a:gd name="connsiteY4-106" fmla="*/ 942406 h 950697"/>
                  <a:gd name="connsiteX5-107" fmla="*/ 1151344 w 1151816"/>
                  <a:gd name="connsiteY5-108" fmla="*/ 203266 h 950697"/>
                  <a:gd name="connsiteX6-109" fmla="*/ 821144 w 1151816"/>
                  <a:gd name="connsiteY6-110" fmla="*/ 33086 h 950697"/>
                  <a:gd name="connsiteX7-111" fmla="*/ 574764 w 1151816"/>
                  <a:gd name="connsiteY7-112" fmla="*/ 241366 h 950697"/>
                  <a:gd name="connsiteX0-113" fmla="*/ 574764 w 1098575"/>
                  <a:gd name="connsiteY0-114" fmla="*/ 241366 h 949292"/>
                  <a:gd name="connsiteX1-115" fmla="*/ 302984 w 1098575"/>
                  <a:gd name="connsiteY1-116" fmla="*/ 5146 h 949292"/>
                  <a:gd name="connsiteX2-117" fmla="*/ 5804 w 1098575"/>
                  <a:gd name="connsiteY2-118" fmla="*/ 119446 h 949292"/>
                  <a:gd name="connsiteX3-119" fmla="*/ 148044 w 1098575"/>
                  <a:gd name="connsiteY3-120" fmla="*/ 571566 h 949292"/>
                  <a:gd name="connsiteX4-121" fmla="*/ 638264 w 1098575"/>
                  <a:gd name="connsiteY4-122" fmla="*/ 942406 h 949292"/>
                  <a:gd name="connsiteX5-123" fmla="*/ 1098004 w 1098575"/>
                  <a:gd name="connsiteY5-124" fmla="*/ 241366 h 949292"/>
                  <a:gd name="connsiteX6-125" fmla="*/ 821144 w 1098575"/>
                  <a:gd name="connsiteY6-126" fmla="*/ 33086 h 949292"/>
                  <a:gd name="connsiteX7-127" fmla="*/ 574764 w 1098575"/>
                  <a:gd name="connsiteY7-128" fmla="*/ 241366 h 949292"/>
                  <a:gd name="connsiteX0-129" fmla="*/ 567144 w 1098578"/>
                  <a:gd name="connsiteY0-130" fmla="*/ 225251 h 948417"/>
                  <a:gd name="connsiteX1-131" fmla="*/ 302984 w 1098578"/>
                  <a:gd name="connsiteY1-132" fmla="*/ 4271 h 948417"/>
                  <a:gd name="connsiteX2-133" fmla="*/ 5804 w 1098578"/>
                  <a:gd name="connsiteY2-134" fmla="*/ 118571 h 948417"/>
                  <a:gd name="connsiteX3-135" fmla="*/ 148044 w 1098578"/>
                  <a:gd name="connsiteY3-136" fmla="*/ 570691 h 948417"/>
                  <a:gd name="connsiteX4-137" fmla="*/ 638264 w 1098578"/>
                  <a:gd name="connsiteY4-138" fmla="*/ 941531 h 948417"/>
                  <a:gd name="connsiteX5-139" fmla="*/ 1098004 w 1098578"/>
                  <a:gd name="connsiteY5-140" fmla="*/ 240491 h 948417"/>
                  <a:gd name="connsiteX6-141" fmla="*/ 821144 w 1098578"/>
                  <a:gd name="connsiteY6-142" fmla="*/ 32211 h 948417"/>
                  <a:gd name="connsiteX7-143" fmla="*/ 567144 w 1098578"/>
                  <a:gd name="connsiteY7-144" fmla="*/ 225251 h 948417"/>
                  <a:gd name="connsiteX0-145" fmla="*/ 566791 w 1098225"/>
                  <a:gd name="connsiteY0-146" fmla="*/ 225251 h 940931"/>
                  <a:gd name="connsiteX1-147" fmla="*/ 302631 w 1098225"/>
                  <a:gd name="connsiteY1-148" fmla="*/ 4271 h 940931"/>
                  <a:gd name="connsiteX2-149" fmla="*/ 5451 w 1098225"/>
                  <a:gd name="connsiteY2-150" fmla="*/ 118571 h 940931"/>
                  <a:gd name="connsiteX3-151" fmla="*/ 147691 w 1098225"/>
                  <a:gd name="connsiteY3-152" fmla="*/ 570691 h 940931"/>
                  <a:gd name="connsiteX4-153" fmla="*/ 599811 w 1098225"/>
                  <a:gd name="connsiteY4-154" fmla="*/ 933911 h 940931"/>
                  <a:gd name="connsiteX5-155" fmla="*/ 1097651 w 1098225"/>
                  <a:gd name="connsiteY5-156" fmla="*/ 240491 h 940931"/>
                  <a:gd name="connsiteX6-157" fmla="*/ 820791 w 1098225"/>
                  <a:gd name="connsiteY6-158" fmla="*/ 32211 h 940931"/>
                  <a:gd name="connsiteX7-159" fmla="*/ 566791 w 1098225"/>
                  <a:gd name="connsiteY7-160" fmla="*/ 225251 h 940931"/>
                  <a:gd name="connsiteX0-161" fmla="*/ 588748 w 1120182"/>
                  <a:gd name="connsiteY0-162" fmla="*/ 227566 h 943300"/>
                  <a:gd name="connsiteX1-163" fmla="*/ 324588 w 1120182"/>
                  <a:gd name="connsiteY1-164" fmla="*/ 6586 h 943300"/>
                  <a:gd name="connsiteX2-165" fmla="*/ 4548 w 1120182"/>
                  <a:gd name="connsiteY2-166" fmla="*/ 105646 h 943300"/>
                  <a:gd name="connsiteX3-167" fmla="*/ 169648 w 1120182"/>
                  <a:gd name="connsiteY3-168" fmla="*/ 573006 h 943300"/>
                  <a:gd name="connsiteX4-169" fmla="*/ 621768 w 1120182"/>
                  <a:gd name="connsiteY4-170" fmla="*/ 936226 h 943300"/>
                  <a:gd name="connsiteX5-171" fmla="*/ 1119608 w 1120182"/>
                  <a:gd name="connsiteY5-172" fmla="*/ 242806 h 943300"/>
                  <a:gd name="connsiteX6-173" fmla="*/ 842748 w 1120182"/>
                  <a:gd name="connsiteY6-174" fmla="*/ 34526 h 943300"/>
                  <a:gd name="connsiteX7-175" fmla="*/ 588748 w 1120182"/>
                  <a:gd name="connsiteY7-176" fmla="*/ 227566 h 943300"/>
                  <a:gd name="connsiteX0-177" fmla="*/ 596127 w 1127561"/>
                  <a:gd name="connsiteY0-178" fmla="*/ 233015 h 948829"/>
                  <a:gd name="connsiteX1-179" fmla="*/ 331967 w 1127561"/>
                  <a:gd name="connsiteY1-180" fmla="*/ 12035 h 948829"/>
                  <a:gd name="connsiteX2-181" fmla="*/ 4307 w 1127561"/>
                  <a:gd name="connsiteY2-182" fmla="*/ 88235 h 948829"/>
                  <a:gd name="connsiteX3-183" fmla="*/ 177027 w 1127561"/>
                  <a:gd name="connsiteY3-184" fmla="*/ 578455 h 948829"/>
                  <a:gd name="connsiteX4-185" fmla="*/ 629147 w 1127561"/>
                  <a:gd name="connsiteY4-186" fmla="*/ 941675 h 948829"/>
                  <a:gd name="connsiteX5-187" fmla="*/ 1126987 w 1127561"/>
                  <a:gd name="connsiteY5-188" fmla="*/ 248255 h 948829"/>
                  <a:gd name="connsiteX6-189" fmla="*/ 850127 w 1127561"/>
                  <a:gd name="connsiteY6-190" fmla="*/ 39975 h 948829"/>
                  <a:gd name="connsiteX7-191" fmla="*/ 596127 w 1127561"/>
                  <a:gd name="connsiteY7-192" fmla="*/ 233015 h 948829"/>
                  <a:gd name="connsiteX0-193" fmla="*/ 596471 w 1127905"/>
                  <a:gd name="connsiteY0-194" fmla="*/ 287455 h 1003269"/>
                  <a:gd name="connsiteX1-195" fmla="*/ 339931 w 1127905"/>
                  <a:gd name="connsiteY1-196" fmla="*/ 5515 h 1003269"/>
                  <a:gd name="connsiteX2-197" fmla="*/ 4651 w 1127905"/>
                  <a:gd name="connsiteY2-198" fmla="*/ 142675 h 1003269"/>
                  <a:gd name="connsiteX3-199" fmla="*/ 177371 w 1127905"/>
                  <a:gd name="connsiteY3-200" fmla="*/ 632895 h 1003269"/>
                  <a:gd name="connsiteX4-201" fmla="*/ 629491 w 1127905"/>
                  <a:gd name="connsiteY4-202" fmla="*/ 996115 h 1003269"/>
                  <a:gd name="connsiteX5-203" fmla="*/ 1127331 w 1127905"/>
                  <a:gd name="connsiteY5-204" fmla="*/ 302695 h 1003269"/>
                  <a:gd name="connsiteX6-205" fmla="*/ 850471 w 1127905"/>
                  <a:gd name="connsiteY6-206" fmla="*/ 94415 h 1003269"/>
                  <a:gd name="connsiteX7-207" fmla="*/ 596471 w 1127905"/>
                  <a:gd name="connsiteY7-208" fmla="*/ 287455 h 1003269"/>
                  <a:gd name="connsiteX0-209" fmla="*/ 596471 w 1128002"/>
                  <a:gd name="connsiteY0-210" fmla="*/ 287455 h 1003269"/>
                  <a:gd name="connsiteX1-211" fmla="*/ 339931 w 1128002"/>
                  <a:gd name="connsiteY1-212" fmla="*/ 5515 h 1003269"/>
                  <a:gd name="connsiteX2-213" fmla="*/ 4651 w 1128002"/>
                  <a:gd name="connsiteY2-214" fmla="*/ 142675 h 1003269"/>
                  <a:gd name="connsiteX3-215" fmla="*/ 177371 w 1128002"/>
                  <a:gd name="connsiteY3-216" fmla="*/ 632895 h 1003269"/>
                  <a:gd name="connsiteX4-217" fmla="*/ 629491 w 1128002"/>
                  <a:gd name="connsiteY4-218" fmla="*/ 996115 h 1003269"/>
                  <a:gd name="connsiteX5-219" fmla="*/ 1127331 w 1128002"/>
                  <a:gd name="connsiteY5-220" fmla="*/ 302695 h 1003269"/>
                  <a:gd name="connsiteX6-221" fmla="*/ 880951 w 1128002"/>
                  <a:gd name="connsiteY6-222" fmla="*/ 56315 h 1003269"/>
                  <a:gd name="connsiteX7-223" fmla="*/ 596471 w 1128002"/>
                  <a:gd name="connsiteY7-224" fmla="*/ 287455 h 1003269"/>
                  <a:gd name="connsiteX0-225" fmla="*/ 596471 w 1173605"/>
                  <a:gd name="connsiteY0-226" fmla="*/ 287455 h 1003552"/>
                  <a:gd name="connsiteX1-227" fmla="*/ 339931 w 1173605"/>
                  <a:gd name="connsiteY1-228" fmla="*/ 5515 h 1003552"/>
                  <a:gd name="connsiteX2-229" fmla="*/ 4651 w 1173605"/>
                  <a:gd name="connsiteY2-230" fmla="*/ 142675 h 1003552"/>
                  <a:gd name="connsiteX3-231" fmla="*/ 177371 w 1173605"/>
                  <a:gd name="connsiteY3-232" fmla="*/ 632895 h 1003552"/>
                  <a:gd name="connsiteX4-233" fmla="*/ 629491 w 1173605"/>
                  <a:gd name="connsiteY4-234" fmla="*/ 996115 h 1003552"/>
                  <a:gd name="connsiteX5-235" fmla="*/ 1173051 w 1173605"/>
                  <a:gd name="connsiteY5-236" fmla="*/ 295075 h 1003552"/>
                  <a:gd name="connsiteX6-237" fmla="*/ 880951 w 1173605"/>
                  <a:gd name="connsiteY6-238" fmla="*/ 56315 h 1003552"/>
                  <a:gd name="connsiteX7-239" fmla="*/ 596471 w 1173605"/>
                  <a:gd name="connsiteY7-240" fmla="*/ 287455 h 1003552"/>
                  <a:gd name="connsiteX0-241" fmla="*/ 603276 w 1180410"/>
                  <a:gd name="connsiteY0-242" fmla="*/ 287693 h 1005272"/>
                  <a:gd name="connsiteX1-243" fmla="*/ 346736 w 1180410"/>
                  <a:gd name="connsiteY1-244" fmla="*/ 5753 h 1005272"/>
                  <a:gd name="connsiteX2-245" fmla="*/ 11456 w 1180410"/>
                  <a:gd name="connsiteY2-246" fmla="*/ 142913 h 1005272"/>
                  <a:gd name="connsiteX3-247" fmla="*/ 130836 w 1180410"/>
                  <a:gd name="connsiteY3-248" fmla="*/ 655993 h 1005272"/>
                  <a:gd name="connsiteX4-249" fmla="*/ 636296 w 1180410"/>
                  <a:gd name="connsiteY4-250" fmla="*/ 996353 h 1005272"/>
                  <a:gd name="connsiteX5-251" fmla="*/ 1179856 w 1180410"/>
                  <a:gd name="connsiteY5-252" fmla="*/ 295313 h 1005272"/>
                  <a:gd name="connsiteX6-253" fmla="*/ 887756 w 1180410"/>
                  <a:gd name="connsiteY6-254" fmla="*/ 56553 h 1005272"/>
                  <a:gd name="connsiteX7-255" fmla="*/ 603276 w 1180410"/>
                  <a:gd name="connsiteY7-256" fmla="*/ 287693 h 1005272"/>
                  <a:gd name="connsiteX0-257" fmla="*/ 604313 w 1181447"/>
                  <a:gd name="connsiteY0-258" fmla="*/ 287693 h 1027612"/>
                  <a:gd name="connsiteX1-259" fmla="*/ 347773 w 1181447"/>
                  <a:gd name="connsiteY1-260" fmla="*/ 5753 h 1027612"/>
                  <a:gd name="connsiteX2-261" fmla="*/ 12493 w 1181447"/>
                  <a:gd name="connsiteY2-262" fmla="*/ 142913 h 1027612"/>
                  <a:gd name="connsiteX3-263" fmla="*/ 131873 w 1181447"/>
                  <a:gd name="connsiteY3-264" fmla="*/ 655993 h 1027612"/>
                  <a:gd name="connsiteX4-265" fmla="*/ 690673 w 1181447"/>
                  <a:gd name="connsiteY4-266" fmla="*/ 1019213 h 1027612"/>
                  <a:gd name="connsiteX5-267" fmla="*/ 1180893 w 1181447"/>
                  <a:gd name="connsiteY5-268" fmla="*/ 295313 h 1027612"/>
                  <a:gd name="connsiteX6-269" fmla="*/ 888793 w 1181447"/>
                  <a:gd name="connsiteY6-270" fmla="*/ 56553 h 1027612"/>
                  <a:gd name="connsiteX7-271" fmla="*/ 604313 w 1181447"/>
                  <a:gd name="connsiteY7-272" fmla="*/ 287693 h 1027612"/>
                  <a:gd name="connsiteX0-273" fmla="*/ 604313 w 1181465"/>
                  <a:gd name="connsiteY0-274" fmla="*/ 287693 h 1027612"/>
                  <a:gd name="connsiteX1-275" fmla="*/ 347773 w 1181465"/>
                  <a:gd name="connsiteY1-276" fmla="*/ 5753 h 1027612"/>
                  <a:gd name="connsiteX2-277" fmla="*/ 12493 w 1181465"/>
                  <a:gd name="connsiteY2-278" fmla="*/ 142913 h 1027612"/>
                  <a:gd name="connsiteX3-279" fmla="*/ 131873 w 1181465"/>
                  <a:gd name="connsiteY3-280" fmla="*/ 655993 h 1027612"/>
                  <a:gd name="connsiteX4-281" fmla="*/ 690673 w 1181465"/>
                  <a:gd name="connsiteY4-282" fmla="*/ 1019213 h 1027612"/>
                  <a:gd name="connsiteX5-283" fmla="*/ 1180893 w 1181465"/>
                  <a:gd name="connsiteY5-284" fmla="*/ 295313 h 1027612"/>
                  <a:gd name="connsiteX6-285" fmla="*/ 888793 w 1181465"/>
                  <a:gd name="connsiteY6-286" fmla="*/ 56553 h 1027612"/>
                  <a:gd name="connsiteX7-287" fmla="*/ 604313 w 1181465"/>
                  <a:gd name="connsiteY7-288" fmla="*/ 287693 h 1027612"/>
                  <a:gd name="connsiteX0-289" fmla="*/ 604313 w 1181465"/>
                  <a:gd name="connsiteY0-290" fmla="*/ 288511 h 1028430"/>
                  <a:gd name="connsiteX1-291" fmla="*/ 347773 w 1181465"/>
                  <a:gd name="connsiteY1-292" fmla="*/ 6571 h 1028430"/>
                  <a:gd name="connsiteX2-293" fmla="*/ 12493 w 1181465"/>
                  <a:gd name="connsiteY2-294" fmla="*/ 143731 h 1028430"/>
                  <a:gd name="connsiteX3-295" fmla="*/ 131873 w 1181465"/>
                  <a:gd name="connsiteY3-296" fmla="*/ 656811 h 1028430"/>
                  <a:gd name="connsiteX4-297" fmla="*/ 690673 w 1181465"/>
                  <a:gd name="connsiteY4-298" fmla="*/ 1020031 h 1028430"/>
                  <a:gd name="connsiteX5-299" fmla="*/ 1180893 w 1181465"/>
                  <a:gd name="connsiteY5-300" fmla="*/ 296131 h 1028430"/>
                  <a:gd name="connsiteX6-301" fmla="*/ 888793 w 1181465"/>
                  <a:gd name="connsiteY6-302" fmla="*/ 57371 h 1028430"/>
                  <a:gd name="connsiteX7-303" fmla="*/ 604313 w 1181465"/>
                  <a:gd name="connsiteY7-304" fmla="*/ 288511 h 1028430"/>
                  <a:gd name="connsiteX0-305" fmla="*/ 604313 w 1181465"/>
                  <a:gd name="connsiteY0-306" fmla="*/ 270887 h 1010806"/>
                  <a:gd name="connsiteX1-307" fmla="*/ 347773 w 1181465"/>
                  <a:gd name="connsiteY1-308" fmla="*/ 7997 h 1010806"/>
                  <a:gd name="connsiteX2-309" fmla="*/ 12493 w 1181465"/>
                  <a:gd name="connsiteY2-310" fmla="*/ 126107 h 1010806"/>
                  <a:gd name="connsiteX3-311" fmla="*/ 131873 w 1181465"/>
                  <a:gd name="connsiteY3-312" fmla="*/ 639187 h 1010806"/>
                  <a:gd name="connsiteX4-313" fmla="*/ 690673 w 1181465"/>
                  <a:gd name="connsiteY4-314" fmla="*/ 1002407 h 1010806"/>
                  <a:gd name="connsiteX5-315" fmla="*/ 1180893 w 1181465"/>
                  <a:gd name="connsiteY5-316" fmla="*/ 278507 h 1010806"/>
                  <a:gd name="connsiteX6-317" fmla="*/ 888793 w 1181465"/>
                  <a:gd name="connsiteY6-318" fmla="*/ 39747 h 1010806"/>
                  <a:gd name="connsiteX7-319" fmla="*/ 604313 w 1181465"/>
                  <a:gd name="connsiteY7-320" fmla="*/ 270887 h 1010806"/>
                  <a:gd name="connsiteX0-321" fmla="*/ 621462 w 1198614"/>
                  <a:gd name="connsiteY0-322" fmla="*/ 289918 h 1029837"/>
                  <a:gd name="connsiteX1-323" fmla="*/ 364922 w 1198614"/>
                  <a:gd name="connsiteY1-324" fmla="*/ 27028 h 1029837"/>
                  <a:gd name="connsiteX2-325" fmla="*/ 29642 w 1198614"/>
                  <a:gd name="connsiteY2-326" fmla="*/ 145138 h 1029837"/>
                  <a:gd name="connsiteX3-327" fmla="*/ 149022 w 1198614"/>
                  <a:gd name="connsiteY3-328" fmla="*/ 658218 h 1029837"/>
                  <a:gd name="connsiteX4-329" fmla="*/ 707822 w 1198614"/>
                  <a:gd name="connsiteY4-330" fmla="*/ 1021438 h 1029837"/>
                  <a:gd name="connsiteX5-331" fmla="*/ 1198042 w 1198614"/>
                  <a:gd name="connsiteY5-332" fmla="*/ 297538 h 1029837"/>
                  <a:gd name="connsiteX6-333" fmla="*/ 905942 w 1198614"/>
                  <a:gd name="connsiteY6-334" fmla="*/ 58778 h 1029837"/>
                  <a:gd name="connsiteX7-335" fmla="*/ 621462 w 1198614"/>
                  <a:gd name="connsiteY7-336" fmla="*/ 289918 h 1029837"/>
                  <a:gd name="connsiteX0-337" fmla="*/ 621462 w 1198614"/>
                  <a:gd name="connsiteY0-338" fmla="*/ 309380 h 1049299"/>
                  <a:gd name="connsiteX1-339" fmla="*/ 364922 w 1198614"/>
                  <a:gd name="connsiteY1-340" fmla="*/ 46490 h 1049299"/>
                  <a:gd name="connsiteX2-341" fmla="*/ 29642 w 1198614"/>
                  <a:gd name="connsiteY2-342" fmla="*/ 164600 h 1049299"/>
                  <a:gd name="connsiteX3-343" fmla="*/ 149022 w 1198614"/>
                  <a:gd name="connsiteY3-344" fmla="*/ 677680 h 1049299"/>
                  <a:gd name="connsiteX4-345" fmla="*/ 707822 w 1198614"/>
                  <a:gd name="connsiteY4-346" fmla="*/ 1040900 h 1049299"/>
                  <a:gd name="connsiteX5-347" fmla="*/ 1198042 w 1198614"/>
                  <a:gd name="connsiteY5-348" fmla="*/ 317000 h 1049299"/>
                  <a:gd name="connsiteX6-349" fmla="*/ 905942 w 1198614"/>
                  <a:gd name="connsiteY6-350" fmla="*/ 78240 h 1049299"/>
                  <a:gd name="connsiteX7-351" fmla="*/ 621462 w 1198614"/>
                  <a:gd name="connsiteY7-352" fmla="*/ 309380 h 1049299"/>
                  <a:gd name="connsiteX0-353" fmla="*/ 621462 w 1198614"/>
                  <a:gd name="connsiteY0-354" fmla="*/ 305247 h 1045166"/>
                  <a:gd name="connsiteX1-355" fmla="*/ 364922 w 1198614"/>
                  <a:gd name="connsiteY1-356" fmla="*/ 42357 h 1045166"/>
                  <a:gd name="connsiteX2-357" fmla="*/ 29642 w 1198614"/>
                  <a:gd name="connsiteY2-358" fmla="*/ 160467 h 1045166"/>
                  <a:gd name="connsiteX3-359" fmla="*/ 149022 w 1198614"/>
                  <a:gd name="connsiteY3-360" fmla="*/ 673547 h 1045166"/>
                  <a:gd name="connsiteX4-361" fmla="*/ 707822 w 1198614"/>
                  <a:gd name="connsiteY4-362" fmla="*/ 1036767 h 1045166"/>
                  <a:gd name="connsiteX5-363" fmla="*/ 1198042 w 1198614"/>
                  <a:gd name="connsiteY5-364" fmla="*/ 312867 h 1045166"/>
                  <a:gd name="connsiteX6-365" fmla="*/ 905942 w 1198614"/>
                  <a:gd name="connsiteY6-366" fmla="*/ 74107 h 1045166"/>
                  <a:gd name="connsiteX7-367" fmla="*/ 621462 w 1198614"/>
                  <a:gd name="connsiteY7-368" fmla="*/ 305247 h 1045166"/>
                  <a:gd name="connsiteX0-369" fmla="*/ 603989 w 1181141"/>
                  <a:gd name="connsiteY0-370" fmla="*/ 283425 h 1023344"/>
                  <a:gd name="connsiteX1-371" fmla="*/ 342687 w 1181141"/>
                  <a:gd name="connsiteY1-372" fmla="*/ 22916 h 1023344"/>
                  <a:gd name="connsiteX2-373" fmla="*/ 12169 w 1181141"/>
                  <a:gd name="connsiteY2-374" fmla="*/ 138645 h 1023344"/>
                  <a:gd name="connsiteX3-375" fmla="*/ 131549 w 1181141"/>
                  <a:gd name="connsiteY3-376" fmla="*/ 651725 h 1023344"/>
                  <a:gd name="connsiteX4-377" fmla="*/ 690349 w 1181141"/>
                  <a:gd name="connsiteY4-378" fmla="*/ 1014945 h 1023344"/>
                  <a:gd name="connsiteX5-379" fmla="*/ 1180569 w 1181141"/>
                  <a:gd name="connsiteY5-380" fmla="*/ 291045 h 1023344"/>
                  <a:gd name="connsiteX6-381" fmla="*/ 888469 w 1181141"/>
                  <a:gd name="connsiteY6-382" fmla="*/ 52285 h 1023344"/>
                  <a:gd name="connsiteX7-383" fmla="*/ 603989 w 1181141"/>
                  <a:gd name="connsiteY7-384" fmla="*/ 283425 h 10233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81141" h="1023344">
                    <a:moveTo>
                      <a:pt x="603989" y="283425"/>
                    </a:moveTo>
                    <a:cubicBezTo>
                      <a:pt x="513025" y="278530"/>
                      <a:pt x="457993" y="85147"/>
                      <a:pt x="342687" y="22916"/>
                    </a:cubicBezTo>
                    <a:cubicBezTo>
                      <a:pt x="227381" y="-39315"/>
                      <a:pt x="47359" y="33844"/>
                      <a:pt x="12169" y="138645"/>
                    </a:cubicBezTo>
                    <a:cubicBezTo>
                      <a:pt x="-23021" y="243447"/>
                      <a:pt x="18519" y="505675"/>
                      <a:pt x="131549" y="651725"/>
                    </a:cubicBezTo>
                    <a:cubicBezTo>
                      <a:pt x="244579" y="797775"/>
                      <a:pt x="515512" y="1075058"/>
                      <a:pt x="690349" y="1014945"/>
                    </a:cubicBezTo>
                    <a:cubicBezTo>
                      <a:pt x="865186" y="954832"/>
                      <a:pt x="1167869" y="460378"/>
                      <a:pt x="1180569" y="291045"/>
                    </a:cubicBezTo>
                    <a:cubicBezTo>
                      <a:pt x="1193269" y="121712"/>
                      <a:pt x="991710" y="10692"/>
                      <a:pt x="888469" y="52285"/>
                    </a:cubicBezTo>
                    <a:cubicBezTo>
                      <a:pt x="785228" y="93878"/>
                      <a:pt x="694953" y="288320"/>
                      <a:pt x="603989" y="283425"/>
                    </a:cubicBezTo>
                    <a:close/>
                  </a:path>
                </a:pathLst>
              </a:custGeom>
              <a:solidFill>
                <a:srgbClr val="FCCC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任意多边形: 形状 14">
                <a:extLst>
                  <a:ext uri="{FF2B5EF4-FFF2-40B4-BE49-F238E27FC236}">
                    <a16:creationId xmlns:a16="http://schemas.microsoft.com/office/drawing/2014/main" id="{7CD25FC7-CA06-4E40-8D06-6510C47C2058}"/>
                  </a:ext>
                </a:extLst>
              </p:cNvPr>
              <p:cNvSpPr/>
              <p:nvPr/>
            </p:nvSpPr>
            <p:spPr>
              <a:xfrm>
                <a:off x="9499196" y="1869394"/>
                <a:ext cx="266689" cy="230699"/>
              </a:xfrm>
              <a:custGeom>
                <a:avLst/>
                <a:gdLst>
                  <a:gd name="connsiteX0" fmla="*/ 639965 w 1300668"/>
                  <a:gd name="connsiteY0" fmla="*/ 295844 h 1024714"/>
                  <a:gd name="connsiteX1" fmla="*/ 436765 w 1300668"/>
                  <a:gd name="connsiteY1" fmla="*/ 29144 h 1024714"/>
                  <a:gd name="connsiteX2" fmla="*/ 17665 w 1300668"/>
                  <a:gd name="connsiteY2" fmla="*/ 143444 h 1024714"/>
                  <a:gd name="connsiteX3" fmla="*/ 144665 w 1300668"/>
                  <a:gd name="connsiteY3" fmla="*/ 511744 h 1024714"/>
                  <a:gd name="connsiteX4" fmla="*/ 741565 w 1300668"/>
                  <a:gd name="connsiteY4" fmla="*/ 1019744 h 1024714"/>
                  <a:gd name="connsiteX5" fmla="*/ 1300365 w 1300668"/>
                  <a:gd name="connsiteY5" fmla="*/ 181544 h 1024714"/>
                  <a:gd name="connsiteX6" fmla="*/ 817765 w 1300668"/>
                  <a:gd name="connsiteY6" fmla="*/ 3744 h 1024714"/>
                  <a:gd name="connsiteX7" fmla="*/ 639965 w 1300668"/>
                  <a:gd name="connsiteY7" fmla="*/ 295844 h 1024714"/>
                  <a:gd name="connsiteX0-1" fmla="*/ 639965 w 1300768"/>
                  <a:gd name="connsiteY0-2" fmla="*/ 272650 h 1001520"/>
                  <a:gd name="connsiteX1-3" fmla="*/ 436765 w 1300768"/>
                  <a:gd name="connsiteY1-4" fmla="*/ 5950 h 1001520"/>
                  <a:gd name="connsiteX2-5" fmla="*/ 17665 w 1300768"/>
                  <a:gd name="connsiteY2-6" fmla="*/ 120250 h 1001520"/>
                  <a:gd name="connsiteX3-7" fmla="*/ 144665 w 1300768"/>
                  <a:gd name="connsiteY3-8" fmla="*/ 488550 h 1001520"/>
                  <a:gd name="connsiteX4-9" fmla="*/ 741565 w 1300768"/>
                  <a:gd name="connsiteY4-10" fmla="*/ 996550 h 1001520"/>
                  <a:gd name="connsiteX5-11" fmla="*/ 1300365 w 1300768"/>
                  <a:gd name="connsiteY5-12" fmla="*/ 158350 h 1001520"/>
                  <a:gd name="connsiteX6-13" fmla="*/ 916825 w 1300768"/>
                  <a:gd name="connsiteY6-14" fmla="*/ 41510 h 1001520"/>
                  <a:gd name="connsiteX7-15" fmla="*/ 639965 w 1300768"/>
                  <a:gd name="connsiteY7-16" fmla="*/ 272650 h 1001520"/>
                  <a:gd name="connsiteX0-17" fmla="*/ 639965 w 1255114"/>
                  <a:gd name="connsiteY0-18" fmla="*/ 272650 h 999147"/>
                  <a:gd name="connsiteX1-19" fmla="*/ 436765 w 1255114"/>
                  <a:gd name="connsiteY1-20" fmla="*/ 5950 h 999147"/>
                  <a:gd name="connsiteX2-21" fmla="*/ 17665 w 1255114"/>
                  <a:gd name="connsiteY2-22" fmla="*/ 120250 h 999147"/>
                  <a:gd name="connsiteX3-23" fmla="*/ 144665 w 1255114"/>
                  <a:gd name="connsiteY3-24" fmla="*/ 488550 h 999147"/>
                  <a:gd name="connsiteX4-25" fmla="*/ 741565 w 1255114"/>
                  <a:gd name="connsiteY4-26" fmla="*/ 996550 h 999147"/>
                  <a:gd name="connsiteX5-27" fmla="*/ 1254645 w 1255114"/>
                  <a:gd name="connsiteY5-28" fmla="*/ 257410 h 999147"/>
                  <a:gd name="connsiteX6-29" fmla="*/ 916825 w 1255114"/>
                  <a:gd name="connsiteY6-30" fmla="*/ 41510 h 999147"/>
                  <a:gd name="connsiteX7-31" fmla="*/ 639965 w 1255114"/>
                  <a:gd name="connsiteY7-32" fmla="*/ 272650 h 999147"/>
                  <a:gd name="connsiteX0-33" fmla="*/ 626545 w 1241694"/>
                  <a:gd name="connsiteY0-34" fmla="*/ 274485 h 1006887"/>
                  <a:gd name="connsiteX1-35" fmla="*/ 423345 w 1241694"/>
                  <a:gd name="connsiteY1-36" fmla="*/ 7785 h 1006887"/>
                  <a:gd name="connsiteX2-37" fmla="*/ 4245 w 1241694"/>
                  <a:gd name="connsiteY2-38" fmla="*/ 122085 h 1006887"/>
                  <a:gd name="connsiteX3-39" fmla="*/ 237925 w 1241694"/>
                  <a:gd name="connsiteY3-40" fmla="*/ 627545 h 1006887"/>
                  <a:gd name="connsiteX4-41" fmla="*/ 728145 w 1241694"/>
                  <a:gd name="connsiteY4-42" fmla="*/ 998385 h 1006887"/>
                  <a:gd name="connsiteX5-43" fmla="*/ 1241225 w 1241694"/>
                  <a:gd name="connsiteY5-44" fmla="*/ 259245 h 1006887"/>
                  <a:gd name="connsiteX6-45" fmla="*/ 903405 w 1241694"/>
                  <a:gd name="connsiteY6-46" fmla="*/ 43345 h 1006887"/>
                  <a:gd name="connsiteX7-47" fmla="*/ 626545 w 1241694"/>
                  <a:gd name="connsiteY7-48" fmla="*/ 274485 h 1006887"/>
                  <a:gd name="connsiteX0-49" fmla="*/ 538375 w 1153524"/>
                  <a:gd name="connsiteY0-50" fmla="*/ 268848 h 1001039"/>
                  <a:gd name="connsiteX1-51" fmla="*/ 335175 w 1153524"/>
                  <a:gd name="connsiteY1-52" fmla="*/ 2148 h 1001039"/>
                  <a:gd name="connsiteX2-53" fmla="*/ 7515 w 1153524"/>
                  <a:gd name="connsiteY2-54" fmla="*/ 169788 h 1001039"/>
                  <a:gd name="connsiteX3-55" fmla="*/ 149755 w 1153524"/>
                  <a:gd name="connsiteY3-56" fmla="*/ 621908 h 1001039"/>
                  <a:gd name="connsiteX4-57" fmla="*/ 639975 w 1153524"/>
                  <a:gd name="connsiteY4-58" fmla="*/ 992748 h 1001039"/>
                  <a:gd name="connsiteX5-59" fmla="*/ 1153055 w 1153524"/>
                  <a:gd name="connsiteY5-60" fmla="*/ 253608 h 1001039"/>
                  <a:gd name="connsiteX6-61" fmla="*/ 815235 w 1153524"/>
                  <a:gd name="connsiteY6-62" fmla="*/ 37708 h 1001039"/>
                  <a:gd name="connsiteX7-63" fmla="*/ 538375 w 1153524"/>
                  <a:gd name="connsiteY7-64" fmla="*/ 268848 h 1001039"/>
                  <a:gd name="connsiteX0-65" fmla="*/ 536664 w 1151813"/>
                  <a:gd name="connsiteY0-66" fmla="*/ 231233 h 963424"/>
                  <a:gd name="connsiteX1-67" fmla="*/ 302984 w 1151813"/>
                  <a:gd name="connsiteY1-68" fmla="*/ 17873 h 963424"/>
                  <a:gd name="connsiteX2-69" fmla="*/ 5804 w 1151813"/>
                  <a:gd name="connsiteY2-70" fmla="*/ 132173 h 963424"/>
                  <a:gd name="connsiteX3-71" fmla="*/ 148044 w 1151813"/>
                  <a:gd name="connsiteY3-72" fmla="*/ 584293 h 963424"/>
                  <a:gd name="connsiteX4-73" fmla="*/ 638264 w 1151813"/>
                  <a:gd name="connsiteY4-74" fmla="*/ 955133 h 963424"/>
                  <a:gd name="connsiteX5-75" fmla="*/ 1151344 w 1151813"/>
                  <a:gd name="connsiteY5-76" fmla="*/ 215993 h 963424"/>
                  <a:gd name="connsiteX6-77" fmla="*/ 813524 w 1151813"/>
                  <a:gd name="connsiteY6-78" fmla="*/ 93 h 963424"/>
                  <a:gd name="connsiteX7-79" fmla="*/ 536664 w 1151813"/>
                  <a:gd name="connsiteY7-80" fmla="*/ 231233 h 963424"/>
                  <a:gd name="connsiteX0-81" fmla="*/ 574764 w 1151802"/>
                  <a:gd name="connsiteY0-82" fmla="*/ 254501 h 963832"/>
                  <a:gd name="connsiteX1-83" fmla="*/ 302984 w 1151802"/>
                  <a:gd name="connsiteY1-84" fmla="*/ 18281 h 963832"/>
                  <a:gd name="connsiteX2-85" fmla="*/ 5804 w 1151802"/>
                  <a:gd name="connsiteY2-86" fmla="*/ 132581 h 963832"/>
                  <a:gd name="connsiteX3-87" fmla="*/ 148044 w 1151802"/>
                  <a:gd name="connsiteY3-88" fmla="*/ 584701 h 963832"/>
                  <a:gd name="connsiteX4-89" fmla="*/ 638264 w 1151802"/>
                  <a:gd name="connsiteY4-90" fmla="*/ 955541 h 963832"/>
                  <a:gd name="connsiteX5-91" fmla="*/ 1151344 w 1151802"/>
                  <a:gd name="connsiteY5-92" fmla="*/ 216401 h 963832"/>
                  <a:gd name="connsiteX6-93" fmla="*/ 813524 w 1151802"/>
                  <a:gd name="connsiteY6-94" fmla="*/ 501 h 963832"/>
                  <a:gd name="connsiteX7-95" fmla="*/ 574764 w 1151802"/>
                  <a:gd name="connsiteY7-96" fmla="*/ 254501 h 963832"/>
                  <a:gd name="connsiteX0-97" fmla="*/ 574764 w 1151816"/>
                  <a:gd name="connsiteY0-98" fmla="*/ 241366 h 950697"/>
                  <a:gd name="connsiteX1-99" fmla="*/ 302984 w 1151816"/>
                  <a:gd name="connsiteY1-100" fmla="*/ 5146 h 950697"/>
                  <a:gd name="connsiteX2-101" fmla="*/ 5804 w 1151816"/>
                  <a:gd name="connsiteY2-102" fmla="*/ 119446 h 950697"/>
                  <a:gd name="connsiteX3-103" fmla="*/ 148044 w 1151816"/>
                  <a:gd name="connsiteY3-104" fmla="*/ 571566 h 950697"/>
                  <a:gd name="connsiteX4-105" fmla="*/ 638264 w 1151816"/>
                  <a:gd name="connsiteY4-106" fmla="*/ 942406 h 950697"/>
                  <a:gd name="connsiteX5-107" fmla="*/ 1151344 w 1151816"/>
                  <a:gd name="connsiteY5-108" fmla="*/ 203266 h 950697"/>
                  <a:gd name="connsiteX6-109" fmla="*/ 821144 w 1151816"/>
                  <a:gd name="connsiteY6-110" fmla="*/ 33086 h 950697"/>
                  <a:gd name="connsiteX7-111" fmla="*/ 574764 w 1151816"/>
                  <a:gd name="connsiteY7-112" fmla="*/ 241366 h 950697"/>
                  <a:gd name="connsiteX0-113" fmla="*/ 574764 w 1098575"/>
                  <a:gd name="connsiteY0-114" fmla="*/ 241366 h 949292"/>
                  <a:gd name="connsiteX1-115" fmla="*/ 302984 w 1098575"/>
                  <a:gd name="connsiteY1-116" fmla="*/ 5146 h 949292"/>
                  <a:gd name="connsiteX2-117" fmla="*/ 5804 w 1098575"/>
                  <a:gd name="connsiteY2-118" fmla="*/ 119446 h 949292"/>
                  <a:gd name="connsiteX3-119" fmla="*/ 148044 w 1098575"/>
                  <a:gd name="connsiteY3-120" fmla="*/ 571566 h 949292"/>
                  <a:gd name="connsiteX4-121" fmla="*/ 638264 w 1098575"/>
                  <a:gd name="connsiteY4-122" fmla="*/ 942406 h 949292"/>
                  <a:gd name="connsiteX5-123" fmla="*/ 1098004 w 1098575"/>
                  <a:gd name="connsiteY5-124" fmla="*/ 241366 h 949292"/>
                  <a:gd name="connsiteX6-125" fmla="*/ 821144 w 1098575"/>
                  <a:gd name="connsiteY6-126" fmla="*/ 33086 h 949292"/>
                  <a:gd name="connsiteX7-127" fmla="*/ 574764 w 1098575"/>
                  <a:gd name="connsiteY7-128" fmla="*/ 241366 h 949292"/>
                  <a:gd name="connsiteX0-129" fmla="*/ 567144 w 1098578"/>
                  <a:gd name="connsiteY0-130" fmla="*/ 225251 h 948417"/>
                  <a:gd name="connsiteX1-131" fmla="*/ 302984 w 1098578"/>
                  <a:gd name="connsiteY1-132" fmla="*/ 4271 h 948417"/>
                  <a:gd name="connsiteX2-133" fmla="*/ 5804 w 1098578"/>
                  <a:gd name="connsiteY2-134" fmla="*/ 118571 h 948417"/>
                  <a:gd name="connsiteX3-135" fmla="*/ 148044 w 1098578"/>
                  <a:gd name="connsiteY3-136" fmla="*/ 570691 h 948417"/>
                  <a:gd name="connsiteX4-137" fmla="*/ 638264 w 1098578"/>
                  <a:gd name="connsiteY4-138" fmla="*/ 941531 h 948417"/>
                  <a:gd name="connsiteX5-139" fmla="*/ 1098004 w 1098578"/>
                  <a:gd name="connsiteY5-140" fmla="*/ 240491 h 948417"/>
                  <a:gd name="connsiteX6-141" fmla="*/ 821144 w 1098578"/>
                  <a:gd name="connsiteY6-142" fmla="*/ 32211 h 948417"/>
                  <a:gd name="connsiteX7-143" fmla="*/ 567144 w 1098578"/>
                  <a:gd name="connsiteY7-144" fmla="*/ 225251 h 948417"/>
                  <a:gd name="connsiteX0-145" fmla="*/ 566791 w 1098225"/>
                  <a:gd name="connsiteY0-146" fmla="*/ 225251 h 940931"/>
                  <a:gd name="connsiteX1-147" fmla="*/ 302631 w 1098225"/>
                  <a:gd name="connsiteY1-148" fmla="*/ 4271 h 940931"/>
                  <a:gd name="connsiteX2-149" fmla="*/ 5451 w 1098225"/>
                  <a:gd name="connsiteY2-150" fmla="*/ 118571 h 940931"/>
                  <a:gd name="connsiteX3-151" fmla="*/ 147691 w 1098225"/>
                  <a:gd name="connsiteY3-152" fmla="*/ 570691 h 940931"/>
                  <a:gd name="connsiteX4-153" fmla="*/ 599811 w 1098225"/>
                  <a:gd name="connsiteY4-154" fmla="*/ 933911 h 940931"/>
                  <a:gd name="connsiteX5-155" fmla="*/ 1097651 w 1098225"/>
                  <a:gd name="connsiteY5-156" fmla="*/ 240491 h 940931"/>
                  <a:gd name="connsiteX6-157" fmla="*/ 820791 w 1098225"/>
                  <a:gd name="connsiteY6-158" fmla="*/ 32211 h 940931"/>
                  <a:gd name="connsiteX7-159" fmla="*/ 566791 w 1098225"/>
                  <a:gd name="connsiteY7-160" fmla="*/ 225251 h 940931"/>
                  <a:gd name="connsiteX0-161" fmla="*/ 588748 w 1120182"/>
                  <a:gd name="connsiteY0-162" fmla="*/ 227566 h 943300"/>
                  <a:gd name="connsiteX1-163" fmla="*/ 324588 w 1120182"/>
                  <a:gd name="connsiteY1-164" fmla="*/ 6586 h 943300"/>
                  <a:gd name="connsiteX2-165" fmla="*/ 4548 w 1120182"/>
                  <a:gd name="connsiteY2-166" fmla="*/ 105646 h 943300"/>
                  <a:gd name="connsiteX3-167" fmla="*/ 169648 w 1120182"/>
                  <a:gd name="connsiteY3-168" fmla="*/ 573006 h 943300"/>
                  <a:gd name="connsiteX4-169" fmla="*/ 621768 w 1120182"/>
                  <a:gd name="connsiteY4-170" fmla="*/ 936226 h 943300"/>
                  <a:gd name="connsiteX5-171" fmla="*/ 1119608 w 1120182"/>
                  <a:gd name="connsiteY5-172" fmla="*/ 242806 h 943300"/>
                  <a:gd name="connsiteX6-173" fmla="*/ 842748 w 1120182"/>
                  <a:gd name="connsiteY6-174" fmla="*/ 34526 h 943300"/>
                  <a:gd name="connsiteX7-175" fmla="*/ 588748 w 1120182"/>
                  <a:gd name="connsiteY7-176" fmla="*/ 227566 h 943300"/>
                  <a:gd name="connsiteX0-177" fmla="*/ 596127 w 1127561"/>
                  <a:gd name="connsiteY0-178" fmla="*/ 233015 h 948829"/>
                  <a:gd name="connsiteX1-179" fmla="*/ 331967 w 1127561"/>
                  <a:gd name="connsiteY1-180" fmla="*/ 12035 h 948829"/>
                  <a:gd name="connsiteX2-181" fmla="*/ 4307 w 1127561"/>
                  <a:gd name="connsiteY2-182" fmla="*/ 88235 h 948829"/>
                  <a:gd name="connsiteX3-183" fmla="*/ 177027 w 1127561"/>
                  <a:gd name="connsiteY3-184" fmla="*/ 578455 h 948829"/>
                  <a:gd name="connsiteX4-185" fmla="*/ 629147 w 1127561"/>
                  <a:gd name="connsiteY4-186" fmla="*/ 941675 h 948829"/>
                  <a:gd name="connsiteX5-187" fmla="*/ 1126987 w 1127561"/>
                  <a:gd name="connsiteY5-188" fmla="*/ 248255 h 948829"/>
                  <a:gd name="connsiteX6-189" fmla="*/ 850127 w 1127561"/>
                  <a:gd name="connsiteY6-190" fmla="*/ 39975 h 948829"/>
                  <a:gd name="connsiteX7-191" fmla="*/ 596127 w 1127561"/>
                  <a:gd name="connsiteY7-192" fmla="*/ 233015 h 948829"/>
                  <a:gd name="connsiteX0-193" fmla="*/ 596471 w 1127905"/>
                  <a:gd name="connsiteY0-194" fmla="*/ 287455 h 1003269"/>
                  <a:gd name="connsiteX1-195" fmla="*/ 339931 w 1127905"/>
                  <a:gd name="connsiteY1-196" fmla="*/ 5515 h 1003269"/>
                  <a:gd name="connsiteX2-197" fmla="*/ 4651 w 1127905"/>
                  <a:gd name="connsiteY2-198" fmla="*/ 142675 h 1003269"/>
                  <a:gd name="connsiteX3-199" fmla="*/ 177371 w 1127905"/>
                  <a:gd name="connsiteY3-200" fmla="*/ 632895 h 1003269"/>
                  <a:gd name="connsiteX4-201" fmla="*/ 629491 w 1127905"/>
                  <a:gd name="connsiteY4-202" fmla="*/ 996115 h 1003269"/>
                  <a:gd name="connsiteX5-203" fmla="*/ 1127331 w 1127905"/>
                  <a:gd name="connsiteY5-204" fmla="*/ 302695 h 1003269"/>
                  <a:gd name="connsiteX6-205" fmla="*/ 850471 w 1127905"/>
                  <a:gd name="connsiteY6-206" fmla="*/ 94415 h 1003269"/>
                  <a:gd name="connsiteX7-207" fmla="*/ 596471 w 1127905"/>
                  <a:gd name="connsiteY7-208" fmla="*/ 287455 h 1003269"/>
                  <a:gd name="connsiteX0-209" fmla="*/ 596471 w 1128002"/>
                  <a:gd name="connsiteY0-210" fmla="*/ 287455 h 1003269"/>
                  <a:gd name="connsiteX1-211" fmla="*/ 339931 w 1128002"/>
                  <a:gd name="connsiteY1-212" fmla="*/ 5515 h 1003269"/>
                  <a:gd name="connsiteX2-213" fmla="*/ 4651 w 1128002"/>
                  <a:gd name="connsiteY2-214" fmla="*/ 142675 h 1003269"/>
                  <a:gd name="connsiteX3-215" fmla="*/ 177371 w 1128002"/>
                  <a:gd name="connsiteY3-216" fmla="*/ 632895 h 1003269"/>
                  <a:gd name="connsiteX4-217" fmla="*/ 629491 w 1128002"/>
                  <a:gd name="connsiteY4-218" fmla="*/ 996115 h 1003269"/>
                  <a:gd name="connsiteX5-219" fmla="*/ 1127331 w 1128002"/>
                  <a:gd name="connsiteY5-220" fmla="*/ 302695 h 1003269"/>
                  <a:gd name="connsiteX6-221" fmla="*/ 880951 w 1128002"/>
                  <a:gd name="connsiteY6-222" fmla="*/ 56315 h 1003269"/>
                  <a:gd name="connsiteX7-223" fmla="*/ 596471 w 1128002"/>
                  <a:gd name="connsiteY7-224" fmla="*/ 287455 h 1003269"/>
                  <a:gd name="connsiteX0-225" fmla="*/ 596471 w 1173605"/>
                  <a:gd name="connsiteY0-226" fmla="*/ 287455 h 1003552"/>
                  <a:gd name="connsiteX1-227" fmla="*/ 339931 w 1173605"/>
                  <a:gd name="connsiteY1-228" fmla="*/ 5515 h 1003552"/>
                  <a:gd name="connsiteX2-229" fmla="*/ 4651 w 1173605"/>
                  <a:gd name="connsiteY2-230" fmla="*/ 142675 h 1003552"/>
                  <a:gd name="connsiteX3-231" fmla="*/ 177371 w 1173605"/>
                  <a:gd name="connsiteY3-232" fmla="*/ 632895 h 1003552"/>
                  <a:gd name="connsiteX4-233" fmla="*/ 629491 w 1173605"/>
                  <a:gd name="connsiteY4-234" fmla="*/ 996115 h 1003552"/>
                  <a:gd name="connsiteX5-235" fmla="*/ 1173051 w 1173605"/>
                  <a:gd name="connsiteY5-236" fmla="*/ 295075 h 1003552"/>
                  <a:gd name="connsiteX6-237" fmla="*/ 880951 w 1173605"/>
                  <a:gd name="connsiteY6-238" fmla="*/ 56315 h 1003552"/>
                  <a:gd name="connsiteX7-239" fmla="*/ 596471 w 1173605"/>
                  <a:gd name="connsiteY7-240" fmla="*/ 287455 h 1003552"/>
                  <a:gd name="connsiteX0-241" fmla="*/ 603276 w 1180410"/>
                  <a:gd name="connsiteY0-242" fmla="*/ 287693 h 1005272"/>
                  <a:gd name="connsiteX1-243" fmla="*/ 346736 w 1180410"/>
                  <a:gd name="connsiteY1-244" fmla="*/ 5753 h 1005272"/>
                  <a:gd name="connsiteX2-245" fmla="*/ 11456 w 1180410"/>
                  <a:gd name="connsiteY2-246" fmla="*/ 142913 h 1005272"/>
                  <a:gd name="connsiteX3-247" fmla="*/ 130836 w 1180410"/>
                  <a:gd name="connsiteY3-248" fmla="*/ 655993 h 1005272"/>
                  <a:gd name="connsiteX4-249" fmla="*/ 636296 w 1180410"/>
                  <a:gd name="connsiteY4-250" fmla="*/ 996353 h 1005272"/>
                  <a:gd name="connsiteX5-251" fmla="*/ 1179856 w 1180410"/>
                  <a:gd name="connsiteY5-252" fmla="*/ 295313 h 1005272"/>
                  <a:gd name="connsiteX6-253" fmla="*/ 887756 w 1180410"/>
                  <a:gd name="connsiteY6-254" fmla="*/ 56553 h 1005272"/>
                  <a:gd name="connsiteX7-255" fmla="*/ 603276 w 1180410"/>
                  <a:gd name="connsiteY7-256" fmla="*/ 287693 h 1005272"/>
                  <a:gd name="connsiteX0-257" fmla="*/ 604313 w 1181447"/>
                  <a:gd name="connsiteY0-258" fmla="*/ 287693 h 1027612"/>
                  <a:gd name="connsiteX1-259" fmla="*/ 347773 w 1181447"/>
                  <a:gd name="connsiteY1-260" fmla="*/ 5753 h 1027612"/>
                  <a:gd name="connsiteX2-261" fmla="*/ 12493 w 1181447"/>
                  <a:gd name="connsiteY2-262" fmla="*/ 142913 h 1027612"/>
                  <a:gd name="connsiteX3-263" fmla="*/ 131873 w 1181447"/>
                  <a:gd name="connsiteY3-264" fmla="*/ 655993 h 1027612"/>
                  <a:gd name="connsiteX4-265" fmla="*/ 690673 w 1181447"/>
                  <a:gd name="connsiteY4-266" fmla="*/ 1019213 h 1027612"/>
                  <a:gd name="connsiteX5-267" fmla="*/ 1180893 w 1181447"/>
                  <a:gd name="connsiteY5-268" fmla="*/ 295313 h 1027612"/>
                  <a:gd name="connsiteX6-269" fmla="*/ 888793 w 1181447"/>
                  <a:gd name="connsiteY6-270" fmla="*/ 56553 h 1027612"/>
                  <a:gd name="connsiteX7-271" fmla="*/ 604313 w 1181447"/>
                  <a:gd name="connsiteY7-272" fmla="*/ 287693 h 1027612"/>
                  <a:gd name="connsiteX0-273" fmla="*/ 604313 w 1181465"/>
                  <a:gd name="connsiteY0-274" fmla="*/ 287693 h 1027612"/>
                  <a:gd name="connsiteX1-275" fmla="*/ 347773 w 1181465"/>
                  <a:gd name="connsiteY1-276" fmla="*/ 5753 h 1027612"/>
                  <a:gd name="connsiteX2-277" fmla="*/ 12493 w 1181465"/>
                  <a:gd name="connsiteY2-278" fmla="*/ 142913 h 1027612"/>
                  <a:gd name="connsiteX3-279" fmla="*/ 131873 w 1181465"/>
                  <a:gd name="connsiteY3-280" fmla="*/ 655993 h 1027612"/>
                  <a:gd name="connsiteX4-281" fmla="*/ 690673 w 1181465"/>
                  <a:gd name="connsiteY4-282" fmla="*/ 1019213 h 1027612"/>
                  <a:gd name="connsiteX5-283" fmla="*/ 1180893 w 1181465"/>
                  <a:gd name="connsiteY5-284" fmla="*/ 295313 h 1027612"/>
                  <a:gd name="connsiteX6-285" fmla="*/ 888793 w 1181465"/>
                  <a:gd name="connsiteY6-286" fmla="*/ 56553 h 1027612"/>
                  <a:gd name="connsiteX7-287" fmla="*/ 604313 w 1181465"/>
                  <a:gd name="connsiteY7-288" fmla="*/ 287693 h 1027612"/>
                  <a:gd name="connsiteX0-289" fmla="*/ 604313 w 1181465"/>
                  <a:gd name="connsiteY0-290" fmla="*/ 288511 h 1028430"/>
                  <a:gd name="connsiteX1-291" fmla="*/ 347773 w 1181465"/>
                  <a:gd name="connsiteY1-292" fmla="*/ 6571 h 1028430"/>
                  <a:gd name="connsiteX2-293" fmla="*/ 12493 w 1181465"/>
                  <a:gd name="connsiteY2-294" fmla="*/ 143731 h 1028430"/>
                  <a:gd name="connsiteX3-295" fmla="*/ 131873 w 1181465"/>
                  <a:gd name="connsiteY3-296" fmla="*/ 656811 h 1028430"/>
                  <a:gd name="connsiteX4-297" fmla="*/ 690673 w 1181465"/>
                  <a:gd name="connsiteY4-298" fmla="*/ 1020031 h 1028430"/>
                  <a:gd name="connsiteX5-299" fmla="*/ 1180893 w 1181465"/>
                  <a:gd name="connsiteY5-300" fmla="*/ 296131 h 1028430"/>
                  <a:gd name="connsiteX6-301" fmla="*/ 888793 w 1181465"/>
                  <a:gd name="connsiteY6-302" fmla="*/ 57371 h 1028430"/>
                  <a:gd name="connsiteX7-303" fmla="*/ 604313 w 1181465"/>
                  <a:gd name="connsiteY7-304" fmla="*/ 288511 h 1028430"/>
                  <a:gd name="connsiteX0-305" fmla="*/ 604313 w 1181465"/>
                  <a:gd name="connsiteY0-306" fmla="*/ 270887 h 1010806"/>
                  <a:gd name="connsiteX1-307" fmla="*/ 347773 w 1181465"/>
                  <a:gd name="connsiteY1-308" fmla="*/ 7997 h 1010806"/>
                  <a:gd name="connsiteX2-309" fmla="*/ 12493 w 1181465"/>
                  <a:gd name="connsiteY2-310" fmla="*/ 126107 h 1010806"/>
                  <a:gd name="connsiteX3-311" fmla="*/ 131873 w 1181465"/>
                  <a:gd name="connsiteY3-312" fmla="*/ 639187 h 1010806"/>
                  <a:gd name="connsiteX4-313" fmla="*/ 690673 w 1181465"/>
                  <a:gd name="connsiteY4-314" fmla="*/ 1002407 h 1010806"/>
                  <a:gd name="connsiteX5-315" fmla="*/ 1180893 w 1181465"/>
                  <a:gd name="connsiteY5-316" fmla="*/ 278507 h 1010806"/>
                  <a:gd name="connsiteX6-317" fmla="*/ 888793 w 1181465"/>
                  <a:gd name="connsiteY6-318" fmla="*/ 39747 h 1010806"/>
                  <a:gd name="connsiteX7-319" fmla="*/ 604313 w 1181465"/>
                  <a:gd name="connsiteY7-320" fmla="*/ 270887 h 1010806"/>
                  <a:gd name="connsiteX0-321" fmla="*/ 621462 w 1198614"/>
                  <a:gd name="connsiteY0-322" fmla="*/ 289918 h 1029837"/>
                  <a:gd name="connsiteX1-323" fmla="*/ 364922 w 1198614"/>
                  <a:gd name="connsiteY1-324" fmla="*/ 27028 h 1029837"/>
                  <a:gd name="connsiteX2-325" fmla="*/ 29642 w 1198614"/>
                  <a:gd name="connsiteY2-326" fmla="*/ 145138 h 1029837"/>
                  <a:gd name="connsiteX3-327" fmla="*/ 149022 w 1198614"/>
                  <a:gd name="connsiteY3-328" fmla="*/ 658218 h 1029837"/>
                  <a:gd name="connsiteX4-329" fmla="*/ 707822 w 1198614"/>
                  <a:gd name="connsiteY4-330" fmla="*/ 1021438 h 1029837"/>
                  <a:gd name="connsiteX5-331" fmla="*/ 1198042 w 1198614"/>
                  <a:gd name="connsiteY5-332" fmla="*/ 297538 h 1029837"/>
                  <a:gd name="connsiteX6-333" fmla="*/ 905942 w 1198614"/>
                  <a:gd name="connsiteY6-334" fmla="*/ 58778 h 1029837"/>
                  <a:gd name="connsiteX7-335" fmla="*/ 621462 w 1198614"/>
                  <a:gd name="connsiteY7-336" fmla="*/ 289918 h 1029837"/>
                  <a:gd name="connsiteX0-337" fmla="*/ 621462 w 1198614"/>
                  <a:gd name="connsiteY0-338" fmla="*/ 309380 h 1049299"/>
                  <a:gd name="connsiteX1-339" fmla="*/ 364922 w 1198614"/>
                  <a:gd name="connsiteY1-340" fmla="*/ 46490 h 1049299"/>
                  <a:gd name="connsiteX2-341" fmla="*/ 29642 w 1198614"/>
                  <a:gd name="connsiteY2-342" fmla="*/ 164600 h 1049299"/>
                  <a:gd name="connsiteX3-343" fmla="*/ 149022 w 1198614"/>
                  <a:gd name="connsiteY3-344" fmla="*/ 677680 h 1049299"/>
                  <a:gd name="connsiteX4-345" fmla="*/ 707822 w 1198614"/>
                  <a:gd name="connsiteY4-346" fmla="*/ 1040900 h 1049299"/>
                  <a:gd name="connsiteX5-347" fmla="*/ 1198042 w 1198614"/>
                  <a:gd name="connsiteY5-348" fmla="*/ 317000 h 1049299"/>
                  <a:gd name="connsiteX6-349" fmla="*/ 905942 w 1198614"/>
                  <a:gd name="connsiteY6-350" fmla="*/ 78240 h 1049299"/>
                  <a:gd name="connsiteX7-351" fmla="*/ 621462 w 1198614"/>
                  <a:gd name="connsiteY7-352" fmla="*/ 309380 h 1049299"/>
                  <a:gd name="connsiteX0-353" fmla="*/ 621462 w 1198614"/>
                  <a:gd name="connsiteY0-354" fmla="*/ 305247 h 1045166"/>
                  <a:gd name="connsiteX1-355" fmla="*/ 364922 w 1198614"/>
                  <a:gd name="connsiteY1-356" fmla="*/ 42357 h 1045166"/>
                  <a:gd name="connsiteX2-357" fmla="*/ 29642 w 1198614"/>
                  <a:gd name="connsiteY2-358" fmla="*/ 160467 h 1045166"/>
                  <a:gd name="connsiteX3-359" fmla="*/ 149022 w 1198614"/>
                  <a:gd name="connsiteY3-360" fmla="*/ 673547 h 1045166"/>
                  <a:gd name="connsiteX4-361" fmla="*/ 707822 w 1198614"/>
                  <a:gd name="connsiteY4-362" fmla="*/ 1036767 h 1045166"/>
                  <a:gd name="connsiteX5-363" fmla="*/ 1198042 w 1198614"/>
                  <a:gd name="connsiteY5-364" fmla="*/ 312867 h 1045166"/>
                  <a:gd name="connsiteX6-365" fmla="*/ 905942 w 1198614"/>
                  <a:gd name="connsiteY6-366" fmla="*/ 74107 h 1045166"/>
                  <a:gd name="connsiteX7-367" fmla="*/ 621462 w 1198614"/>
                  <a:gd name="connsiteY7-368" fmla="*/ 305247 h 1045166"/>
                  <a:gd name="connsiteX0-369" fmla="*/ 603989 w 1181141"/>
                  <a:gd name="connsiteY0-370" fmla="*/ 283425 h 1023344"/>
                  <a:gd name="connsiteX1-371" fmla="*/ 342687 w 1181141"/>
                  <a:gd name="connsiteY1-372" fmla="*/ 22916 h 1023344"/>
                  <a:gd name="connsiteX2-373" fmla="*/ 12169 w 1181141"/>
                  <a:gd name="connsiteY2-374" fmla="*/ 138645 h 1023344"/>
                  <a:gd name="connsiteX3-375" fmla="*/ 131549 w 1181141"/>
                  <a:gd name="connsiteY3-376" fmla="*/ 651725 h 1023344"/>
                  <a:gd name="connsiteX4-377" fmla="*/ 690349 w 1181141"/>
                  <a:gd name="connsiteY4-378" fmla="*/ 1014945 h 1023344"/>
                  <a:gd name="connsiteX5-379" fmla="*/ 1180569 w 1181141"/>
                  <a:gd name="connsiteY5-380" fmla="*/ 291045 h 1023344"/>
                  <a:gd name="connsiteX6-381" fmla="*/ 888469 w 1181141"/>
                  <a:gd name="connsiteY6-382" fmla="*/ 52285 h 1023344"/>
                  <a:gd name="connsiteX7-383" fmla="*/ 603989 w 1181141"/>
                  <a:gd name="connsiteY7-384" fmla="*/ 283425 h 10233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81141" h="1023344">
                    <a:moveTo>
                      <a:pt x="603989" y="283425"/>
                    </a:moveTo>
                    <a:cubicBezTo>
                      <a:pt x="513025" y="278530"/>
                      <a:pt x="457993" y="85147"/>
                      <a:pt x="342687" y="22916"/>
                    </a:cubicBezTo>
                    <a:cubicBezTo>
                      <a:pt x="227381" y="-39315"/>
                      <a:pt x="47359" y="33844"/>
                      <a:pt x="12169" y="138645"/>
                    </a:cubicBezTo>
                    <a:cubicBezTo>
                      <a:pt x="-23021" y="243447"/>
                      <a:pt x="18519" y="505675"/>
                      <a:pt x="131549" y="651725"/>
                    </a:cubicBezTo>
                    <a:cubicBezTo>
                      <a:pt x="244579" y="797775"/>
                      <a:pt x="515512" y="1075058"/>
                      <a:pt x="690349" y="1014945"/>
                    </a:cubicBezTo>
                    <a:cubicBezTo>
                      <a:pt x="865186" y="954832"/>
                      <a:pt x="1167869" y="460378"/>
                      <a:pt x="1180569" y="291045"/>
                    </a:cubicBezTo>
                    <a:cubicBezTo>
                      <a:pt x="1193269" y="121712"/>
                      <a:pt x="991710" y="10692"/>
                      <a:pt x="888469" y="52285"/>
                    </a:cubicBezTo>
                    <a:cubicBezTo>
                      <a:pt x="785228" y="93878"/>
                      <a:pt x="694953" y="288320"/>
                      <a:pt x="603989" y="283425"/>
                    </a:cubicBezTo>
                    <a:close/>
                  </a:path>
                </a:pathLst>
              </a:custGeom>
              <a:solidFill>
                <a:srgbClr val="F8F6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任意多边形: 形状 15">
                <a:extLst>
                  <a:ext uri="{FF2B5EF4-FFF2-40B4-BE49-F238E27FC236}">
                    <a16:creationId xmlns:a16="http://schemas.microsoft.com/office/drawing/2014/main" id="{A11F5446-7200-4ADA-8FEF-BF7966EEE138}"/>
                  </a:ext>
                </a:extLst>
              </p:cNvPr>
              <p:cNvSpPr/>
              <p:nvPr/>
            </p:nvSpPr>
            <p:spPr>
              <a:xfrm>
                <a:off x="8191152" y="950831"/>
                <a:ext cx="266689" cy="232816"/>
              </a:xfrm>
              <a:custGeom>
                <a:avLst/>
                <a:gdLst>
                  <a:gd name="connsiteX0" fmla="*/ 639965 w 1300668"/>
                  <a:gd name="connsiteY0" fmla="*/ 295844 h 1024714"/>
                  <a:gd name="connsiteX1" fmla="*/ 436765 w 1300668"/>
                  <a:gd name="connsiteY1" fmla="*/ 29144 h 1024714"/>
                  <a:gd name="connsiteX2" fmla="*/ 17665 w 1300668"/>
                  <a:gd name="connsiteY2" fmla="*/ 143444 h 1024714"/>
                  <a:gd name="connsiteX3" fmla="*/ 144665 w 1300668"/>
                  <a:gd name="connsiteY3" fmla="*/ 511744 h 1024714"/>
                  <a:gd name="connsiteX4" fmla="*/ 741565 w 1300668"/>
                  <a:gd name="connsiteY4" fmla="*/ 1019744 h 1024714"/>
                  <a:gd name="connsiteX5" fmla="*/ 1300365 w 1300668"/>
                  <a:gd name="connsiteY5" fmla="*/ 181544 h 1024714"/>
                  <a:gd name="connsiteX6" fmla="*/ 817765 w 1300668"/>
                  <a:gd name="connsiteY6" fmla="*/ 3744 h 1024714"/>
                  <a:gd name="connsiteX7" fmla="*/ 639965 w 1300668"/>
                  <a:gd name="connsiteY7" fmla="*/ 295844 h 1024714"/>
                  <a:gd name="connsiteX0-1" fmla="*/ 639965 w 1300768"/>
                  <a:gd name="connsiteY0-2" fmla="*/ 272650 h 1001520"/>
                  <a:gd name="connsiteX1-3" fmla="*/ 436765 w 1300768"/>
                  <a:gd name="connsiteY1-4" fmla="*/ 5950 h 1001520"/>
                  <a:gd name="connsiteX2-5" fmla="*/ 17665 w 1300768"/>
                  <a:gd name="connsiteY2-6" fmla="*/ 120250 h 1001520"/>
                  <a:gd name="connsiteX3-7" fmla="*/ 144665 w 1300768"/>
                  <a:gd name="connsiteY3-8" fmla="*/ 488550 h 1001520"/>
                  <a:gd name="connsiteX4-9" fmla="*/ 741565 w 1300768"/>
                  <a:gd name="connsiteY4-10" fmla="*/ 996550 h 1001520"/>
                  <a:gd name="connsiteX5-11" fmla="*/ 1300365 w 1300768"/>
                  <a:gd name="connsiteY5-12" fmla="*/ 158350 h 1001520"/>
                  <a:gd name="connsiteX6-13" fmla="*/ 916825 w 1300768"/>
                  <a:gd name="connsiteY6-14" fmla="*/ 41510 h 1001520"/>
                  <a:gd name="connsiteX7-15" fmla="*/ 639965 w 1300768"/>
                  <a:gd name="connsiteY7-16" fmla="*/ 272650 h 1001520"/>
                  <a:gd name="connsiteX0-17" fmla="*/ 639965 w 1255114"/>
                  <a:gd name="connsiteY0-18" fmla="*/ 272650 h 999147"/>
                  <a:gd name="connsiteX1-19" fmla="*/ 436765 w 1255114"/>
                  <a:gd name="connsiteY1-20" fmla="*/ 5950 h 999147"/>
                  <a:gd name="connsiteX2-21" fmla="*/ 17665 w 1255114"/>
                  <a:gd name="connsiteY2-22" fmla="*/ 120250 h 999147"/>
                  <a:gd name="connsiteX3-23" fmla="*/ 144665 w 1255114"/>
                  <a:gd name="connsiteY3-24" fmla="*/ 488550 h 999147"/>
                  <a:gd name="connsiteX4-25" fmla="*/ 741565 w 1255114"/>
                  <a:gd name="connsiteY4-26" fmla="*/ 996550 h 999147"/>
                  <a:gd name="connsiteX5-27" fmla="*/ 1254645 w 1255114"/>
                  <a:gd name="connsiteY5-28" fmla="*/ 257410 h 999147"/>
                  <a:gd name="connsiteX6-29" fmla="*/ 916825 w 1255114"/>
                  <a:gd name="connsiteY6-30" fmla="*/ 41510 h 999147"/>
                  <a:gd name="connsiteX7-31" fmla="*/ 639965 w 1255114"/>
                  <a:gd name="connsiteY7-32" fmla="*/ 272650 h 999147"/>
                  <a:gd name="connsiteX0-33" fmla="*/ 626545 w 1241694"/>
                  <a:gd name="connsiteY0-34" fmla="*/ 274485 h 1006887"/>
                  <a:gd name="connsiteX1-35" fmla="*/ 423345 w 1241694"/>
                  <a:gd name="connsiteY1-36" fmla="*/ 7785 h 1006887"/>
                  <a:gd name="connsiteX2-37" fmla="*/ 4245 w 1241694"/>
                  <a:gd name="connsiteY2-38" fmla="*/ 122085 h 1006887"/>
                  <a:gd name="connsiteX3-39" fmla="*/ 237925 w 1241694"/>
                  <a:gd name="connsiteY3-40" fmla="*/ 627545 h 1006887"/>
                  <a:gd name="connsiteX4-41" fmla="*/ 728145 w 1241694"/>
                  <a:gd name="connsiteY4-42" fmla="*/ 998385 h 1006887"/>
                  <a:gd name="connsiteX5-43" fmla="*/ 1241225 w 1241694"/>
                  <a:gd name="connsiteY5-44" fmla="*/ 259245 h 1006887"/>
                  <a:gd name="connsiteX6-45" fmla="*/ 903405 w 1241694"/>
                  <a:gd name="connsiteY6-46" fmla="*/ 43345 h 1006887"/>
                  <a:gd name="connsiteX7-47" fmla="*/ 626545 w 1241694"/>
                  <a:gd name="connsiteY7-48" fmla="*/ 274485 h 1006887"/>
                  <a:gd name="connsiteX0-49" fmla="*/ 538375 w 1153524"/>
                  <a:gd name="connsiteY0-50" fmla="*/ 268848 h 1001039"/>
                  <a:gd name="connsiteX1-51" fmla="*/ 335175 w 1153524"/>
                  <a:gd name="connsiteY1-52" fmla="*/ 2148 h 1001039"/>
                  <a:gd name="connsiteX2-53" fmla="*/ 7515 w 1153524"/>
                  <a:gd name="connsiteY2-54" fmla="*/ 169788 h 1001039"/>
                  <a:gd name="connsiteX3-55" fmla="*/ 149755 w 1153524"/>
                  <a:gd name="connsiteY3-56" fmla="*/ 621908 h 1001039"/>
                  <a:gd name="connsiteX4-57" fmla="*/ 639975 w 1153524"/>
                  <a:gd name="connsiteY4-58" fmla="*/ 992748 h 1001039"/>
                  <a:gd name="connsiteX5-59" fmla="*/ 1153055 w 1153524"/>
                  <a:gd name="connsiteY5-60" fmla="*/ 253608 h 1001039"/>
                  <a:gd name="connsiteX6-61" fmla="*/ 815235 w 1153524"/>
                  <a:gd name="connsiteY6-62" fmla="*/ 37708 h 1001039"/>
                  <a:gd name="connsiteX7-63" fmla="*/ 538375 w 1153524"/>
                  <a:gd name="connsiteY7-64" fmla="*/ 268848 h 1001039"/>
                  <a:gd name="connsiteX0-65" fmla="*/ 536664 w 1151813"/>
                  <a:gd name="connsiteY0-66" fmla="*/ 231233 h 963424"/>
                  <a:gd name="connsiteX1-67" fmla="*/ 302984 w 1151813"/>
                  <a:gd name="connsiteY1-68" fmla="*/ 17873 h 963424"/>
                  <a:gd name="connsiteX2-69" fmla="*/ 5804 w 1151813"/>
                  <a:gd name="connsiteY2-70" fmla="*/ 132173 h 963424"/>
                  <a:gd name="connsiteX3-71" fmla="*/ 148044 w 1151813"/>
                  <a:gd name="connsiteY3-72" fmla="*/ 584293 h 963424"/>
                  <a:gd name="connsiteX4-73" fmla="*/ 638264 w 1151813"/>
                  <a:gd name="connsiteY4-74" fmla="*/ 955133 h 963424"/>
                  <a:gd name="connsiteX5-75" fmla="*/ 1151344 w 1151813"/>
                  <a:gd name="connsiteY5-76" fmla="*/ 215993 h 963424"/>
                  <a:gd name="connsiteX6-77" fmla="*/ 813524 w 1151813"/>
                  <a:gd name="connsiteY6-78" fmla="*/ 93 h 963424"/>
                  <a:gd name="connsiteX7-79" fmla="*/ 536664 w 1151813"/>
                  <a:gd name="connsiteY7-80" fmla="*/ 231233 h 963424"/>
                  <a:gd name="connsiteX0-81" fmla="*/ 574764 w 1151802"/>
                  <a:gd name="connsiteY0-82" fmla="*/ 254501 h 963832"/>
                  <a:gd name="connsiteX1-83" fmla="*/ 302984 w 1151802"/>
                  <a:gd name="connsiteY1-84" fmla="*/ 18281 h 963832"/>
                  <a:gd name="connsiteX2-85" fmla="*/ 5804 w 1151802"/>
                  <a:gd name="connsiteY2-86" fmla="*/ 132581 h 963832"/>
                  <a:gd name="connsiteX3-87" fmla="*/ 148044 w 1151802"/>
                  <a:gd name="connsiteY3-88" fmla="*/ 584701 h 963832"/>
                  <a:gd name="connsiteX4-89" fmla="*/ 638264 w 1151802"/>
                  <a:gd name="connsiteY4-90" fmla="*/ 955541 h 963832"/>
                  <a:gd name="connsiteX5-91" fmla="*/ 1151344 w 1151802"/>
                  <a:gd name="connsiteY5-92" fmla="*/ 216401 h 963832"/>
                  <a:gd name="connsiteX6-93" fmla="*/ 813524 w 1151802"/>
                  <a:gd name="connsiteY6-94" fmla="*/ 501 h 963832"/>
                  <a:gd name="connsiteX7-95" fmla="*/ 574764 w 1151802"/>
                  <a:gd name="connsiteY7-96" fmla="*/ 254501 h 963832"/>
                  <a:gd name="connsiteX0-97" fmla="*/ 574764 w 1151816"/>
                  <a:gd name="connsiteY0-98" fmla="*/ 241366 h 950697"/>
                  <a:gd name="connsiteX1-99" fmla="*/ 302984 w 1151816"/>
                  <a:gd name="connsiteY1-100" fmla="*/ 5146 h 950697"/>
                  <a:gd name="connsiteX2-101" fmla="*/ 5804 w 1151816"/>
                  <a:gd name="connsiteY2-102" fmla="*/ 119446 h 950697"/>
                  <a:gd name="connsiteX3-103" fmla="*/ 148044 w 1151816"/>
                  <a:gd name="connsiteY3-104" fmla="*/ 571566 h 950697"/>
                  <a:gd name="connsiteX4-105" fmla="*/ 638264 w 1151816"/>
                  <a:gd name="connsiteY4-106" fmla="*/ 942406 h 950697"/>
                  <a:gd name="connsiteX5-107" fmla="*/ 1151344 w 1151816"/>
                  <a:gd name="connsiteY5-108" fmla="*/ 203266 h 950697"/>
                  <a:gd name="connsiteX6-109" fmla="*/ 821144 w 1151816"/>
                  <a:gd name="connsiteY6-110" fmla="*/ 33086 h 950697"/>
                  <a:gd name="connsiteX7-111" fmla="*/ 574764 w 1151816"/>
                  <a:gd name="connsiteY7-112" fmla="*/ 241366 h 950697"/>
                  <a:gd name="connsiteX0-113" fmla="*/ 574764 w 1098575"/>
                  <a:gd name="connsiteY0-114" fmla="*/ 241366 h 949292"/>
                  <a:gd name="connsiteX1-115" fmla="*/ 302984 w 1098575"/>
                  <a:gd name="connsiteY1-116" fmla="*/ 5146 h 949292"/>
                  <a:gd name="connsiteX2-117" fmla="*/ 5804 w 1098575"/>
                  <a:gd name="connsiteY2-118" fmla="*/ 119446 h 949292"/>
                  <a:gd name="connsiteX3-119" fmla="*/ 148044 w 1098575"/>
                  <a:gd name="connsiteY3-120" fmla="*/ 571566 h 949292"/>
                  <a:gd name="connsiteX4-121" fmla="*/ 638264 w 1098575"/>
                  <a:gd name="connsiteY4-122" fmla="*/ 942406 h 949292"/>
                  <a:gd name="connsiteX5-123" fmla="*/ 1098004 w 1098575"/>
                  <a:gd name="connsiteY5-124" fmla="*/ 241366 h 949292"/>
                  <a:gd name="connsiteX6-125" fmla="*/ 821144 w 1098575"/>
                  <a:gd name="connsiteY6-126" fmla="*/ 33086 h 949292"/>
                  <a:gd name="connsiteX7-127" fmla="*/ 574764 w 1098575"/>
                  <a:gd name="connsiteY7-128" fmla="*/ 241366 h 949292"/>
                  <a:gd name="connsiteX0-129" fmla="*/ 567144 w 1098578"/>
                  <a:gd name="connsiteY0-130" fmla="*/ 225251 h 948417"/>
                  <a:gd name="connsiteX1-131" fmla="*/ 302984 w 1098578"/>
                  <a:gd name="connsiteY1-132" fmla="*/ 4271 h 948417"/>
                  <a:gd name="connsiteX2-133" fmla="*/ 5804 w 1098578"/>
                  <a:gd name="connsiteY2-134" fmla="*/ 118571 h 948417"/>
                  <a:gd name="connsiteX3-135" fmla="*/ 148044 w 1098578"/>
                  <a:gd name="connsiteY3-136" fmla="*/ 570691 h 948417"/>
                  <a:gd name="connsiteX4-137" fmla="*/ 638264 w 1098578"/>
                  <a:gd name="connsiteY4-138" fmla="*/ 941531 h 948417"/>
                  <a:gd name="connsiteX5-139" fmla="*/ 1098004 w 1098578"/>
                  <a:gd name="connsiteY5-140" fmla="*/ 240491 h 948417"/>
                  <a:gd name="connsiteX6-141" fmla="*/ 821144 w 1098578"/>
                  <a:gd name="connsiteY6-142" fmla="*/ 32211 h 948417"/>
                  <a:gd name="connsiteX7-143" fmla="*/ 567144 w 1098578"/>
                  <a:gd name="connsiteY7-144" fmla="*/ 225251 h 948417"/>
                  <a:gd name="connsiteX0-145" fmla="*/ 566791 w 1098225"/>
                  <a:gd name="connsiteY0-146" fmla="*/ 225251 h 940931"/>
                  <a:gd name="connsiteX1-147" fmla="*/ 302631 w 1098225"/>
                  <a:gd name="connsiteY1-148" fmla="*/ 4271 h 940931"/>
                  <a:gd name="connsiteX2-149" fmla="*/ 5451 w 1098225"/>
                  <a:gd name="connsiteY2-150" fmla="*/ 118571 h 940931"/>
                  <a:gd name="connsiteX3-151" fmla="*/ 147691 w 1098225"/>
                  <a:gd name="connsiteY3-152" fmla="*/ 570691 h 940931"/>
                  <a:gd name="connsiteX4-153" fmla="*/ 599811 w 1098225"/>
                  <a:gd name="connsiteY4-154" fmla="*/ 933911 h 940931"/>
                  <a:gd name="connsiteX5-155" fmla="*/ 1097651 w 1098225"/>
                  <a:gd name="connsiteY5-156" fmla="*/ 240491 h 940931"/>
                  <a:gd name="connsiteX6-157" fmla="*/ 820791 w 1098225"/>
                  <a:gd name="connsiteY6-158" fmla="*/ 32211 h 940931"/>
                  <a:gd name="connsiteX7-159" fmla="*/ 566791 w 1098225"/>
                  <a:gd name="connsiteY7-160" fmla="*/ 225251 h 940931"/>
                  <a:gd name="connsiteX0-161" fmla="*/ 588748 w 1120182"/>
                  <a:gd name="connsiteY0-162" fmla="*/ 227566 h 943300"/>
                  <a:gd name="connsiteX1-163" fmla="*/ 324588 w 1120182"/>
                  <a:gd name="connsiteY1-164" fmla="*/ 6586 h 943300"/>
                  <a:gd name="connsiteX2-165" fmla="*/ 4548 w 1120182"/>
                  <a:gd name="connsiteY2-166" fmla="*/ 105646 h 943300"/>
                  <a:gd name="connsiteX3-167" fmla="*/ 169648 w 1120182"/>
                  <a:gd name="connsiteY3-168" fmla="*/ 573006 h 943300"/>
                  <a:gd name="connsiteX4-169" fmla="*/ 621768 w 1120182"/>
                  <a:gd name="connsiteY4-170" fmla="*/ 936226 h 943300"/>
                  <a:gd name="connsiteX5-171" fmla="*/ 1119608 w 1120182"/>
                  <a:gd name="connsiteY5-172" fmla="*/ 242806 h 943300"/>
                  <a:gd name="connsiteX6-173" fmla="*/ 842748 w 1120182"/>
                  <a:gd name="connsiteY6-174" fmla="*/ 34526 h 943300"/>
                  <a:gd name="connsiteX7-175" fmla="*/ 588748 w 1120182"/>
                  <a:gd name="connsiteY7-176" fmla="*/ 227566 h 943300"/>
                  <a:gd name="connsiteX0-177" fmla="*/ 596127 w 1127561"/>
                  <a:gd name="connsiteY0-178" fmla="*/ 233015 h 948829"/>
                  <a:gd name="connsiteX1-179" fmla="*/ 331967 w 1127561"/>
                  <a:gd name="connsiteY1-180" fmla="*/ 12035 h 948829"/>
                  <a:gd name="connsiteX2-181" fmla="*/ 4307 w 1127561"/>
                  <a:gd name="connsiteY2-182" fmla="*/ 88235 h 948829"/>
                  <a:gd name="connsiteX3-183" fmla="*/ 177027 w 1127561"/>
                  <a:gd name="connsiteY3-184" fmla="*/ 578455 h 948829"/>
                  <a:gd name="connsiteX4-185" fmla="*/ 629147 w 1127561"/>
                  <a:gd name="connsiteY4-186" fmla="*/ 941675 h 948829"/>
                  <a:gd name="connsiteX5-187" fmla="*/ 1126987 w 1127561"/>
                  <a:gd name="connsiteY5-188" fmla="*/ 248255 h 948829"/>
                  <a:gd name="connsiteX6-189" fmla="*/ 850127 w 1127561"/>
                  <a:gd name="connsiteY6-190" fmla="*/ 39975 h 948829"/>
                  <a:gd name="connsiteX7-191" fmla="*/ 596127 w 1127561"/>
                  <a:gd name="connsiteY7-192" fmla="*/ 233015 h 948829"/>
                  <a:gd name="connsiteX0-193" fmla="*/ 596471 w 1127905"/>
                  <a:gd name="connsiteY0-194" fmla="*/ 287455 h 1003269"/>
                  <a:gd name="connsiteX1-195" fmla="*/ 339931 w 1127905"/>
                  <a:gd name="connsiteY1-196" fmla="*/ 5515 h 1003269"/>
                  <a:gd name="connsiteX2-197" fmla="*/ 4651 w 1127905"/>
                  <a:gd name="connsiteY2-198" fmla="*/ 142675 h 1003269"/>
                  <a:gd name="connsiteX3-199" fmla="*/ 177371 w 1127905"/>
                  <a:gd name="connsiteY3-200" fmla="*/ 632895 h 1003269"/>
                  <a:gd name="connsiteX4-201" fmla="*/ 629491 w 1127905"/>
                  <a:gd name="connsiteY4-202" fmla="*/ 996115 h 1003269"/>
                  <a:gd name="connsiteX5-203" fmla="*/ 1127331 w 1127905"/>
                  <a:gd name="connsiteY5-204" fmla="*/ 302695 h 1003269"/>
                  <a:gd name="connsiteX6-205" fmla="*/ 850471 w 1127905"/>
                  <a:gd name="connsiteY6-206" fmla="*/ 94415 h 1003269"/>
                  <a:gd name="connsiteX7-207" fmla="*/ 596471 w 1127905"/>
                  <a:gd name="connsiteY7-208" fmla="*/ 287455 h 1003269"/>
                  <a:gd name="connsiteX0-209" fmla="*/ 596471 w 1128002"/>
                  <a:gd name="connsiteY0-210" fmla="*/ 287455 h 1003269"/>
                  <a:gd name="connsiteX1-211" fmla="*/ 339931 w 1128002"/>
                  <a:gd name="connsiteY1-212" fmla="*/ 5515 h 1003269"/>
                  <a:gd name="connsiteX2-213" fmla="*/ 4651 w 1128002"/>
                  <a:gd name="connsiteY2-214" fmla="*/ 142675 h 1003269"/>
                  <a:gd name="connsiteX3-215" fmla="*/ 177371 w 1128002"/>
                  <a:gd name="connsiteY3-216" fmla="*/ 632895 h 1003269"/>
                  <a:gd name="connsiteX4-217" fmla="*/ 629491 w 1128002"/>
                  <a:gd name="connsiteY4-218" fmla="*/ 996115 h 1003269"/>
                  <a:gd name="connsiteX5-219" fmla="*/ 1127331 w 1128002"/>
                  <a:gd name="connsiteY5-220" fmla="*/ 302695 h 1003269"/>
                  <a:gd name="connsiteX6-221" fmla="*/ 880951 w 1128002"/>
                  <a:gd name="connsiteY6-222" fmla="*/ 56315 h 1003269"/>
                  <a:gd name="connsiteX7-223" fmla="*/ 596471 w 1128002"/>
                  <a:gd name="connsiteY7-224" fmla="*/ 287455 h 1003269"/>
                  <a:gd name="connsiteX0-225" fmla="*/ 596471 w 1173605"/>
                  <a:gd name="connsiteY0-226" fmla="*/ 287455 h 1003552"/>
                  <a:gd name="connsiteX1-227" fmla="*/ 339931 w 1173605"/>
                  <a:gd name="connsiteY1-228" fmla="*/ 5515 h 1003552"/>
                  <a:gd name="connsiteX2-229" fmla="*/ 4651 w 1173605"/>
                  <a:gd name="connsiteY2-230" fmla="*/ 142675 h 1003552"/>
                  <a:gd name="connsiteX3-231" fmla="*/ 177371 w 1173605"/>
                  <a:gd name="connsiteY3-232" fmla="*/ 632895 h 1003552"/>
                  <a:gd name="connsiteX4-233" fmla="*/ 629491 w 1173605"/>
                  <a:gd name="connsiteY4-234" fmla="*/ 996115 h 1003552"/>
                  <a:gd name="connsiteX5-235" fmla="*/ 1173051 w 1173605"/>
                  <a:gd name="connsiteY5-236" fmla="*/ 295075 h 1003552"/>
                  <a:gd name="connsiteX6-237" fmla="*/ 880951 w 1173605"/>
                  <a:gd name="connsiteY6-238" fmla="*/ 56315 h 1003552"/>
                  <a:gd name="connsiteX7-239" fmla="*/ 596471 w 1173605"/>
                  <a:gd name="connsiteY7-240" fmla="*/ 287455 h 1003552"/>
                  <a:gd name="connsiteX0-241" fmla="*/ 603276 w 1180410"/>
                  <a:gd name="connsiteY0-242" fmla="*/ 287693 h 1005272"/>
                  <a:gd name="connsiteX1-243" fmla="*/ 346736 w 1180410"/>
                  <a:gd name="connsiteY1-244" fmla="*/ 5753 h 1005272"/>
                  <a:gd name="connsiteX2-245" fmla="*/ 11456 w 1180410"/>
                  <a:gd name="connsiteY2-246" fmla="*/ 142913 h 1005272"/>
                  <a:gd name="connsiteX3-247" fmla="*/ 130836 w 1180410"/>
                  <a:gd name="connsiteY3-248" fmla="*/ 655993 h 1005272"/>
                  <a:gd name="connsiteX4-249" fmla="*/ 636296 w 1180410"/>
                  <a:gd name="connsiteY4-250" fmla="*/ 996353 h 1005272"/>
                  <a:gd name="connsiteX5-251" fmla="*/ 1179856 w 1180410"/>
                  <a:gd name="connsiteY5-252" fmla="*/ 295313 h 1005272"/>
                  <a:gd name="connsiteX6-253" fmla="*/ 887756 w 1180410"/>
                  <a:gd name="connsiteY6-254" fmla="*/ 56553 h 1005272"/>
                  <a:gd name="connsiteX7-255" fmla="*/ 603276 w 1180410"/>
                  <a:gd name="connsiteY7-256" fmla="*/ 287693 h 1005272"/>
                  <a:gd name="connsiteX0-257" fmla="*/ 604313 w 1181447"/>
                  <a:gd name="connsiteY0-258" fmla="*/ 287693 h 1027612"/>
                  <a:gd name="connsiteX1-259" fmla="*/ 347773 w 1181447"/>
                  <a:gd name="connsiteY1-260" fmla="*/ 5753 h 1027612"/>
                  <a:gd name="connsiteX2-261" fmla="*/ 12493 w 1181447"/>
                  <a:gd name="connsiteY2-262" fmla="*/ 142913 h 1027612"/>
                  <a:gd name="connsiteX3-263" fmla="*/ 131873 w 1181447"/>
                  <a:gd name="connsiteY3-264" fmla="*/ 655993 h 1027612"/>
                  <a:gd name="connsiteX4-265" fmla="*/ 690673 w 1181447"/>
                  <a:gd name="connsiteY4-266" fmla="*/ 1019213 h 1027612"/>
                  <a:gd name="connsiteX5-267" fmla="*/ 1180893 w 1181447"/>
                  <a:gd name="connsiteY5-268" fmla="*/ 295313 h 1027612"/>
                  <a:gd name="connsiteX6-269" fmla="*/ 888793 w 1181447"/>
                  <a:gd name="connsiteY6-270" fmla="*/ 56553 h 1027612"/>
                  <a:gd name="connsiteX7-271" fmla="*/ 604313 w 1181447"/>
                  <a:gd name="connsiteY7-272" fmla="*/ 287693 h 1027612"/>
                  <a:gd name="connsiteX0-273" fmla="*/ 604313 w 1181465"/>
                  <a:gd name="connsiteY0-274" fmla="*/ 287693 h 1027612"/>
                  <a:gd name="connsiteX1-275" fmla="*/ 347773 w 1181465"/>
                  <a:gd name="connsiteY1-276" fmla="*/ 5753 h 1027612"/>
                  <a:gd name="connsiteX2-277" fmla="*/ 12493 w 1181465"/>
                  <a:gd name="connsiteY2-278" fmla="*/ 142913 h 1027612"/>
                  <a:gd name="connsiteX3-279" fmla="*/ 131873 w 1181465"/>
                  <a:gd name="connsiteY3-280" fmla="*/ 655993 h 1027612"/>
                  <a:gd name="connsiteX4-281" fmla="*/ 690673 w 1181465"/>
                  <a:gd name="connsiteY4-282" fmla="*/ 1019213 h 1027612"/>
                  <a:gd name="connsiteX5-283" fmla="*/ 1180893 w 1181465"/>
                  <a:gd name="connsiteY5-284" fmla="*/ 295313 h 1027612"/>
                  <a:gd name="connsiteX6-285" fmla="*/ 888793 w 1181465"/>
                  <a:gd name="connsiteY6-286" fmla="*/ 56553 h 1027612"/>
                  <a:gd name="connsiteX7-287" fmla="*/ 604313 w 1181465"/>
                  <a:gd name="connsiteY7-288" fmla="*/ 287693 h 1027612"/>
                  <a:gd name="connsiteX0-289" fmla="*/ 604313 w 1181465"/>
                  <a:gd name="connsiteY0-290" fmla="*/ 288511 h 1028430"/>
                  <a:gd name="connsiteX1-291" fmla="*/ 347773 w 1181465"/>
                  <a:gd name="connsiteY1-292" fmla="*/ 6571 h 1028430"/>
                  <a:gd name="connsiteX2-293" fmla="*/ 12493 w 1181465"/>
                  <a:gd name="connsiteY2-294" fmla="*/ 143731 h 1028430"/>
                  <a:gd name="connsiteX3-295" fmla="*/ 131873 w 1181465"/>
                  <a:gd name="connsiteY3-296" fmla="*/ 656811 h 1028430"/>
                  <a:gd name="connsiteX4-297" fmla="*/ 690673 w 1181465"/>
                  <a:gd name="connsiteY4-298" fmla="*/ 1020031 h 1028430"/>
                  <a:gd name="connsiteX5-299" fmla="*/ 1180893 w 1181465"/>
                  <a:gd name="connsiteY5-300" fmla="*/ 296131 h 1028430"/>
                  <a:gd name="connsiteX6-301" fmla="*/ 888793 w 1181465"/>
                  <a:gd name="connsiteY6-302" fmla="*/ 57371 h 1028430"/>
                  <a:gd name="connsiteX7-303" fmla="*/ 604313 w 1181465"/>
                  <a:gd name="connsiteY7-304" fmla="*/ 288511 h 1028430"/>
                  <a:gd name="connsiteX0-305" fmla="*/ 604313 w 1181465"/>
                  <a:gd name="connsiteY0-306" fmla="*/ 270887 h 1010806"/>
                  <a:gd name="connsiteX1-307" fmla="*/ 347773 w 1181465"/>
                  <a:gd name="connsiteY1-308" fmla="*/ 7997 h 1010806"/>
                  <a:gd name="connsiteX2-309" fmla="*/ 12493 w 1181465"/>
                  <a:gd name="connsiteY2-310" fmla="*/ 126107 h 1010806"/>
                  <a:gd name="connsiteX3-311" fmla="*/ 131873 w 1181465"/>
                  <a:gd name="connsiteY3-312" fmla="*/ 639187 h 1010806"/>
                  <a:gd name="connsiteX4-313" fmla="*/ 690673 w 1181465"/>
                  <a:gd name="connsiteY4-314" fmla="*/ 1002407 h 1010806"/>
                  <a:gd name="connsiteX5-315" fmla="*/ 1180893 w 1181465"/>
                  <a:gd name="connsiteY5-316" fmla="*/ 278507 h 1010806"/>
                  <a:gd name="connsiteX6-317" fmla="*/ 888793 w 1181465"/>
                  <a:gd name="connsiteY6-318" fmla="*/ 39747 h 1010806"/>
                  <a:gd name="connsiteX7-319" fmla="*/ 604313 w 1181465"/>
                  <a:gd name="connsiteY7-320" fmla="*/ 270887 h 1010806"/>
                  <a:gd name="connsiteX0-321" fmla="*/ 621462 w 1198614"/>
                  <a:gd name="connsiteY0-322" fmla="*/ 289918 h 1029837"/>
                  <a:gd name="connsiteX1-323" fmla="*/ 364922 w 1198614"/>
                  <a:gd name="connsiteY1-324" fmla="*/ 27028 h 1029837"/>
                  <a:gd name="connsiteX2-325" fmla="*/ 29642 w 1198614"/>
                  <a:gd name="connsiteY2-326" fmla="*/ 145138 h 1029837"/>
                  <a:gd name="connsiteX3-327" fmla="*/ 149022 w 1198614"/>
                  <a:gd name="connsiteY3-328" fmla="*/ 658218 h 1029837"/>
                  <a:gd name="connsiteX4-329" fmla="*/ 707822 w 1198614"/>
                  <a:gd name="connsiteY4-330" fmla="*/ 1021438 h 1029837"/>
                  <a:gd name="connsiteX5-331" fmla="*/ 1198042 w 1198614"/>
                  <a:gd name="connsiteY5-332" fmla="*/ 297538 h 1029837"/>
                  <a:gd name="connsiteX6-333" fmla="*/ 905942 w 1198614"/>
                  <a:gd name="connsiteY6-334" fmla="*/ 58778 h 1029837"/>
                  <a:gd name="connsiteX7-335" fmla="*/ 621462 w 1198614"/>
                  <a:gd name="connsiteY7-336" fmla="*/ 289918 h 1029837"/>
                  <a:gd name="connsiteX0-337" fmla="*/ 621462 w 1198614"/>
                  <a:gd name="connsiteY0-338" fmla="*/ 309380 h 1049299"/>
                  <a:gd name="connsiteX1-339" fmla="*/ 364922 w 1198614"/>
                  <a:gd name="connsiteY1-340" fmla="*/ 46490 h 1049299"/>
                  <a:gd name="connsiteX2-341" fmla="*/ 29642 w 1198614"/>
                  <a:gd name="connsiteY2-342" fmla="*/ 164600 h 1049299"/>
                  <a:gd name="connsiteX3-343" fmla="*/ 149022 w 1198614"/>
                  <a:gd name="connsiteY3-344" fmla="*/ 677680 h 1049299"/>
                  <a:gd name="connsiteX4-345" fmla="*/ 707822 w 1198614"/>
                  <a:gd name="connsiteY4-346" fmla="*/ 1040900 h 1049299"/>
                  <a:gd name="connsiteX5-347" fmla="*/ 1198042 w 1198614"/>
                  <a:gd name="connsiteY5-348" fmla="*/ 317000 h 1049299"/>
                  <a:gd name="connsiteX6-349" fmla="*/ 905942 w 1198614"/>
                  <a:gd name="connsiteY6-350" fmla="*/ 78240 h 1049299"/>
                  <a:gd name="connsiteX7-351" fmla="*/ 621462 w 1198614"/>
                  <a:gd name="connsiteY7-352" fmla="*/ 309380 h 1049299"/>
                  <a:gd name="connsiteX0-353" fmla="*/ 621462 w 1198614"/>
                  <a:gd name="connsiteY0-354" fmla="*/ 305247 h 1045166"/>
                  <a:gd name="connsiteX1-355" fmla="*/ 364922 w 1198614"/>
                  <a:gd name="connsiteY1-356" fmla="*/ 42357 h 1045166"/>
                  <a:gd name="connsiteX2-357" fmla="*/ 29642 w 1198614"/>
                  <a:gd name="connsiteY2-358" fmla="*/ 160467 h 1045166"/>
                  <a:gd name="connsiteX3-359" fmla="*/ 149022 w 1198614"/>
                  <a:gd name="connsiteY3-360" fmla="*/ 673547 h 1045166"/>
                  <a:gd name="connsiteX4-361" fmla="*/ 707822 w 1198614"/>
                  <a:gd name="connsiteY4-362" fmla="*/ 1036767 h 1045166"/>
                  <a:gd name="connsiteX5-363" fmla="*/ 1198042 w 1198614"/>
                  <a:gd name="connsiteY5-364" fmla="*/ 312867 h 1045166"/>
                  <a:gd name="connsiteX6-365" fmla="*/ 905942 w 1198614"/>
                  <a:gd name="connsiteY6-366" fmla="*/ 74107 h 1045166"/>
                  <a:gd name="connsiteX7-367" fmla="*/ 621462 w 1198614"/>
                  <a:gd name="connsiteY7-368" fmla="*/ 305247 h 1045166"/>
                  <a:gd name="connsiteX0-369" fmla="*/ 603989 w 1181141"/>
                  <a:gd name="connsiteY0-370" fmla="*/ 283425 h 1023344"/>
                  <a:gd name="connsiteX1-371" fmla="*/ 342687 w 1181141"/>
                  <a:gd name="connsiteY1-372" fmla="*/ 22916 h 1023344"/>
                  <a:gd name="connsiteX2-373" fmla="*/ 12169 w 1181141"/>
                  <a:gd name="connsiteY2-374" fmla="*/ 138645 h 1023344"/>
                  <a:gd name="connsiteX3-375" fmla="*/ 131549 w 1181141"/>
                  <a:gd name="connsiteY3-376" fmla="*/ 651725 h 1023344"/>
                  <a:gd name="connsiteX4-377" fmla="*/ 690349 w 1181141"/>
                  <a:gd name="connsiteY4-378" fmla="*/ 1014945 h 1023344"/>
                  <a:gd name="connsiteX5-379" fmla="*/ 1180569 w 1181141"/>
                  <a:gd name="connsiteY5-380" fmla="*/ 291045 h 1023344"/>
                  <a:gd name="connsiteX6-381" fmla="*/ 888469 w 1181141"/>
                  <a:gd name="connsiteY6-382" fmla="*/ 52285 h 1023344"/>
                  <a:gd name="connsiteX7-383" fmla="*/ 603989 w 1181141"/>
                  <a:gd name="connsiteY7-384" fmla="*/ 283425 h 10233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81141" h="1023344">
                    <a:moveTo>
                      <a:pt x="603989" y="283425"/>
                    </a:moveTo>
                    <a:cubicBezTo>
                      <a:pt x="513025" y="278530"/>
                      <a:pt x="457993" y="85147"/>
                      <a:pt x="342687" y="22916"/>
                    </a:cubicBezTo>
                    <a:cubicBezTo>
                      <a:pt x="227381" y="-39315"/>
                      <a:pt x="47359" y="33844"/>
                      <a:pt x="12169" y="138645"/>
                    </a:cubicBezTo>
                    <a:cubicBezTo>
                      <a:pt x="-23021" y="243447"/>
                      <a:pt x="18519" y="505675"/>
                      <a:pt x="131549" y="651725"/>
                    </a:cubicBezTo>
                    <a:cubicBezTo>
                      <a:pt x="244579" y="797775"/>
                      <a:pt x="515512" y="1075058"/>
                      <a:pt x="690349" y="1014945"/>
                    </a:cubicBezTo>
                    <a:cubicBezTo>
                      <a:pt x="865186" y="954832"/>
                      <a:pt x="1167869" y="460378"/>
                      <a:pt x="1180569" y="291045"/>
                    </a:cubicBezTo>
                    <a:cubicBezTo>
                      <a:pt x="1193269" y="121712"/>
                      <a:pt x="991710" y="10692"/>
                      <a:pt x="888469" y="52285"/>
                    </a:cubicBezTo>
                    <a:cubicBezTo>
                      <a:pt x="785228" y="93878"/>
                      <a:pt x="694953" y="288320"/>
                      <a:pt x="603989" y="283425"/>
                    </a:cubicBezTo>
                    <a:close/>
                  </a:path>
                </a:pathLst>
              </a:custGeom>
              <a:solidFill>
                <a:srgbClr val="7FD1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9B79EAA2-45BF-4E7A-B00B-4C9F9E916666}"/>
              </a:ext>
            </a:extLst>
          </p:cNvPr>
          <p:cNvSpPr/>
          <p:nvPr/>
        </p:nvSpPr>
        <p:spPr>
          <a:xfrm>
            <a:off x="1526719" y="1574800"/>
            <a:ext cx="6469063" cy="1546668"/>
          </a:xfrm>
          <a:prstGeom prst="rect">
            <a:avLst/>
          </a:prstGeom>
          <a:noFill/>
        </p:spPr>
        <p:txBody>
          <a:bodyPr wrap="square" lIns="68672" tIns="34335" rIns="68672" bIns="34335">
            <a:spAutoFit/>
          </a:bodyPr>
          <a:lstStyle/>
          <a:p>
            <a:pPr algn="ctr" defTabSz="685859">
              <a:buClr>
                <a:srgbClr val="000000"/>
              </a:buClr>
              <a:defRPr/>
            </a:pPr>
            <a:r>
              <a:rPr lang="en-US" sz="2000" b="1" kern="0">
                <a:ln w="22225">
                  <a:solidFill>
                    <a:srgbClr val="ED7D31"/>
                  </a:solidFill>
                  <a:prstDash val="solid"/>
                </a:ln>
                <a:solidFill>
                  <a:schemeClr val="accent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CHÀO MỪNG CÁC THẦY CÔ GIÁO ĐẾN VỚI </a:t>
            </a:r>
          </a:p>
          <a:p>
            <a:pPr algn="ctr" defTabSz="685859">
              <a:buClr>
                <a:srgbClr val="000000"/>
              </a:buClr>
              <a:defRPr/>
            </a:pPr>
            <a:r>
              <a:rPr lang="en-US" sz="2000" b="1" kern="0">
                <a:ln w="22225">
                  <a:solidFill>
                    <a:srgbClr val="ED7D31"/>
                  </a:solidFill>
                  <a:prstDash val="solid"/>
                </a:ln>
                <a:solidFill>
                  <a:schemeClr val="accent1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TIẾT TOÁN</a:t>
            </a:r>
          </a:p>
          <a:p>
            <a:pPr algn="ctr" defTabSz="685859">
              <a:buClr>
                <a:srgbClr val="000000"/>
              </a:buClr>
              <a:defRPr/>
            </a:pPr>
            <a:endParaRPr lang="en-US" sz="2800" b="1" kern="0">
              <a:ln w="22225">
                <a:solidFill>
                  <a:srgbClr val="ED7D31"/>
                </a:solidFill>
                <a:prstDash val="solid"/>
              </a:ln>
              <a:solidFill>
                <a:srgbClr val="FE2040"/>
              </a:solidFill>
              <a:latin typeface="Times New Roman" panose="02020603050405020304" pitchFamily="18" charset="0"/>
              <a:ea typeface="微软雅黑"/>
              <a:cs typeface="Calibri" panose="020F0502020204030204" pitchFamily="34" charset="0"/>
              <a:sym typeface="Arial"/>
            </a:endParaRPr>
          </a:p>
          <a:p>
            <a:pPr algn="ctr" defTabSz="685859">
              <a:buClr>
                <a:srgbClr val="000000"/>
              </a:buClr>
              <a:defRPr/>
            </a:pPr>
            <a:r>
              <a:rPr lang="en-US" sz="2800" b="1" ker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E2040"/>
                </a:solidFill>
                <a:latin typeface="Times New Roman" panose="02020603050405020304" pitchFamily="18" charset="0"/>
                <a:ea typeface="微软雅黑"/>
                <a:cs typeface="Calibri" panose="020F0502020204030204" pitchFamily="34" charset="0"/>
                <a:sym typeface="Arial"/>
              </a:rPr>
              <a:t>Bài 24: LUYỆN TẬP CHUNG</a:t>
            </a:r>
            <a:endParaRPr lang="en-US" sz="2800" b="1" kern="0">
              <a:ln w="22225">
                <a:solidFill>
                  <a:srgbClr val="ED7D31"/>
                </a:solidFill>
                <a:prstDash val="solid"/>
              </a:ln>
              <a:solidFill>
                <a:srgbClr val="FE204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076" name="Text Box 5">
            <a:extLst>
              <a:ext uri="{FF2B5EF4-FFF2-40B4-BE49-F238E27FC236}">
                <a16:creationId xmlns:a16="http://schemas.microsoft.com/office/drawing/2014/main" id="{11BE4AC3-3996-4C28-AE71-6FFDA4DF3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1" y="-3175"/>
            <a:ext cx="6469063" cy="62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72" tIns="34335" rIns="68672" bIns="3433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7030A0"/>
                </a:solidFill>
                <a:latin typeface="UTM Avo" pitchFamily="18" charset="0"/>
                <a:ea typeface="Microsoft YaHei" panose="020B0503020204020204" pitchFamily="34" charset="-122"/>
              </a:rPr>
              <a:t>PHÒNG GIÁO DỤC VÀ ĐẠO TẠO QUẬN HỒNG BÀNG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7030A0"/>
                </a:solidFill>
                <a:latin typeface="UTM Avo" pitchFamily="18" charset="0"/>
                <a:ea typeface="Microsoft YaHei" panose="020B0503020204020204" pitchFamily="34" charset="-122"/>
              </a:rPr>
              <a:t>TRƯỜNG TIỂU HỌC AN HỒNG</a:t>
            </a:r>
            <a:endParaRPr lang="en-US" altLang="en-US" sz="1100" b="1">
              <a:solidFill>
                <a:srgbClr val="7030A0"/>
              </a:solidFill>
              <a:latin typeface="UTM Avo" pitchFamily="18" charset="0"/>
              <a:ea typeface="Microsoft YaHei" panose="020B0503020204020204" pitchFamily="34" charset="-122"/>
            </a:endParaRP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566E5761-0C1B-4DE9-A66C-C291C7C61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9326" y="3429000"/>
            <a:ext cx="5089525" cy="9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72" tIns="34335" rIns="68672" bIns="3433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1800" b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Giáo viên </a:t>
            </a: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 Hoàng Thị Kim Oanh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Lớp: 1A2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 b="1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775166" y="1685110"/>
            <a:ext cx="522511" cy="5486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48249" y="1693814"/>
            <a:ext cx="526871" cy="5268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20" name="Flowchart: Decision 19"/>
          <p:cNvSpPr/>
          <p:nvPr/>
        </p:nvSpPr>
        <p:spPr>
          <a:xfrm>
            <a:off x="4794068" y="2560320"/>
            <a:ext cx="953589" cy="705395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1" name="Flowchart: Decision 20"/>
          <p:cNvSpPr/>
          <p:nvPr/>
        </p:nvSpPr>
        <p:spPr>
          <a:xfrm>
            <a:off x="7167153" y="2555966"/>
            <a:ext cx="1075510" cy="705395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22" name="Oval 21"/>
          <p:cNvSpPr/>
          <p:nvPr/>
        </p:nvSpPr>
        <p:spPr>
          <a:xfrm>
            <a:off x="4807131" y="3500846"/>
            <a:ext cx="888274" cy="6531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86</a:t>
            </a:r>
          </a:p>
        </p:txBody>
      </p:sp>
      <p:sp>
        <p:nvSpPr>
          <p:cNvPr id="23" name="Oval 22"/>
          <p:cNvSpPr/>
          <p:nvPr/>
        </p:nvSpPr>
        <p:spPr>
          <a:xfrm>
            <a:off x="6017628" y="3470366"/>
            <a:ext cx="888274" cy="6531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88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566161" y="4389121"/>
            <a:ext cx="849086" cy="64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258595" y="4425041"/>
            <a:ext cx="849086" cy="64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64554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sp>
        <p:nvSpPr>
          <p:cNvPr id="11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2195605" y="3857065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0" y="1162291"/>
            <a:ext cx="7696200" cy="3621881"/>
          </a:xfrm>
          <a:prstGeom prst="rect">
            <a:avLst/>
          </a:prstGeom>
        </p:spPr>
      </p:pic>
      <p:sp>
        <p:nvSpPr>
          <p:cNvPr id="10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1866690" y="2203152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5028777" y="2292159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2637126" y="3910534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4914690" y="3871473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0"/>
            <a:ext cx="3022600" cy="1315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36470"/>
            <a:ext cx="9144000" cy="2035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0857" y="3583580"/>
            <a:ext cx="5834743" cy="391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lớn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40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70857" y="4284620"/>
            <a:ext cx="5834743" cy="391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bé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31</a:t>
            </a:r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297052"/>
            <a:ext cx="1823357" cy="7938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256" y="293914"/>
            <a:ext cx="5798817" cy="425631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0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5815754" y="3418114"/>
            <a:ext cx="606817" cy="49242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62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" y="278606"/>
            <a:ext cx="8371113" cy="458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22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2" y="278606"/>
            <a:ext cx="3766457" cy="20073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31377" y="1164771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cxnSp>
        <p:nvCxnSpPr>
          <p:cNvPr id="9" name="Straight Arrow Connector 8"/>
          <p:cNvCxnSpPr>
            <a:stCxn id="4" idx="3"/>
          </p:cNvCxnSpPr>
          <p:nvPr/>
        </p:nvCxnSpPr>
        <p:spPr>
          <a:xfrm flipV="1">
            <a:off x="5630089" y="794658"/>
            <a:ext cx="664030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3"/>
          </p:cNvCxnSpPr>
          <p:nvPr/>
        </p:nvCxnSpPr>
        <p:spPr>
          <a:xfrm>
            <a:off x="5630089" y="1344386"/>
            <a:ext cx="664030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346371" y="598714"/>
            <a:ext cx="700933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6346371" y="1282304"/>
            <a:ext cx="700933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7093131" y="794658"/>
            <a:ext cx="59117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22331" y="634091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83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7053943" y="1501140"/>
            <a:ext cx="59117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22331" y="1321525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952999" y="2362200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529943" y="2011136"/>
            <a:ext cx="816428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529943" y="2590800"/>
            <a:ext cx="816428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346371" y="1820636"/>
            <a:ext cx="700933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6" name="Oval 25"/>
          <p:cNvSpPr/>
          <p:nvPr/>
        </p:nvSpPr>
        <p:spPr>
          <a:xfrm>
            <a:off x="6346371" y="2579914"/>
            <a:ext cx="700933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7056123" y="2013313"/>
            <a:ext cx="67172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728861" y="1853292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38</a:t>
            </a:r>
          </a:p>
        </p:txBody>
      </p:sp>
      <p:sp>
        <p:nvSpPr>
          <p:cNvPr id="31" name="Right Arrow 30"/>
          <p:cNvSpPr/>
          <p:nvPr/>
        </p:nvSpPr>
        <p:spPr>
          <a:xfrm>
            <a:off x="7119257" y="2770414"/>
            <a:ext cx="55198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721243" y="2541814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37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939936" y="3635829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5529943" y="3265715"/>
            <a:ext cx="816428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529943" y="3815444"/>
            <a:ext cx="816428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346370" y="3159579"/>
            <a:ext cx="700933" cy="381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7" name="Oval 36"/>
          <p:cNvSpPr/>
          <p:nvPr/>
        </p:nvSpPr>
        <p:spPr>
          <a:xfrm>
            <a:off x="6346371" y="3815444"/>
            <a:ext cx="700933" cy="381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38" name="Right Arrow 37"/>
          <p:cNvSpPr/>
          <p:nvPr/>
        </p:nvSpPr>
        <p:spPr>
          <a:xfrm>
            <a:off x="7119256" y="3278778"/>
            <a:ext cx="608591" cy="713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783292" y="3197678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73</a:t>
            </a:r>
          </a:p>
        </p:txBody>
      </p:sp>
      <p:sp>
        <p:nvSpPr>
          <p:cNvPr id="40" name="Right Arrow 39"/>
          <p:cNvSpPr/>
          <p:nvPr/>
        </p:nvSpPr>
        <p:spPr>
          <a:xfrm>
            <a:off x="7132319" y="4008665"/>
            <a:ext cx="60423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765874" y="3815443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78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00742" y="2816133"/>
            <a:ext cx="4256315" cy="99931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Vậy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83; 87; 38; 37; 73; 78</a:t>
            </a:r>
          </a:p>
        </p:txBody>
      </p:sp>
    </p:spTree>
    <p:extLst>
      <p:ext uri="{BB962C8B-B14F-4D97-AF65-F5344CB8AC3E}">
        <p14:creationId xmlns:p14="http://schemas.microsoft.com/office/powerpoint/2010/main" val="353748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1201783" y="1263921"/>
            <a:ext cx="7615646" cy="2170729"/>
            <a:chOff x="1403103" y="2644047"/>
            <a:chExt cx="5340597" cy="5439201"/>
          </a:xfrm>
        </p:grpSpPr>
        <p:sp>
          <p:nvSpPr>
            <p:cNvPr id="7" name="椭圆 6"/>
            <p:cNvSpPr/>
            <p:nvPr/>
          </p:nvSpPr>
          <p:spPr>
            <a:xfrm>
              <a:off x="1403103" y="2644047"/>
              <a:ext cx="534059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586314" y="2761993"/>
              <a:ext cx="5071198" cy="5321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Dặn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0229" y="310388"/>
            <a:ext cx="78921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24: </a:t>
            </a:r>
          </a:p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chung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9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342900" y="2843429"/>
            <a:ext cx="733152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61" y="903514"/>
            <a:ext cx="3790950" cy="13195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84" y="783771"/>
            <a:ext cx="4212782" cy="13914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1571"/>
            <a:ext cx="9144000" cy="291192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833257" y="2830286"/>
            <a:ext cx="533400" cy="631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900060" y="2819401"/>
            <a:ext cx="51162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293430" y="2808514"/>
            <a:ext cx="522511" cy="653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789714" y="4180115"/>
            <a:ext cx="598715" cy="598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921829" y="4201888"/>
            <a:ext cx="500745" cy="587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304318" y="4191002"/>
            <a:ext cx="533396" cy="587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1691" y="256501"/>
            <a:ext cx="1488623" cy="523220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1. </a:t>
            </a:r>
            <a:r>
              <a:rPr lang="en-US" sz="2800" b="1" dirty="0" err="1"/>
              <a:t>Số</a:t>
            </a:r>
            <a:r>
              <a:rPr lang="en-US" sz="28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2" y="443661"/>
            <a:ext cx="8218714" cy="44413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07629" y="3766457"/>
            <a:ext cx="740228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62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58000" y="2852057"/>
            <a:ext cx="729343" cy="8273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39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520543" y="2013858"/>
            <a:ext cx="707571" cy="8490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16487" y="1066800"/>
            <a:ext cx="696686" cy="8599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328198" y="284277"/>
            <a:ext cx="1853293" cy="9044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1348958"/>
            <a:ext cx="8469086" cy="379454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2786743" y="2993572"/>
            <a:ext cx="620486" cy="6095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567543" y="2993571"/>
            <a:ext cx="2808514" cy="5225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995057" y="3058886"/>
            <a:ext cx="1915886" cy="511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455229" y="3058886"/>
            <a:ext cx="947057" cy="4680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331"/>
            <a:ext cx="9143999" cy="4451169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5175063" y="2090057"/>
            <a:ext cx="768538" cy="222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31" name="Oval 30"/>
          <p:cNvSpPr/>
          <p:nvPr/>
        </p:nvSpPr>
        <p:spPr>
          <a:xfrm>
            <a:off x="6139543" y="2941321"/>
            <a:ext cx="731520" cy="4354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75</a:t>
            </a:r>
          </a:p>
        </p:txBody>
      </p:sp>
      <p:sp>
        <p:nvSpPr>
          <p:cNvPr id="32" name="Oval 31"/>
          <p:cNvSpPr/>
          <p:nvPr/>
        </p:nvSpPr>
        <p:spPr>
          <a:xfrm>
            <a:off x="4926875" y="2954384"/>
            <a:ext cx="650965" cy="43542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33" name="Oval 32"/>
          <p:cNvSpPr/>
          <p:nvPr/>
        </p:nvSpPr>
        <p:spPr>
          <a:xfrm>
            <a:off x="3749039" y="3368032"/>
            <a:ext cx="992777" cy="435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</a:t>
            </a:r>
          </a:p>
        </p:txBody>
      </p:sp>
      <p:pic>
        <p:nvPicPr>
          <p:cNvPr id="8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0" y="0"/>
            <a:ext cx="3022600" cy="109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418010" y="444137"/>
            <a:ext cx="1946367" cy="9048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828" y="457200"/>
            <a:ext cx="5573485" cy="434339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10482" y="3472543"/>
            <a:ext cx="2373086" cy="402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Hình</a:t>
            </a:r>
            <a:r>
              <a:rPr lang="en-US" dirty="0">
                <a:solidFill>
                  <a:srgbClr val="FF0000"/>
                </a:solidFill>
              </a:rPr>
              <a:t> C </a:t>
            </a:r>
            <a:r>
              <a:rPr lang="en-US" dirty="0" err="1">
                <a:solidFill>
                  <a:srgbClr val="FF0000"/>
                </a:solidFill>
              </a:rPr>
              <a:t>có</a:t>
            </a:r>
            <a:r>
              <a:rPr lang="en-US" dirty="0">
                <a:solidFill>
                  <a:srgbClr val="FF0000"/>
                </a:solidFill>
              </a:rPr>
              <a:t> 19 ô </a:t>
            </a:r>
            <a:r>
              <a:rPr lang="en-US" dirty="0" err="1">
                <a:solidFill>
                  <a:srgbClr val="FF0000"/>
                </a:solidFill>
              </a:rPr>
              <a:t>vuông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89170" y="631371"/>
            <a:ext cx="2634343" cy="402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Hình</a:t>
            </a:r>
            <a:r>
              <a:rPr lang="en-US" dirty="0">
                <a:solidFill>
                  <a:srgbClr val="FF0000"/>
                </a:solidFill>
              </a:rPr>
              <a:t> B </a:t>
            </a:r>
            <a:r>
              <a:rPr lang="en-US" dirty="0" err="1">
                <a:solidFill>
                  <a:srgbClr val="FF0000"/>
                </a:solidFill>
              </a:rPr>
              <a:t>có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ít</a:t>
            </a:r>
            <a:r>
              <a:rPr lang="en-US" dirty="0">
                <a:solidFill>
                  <a:srgbClr val="FF0000"/>
                </a:solidFill>
              </a:rPr>
              <a:t> ô </a:t>
            </a:r>
            <a:r>
              <a:rPr lang="en-US" dirty="0" err="1">
                <a:solidFill>
                  <a:srgbClr val="FF0000"/>
                </a:solidFill>
              </a:rPr>
              <a:t>vuông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nhất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783568" y="3673929"/>
            <a:ext cx="678089" cy="114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7043057" y="1034143"/>
            <a:ext cx="45719" cy="3148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5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5f3378dcd72c835b3f3d5689dd659a99377dd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</TotalTime>
  <Words>155</Words>
  <Application>Microsoft Office PowerPoint</Application>
  <PresentationFormat>On-screen Show (16:9)</PresentationFormat>
  <Paragraphs>64</Paragraphs>
  <Slides>16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AvantGarde Md BT</vt:lpstr>
      <vt:lpstr>Calibri</vt:lpstr>
      <vt:lpstr>Times New Roman</vt:lpstr>
      <vt:lpstr>UTM Avo</vt:lpstr>
      <vt:lpstr>Verdana</vt:lpstr>
      <vt:lpstr>VNI-Fato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HOANG OANH</cp:lastModifiedBy>
  <cp:revision>68</cp:revision>
  <dcterms:created xsi:type="dcterms:W3CDTF">2017-01-10T13:46:13Z</dcterms:created>
  <dcterms:modified xsi:type="dcterms:W3CDTF">2025-04-10T15:49:54Z</dcterms:modified>
</cp:coreProperties>
</file>