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 varScale="1">
        <p:scale>
          <a:sx n="66" d="100"/>
          <a:sy n="66" d="100"/>
        </p:scale>
        <p:origin x="376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8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18.png"/><Relationship Id="rId5" Type="http://schemas.openxmlformats.org/officeDocument/2006/relationships/image" Target="../media/image23.emf"/><Relationship Id="rId10" Type="http://schemas.openxmlformats.org/officeDocument/2006/relationships/image" Target="../media/image17.png"/><Relationship Id="rId4" Type="http://schemas.openxmlformats.org/officeDocument/2006/relationships/image" Target="../media/image22.em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23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4.em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png"/><Relationship Id="rId7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33324" y="5273153"/>
            <a:ext cx="9237686" cy="16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3600" spc="3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 Hoàng Thị Kim Oanh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3600" spc="3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Lớp: 1A2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85" y="1827567"/>
            <a:ext cx="5294429" cy="47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84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HOANG OANH</cp:lastModifiedBy>
  <cp:revision>37</cp:revision>
  <dcterms:created xsi:type="dcterms:W3CDTF">2020-08-07T08:50:12Z</dcterms:created>
  <dcterms:modified xsi:type="dcterms:W3CDTF">2025-04-10T15:50:28Z</dcterms:modified>
</cp:coreProperties>
</file>