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6" r:id="rId3"/>
    <p:sldMasterId id="2147483678" r:id="rId4"/>
  </p:sldMasterIdLst>
  <p:handoutMasterIdLst>
    <p:handoutMasterId r:id="rId25"/>
  </p:handoutMasterIdLst>
  <p:sldIdLst>
    <p:sldId id="290" r:id="rId5"/>
    <p:sldId id="295" r:id="rId6"/>
    <p:sldId id="291" r:id="rId7"/>
    <p:sldId id="292" r:id="rId8"/>
    <p:sldId id="293" r:id="rId9"/>
    <p:sldId id="294" r:id="rId10"/>
    <p:sldId id="256" r:id="rId11"/>
    <p:sldId id="278" r:id="rId12"/>
    <p:sldId id="262" r:id="rId13"/>
    <p:sldId id="268" r:id="rId14"/>
    <p:sldId id="271" r:id="rId15"/>
    <p:sldId id="280" r:id="rId16"/>
    <p:sldId id="282" r:id="rId17"/>
    <p:sldId id="285" r:id="rId18"/>
    <p:sldId id="259" r:id="rId19"/>
    <p:sldId id="289" r:id="rId20"/>
    <p:sldId id="260" r:id="rId21"/>
    <p:sldId id="274" r:id="rId22"/>
    <p:sldId id="288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D3F4F8"/>
    <a:srgbClr val="0000CC"/>
    <a:srgbClr val="FFFF99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66" d="100"/>
          <a:sy n="66" d="100"/>
        </p:scale>
        <p:origin x="676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71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399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714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23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69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68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95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730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686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561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15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08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823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09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0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0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2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71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94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49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61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17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24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7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59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6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23476-8D49-B709-1424-1AC7EDD4E4FA}"/>
              </a:ext>
            </a:extLst>
          </p:cNvPr>
          <p:cNvSpPr txBox="1"/>
          <p:nvPr userDrawn="1"/>
        </p:nvSpPr>
        <p:spPr>
          <a:xfrm>
            <a:off x="9942369" y="29754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FABF7-6ACF-F723-D0B2-97F4A7E4B9C0}"/>
              </a:ext>
            </a:extLst>
          </p:cNvPr>
          <p:cNvSpPr txBox="1"/>
          <p:nvPr userDrawn="1"/>
        </p:nvSpPr>
        <p:spPr>
          <a:xfrm>
            <a:off x="-662289" y="668713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F37375-0FEA-A217-A032-6F7365DC94E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662290" y="-1"/>
            <a:ext cx="12854289" cy="7471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117FC0-E71F-627E-14EE-48D9B4783CB1}"/>
              </a:ext>
            </a:extLst>
          </p:cNvPr>
          <p:cNvGrpSpPr/>
          <p:nvPr userDrawn="1"/>
        </p:nvGrpSpPr>
        <p:grpSpPr>
          <a:xfrm>
            <a:off x="-4122455" y="0"/>
            <a:ext cx="4326052" cy="2928084"/>
            <a:chOff x="6278216" y="1917262"/>
            <a:chExt cx="4339742" cy="29280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F1683A-FAC3-02EF-9B08-3CB35E5A77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237DC6-CDDC-12F3-5F15-810EC202575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3BBCA3-A7B8-9FDB-6EE3-737883268767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GIÁO ÁN ĐƯỢC CHIA SẺ TẠI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A7DA48-380C-2AF0-EC21-7139DE1D713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72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ABEB7-664C-47EA-80DA-E43FF315F4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BB5E7-72FA-486D-B9D5-EB085D681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2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6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JP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FF4790D-C882-34B6-9E9F-3C1C33FC7213}"/>
              </a:ext>
            </a:extLst>
          </p:cNvPr>
          <p:cNvSpPr txBox="1">
            <a:spLocks/>
          </p:cNvSpPr>
          <p:nvPr/>
        </p:nvSpPr>
        <p:spPr>
          <a:xfrm>
            <a:off x="4185112" y="4949759"/>
            <a:ext cx="5656978" cy="57085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solidFill>
                    <a:prstClr val="black">
                      <a:lumMod val="7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Billo" panose="00000400000000000000" pitchFamily="2" charset="0"/>
                <a:cs typeface="+mj-cs"/>
              </a:rPr>
              <a:t>Toán</a:t>
            </a:r>
            <a:endParaRPr kumimoji="0" lang="en-US" sz="166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SVN-Billo" panose="00000400000000000000" pitchFamily="2" charset="0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816426-E675-A88B-6DB1-EABFA5605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880"/>
            <a:ext cx="1755756" cy="1738373"/>
          </a:xfrm>
          <a:prstGeom prst="rect">
            <a:avLst/>
          </a:prstGeom>
        </p:spPr>
      </p:pic>
      <p:pic>
        <p:nvPicPr>
          <p:cNvPr id="14" name="Picture 13" descr="A close-up of a pumpkin&#10;&#10;Description automatically generated with medium confidence">
            <a:hlinkClick r:id="" action="ppaction://noaction"/>
            <a:extLst>
              <a:ext uri="{FF2B5EF4-FFF2-40B4-BE49-F238E27FC236}">
                <a16:creationId xmlns:a16="http://schemas.microsoft.com/office/drawing/2014/main" id="{EA8DFC0E-EDB3-5765-17A1-44EA7AA2C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62" y="5609392"/>
            <a:ext cx="1569543" cy="1457811"/>
          </a:xfrm>
          <a:prstGeom prst="rect">
            <a:avLst/>
          </a:prstGeom>
        </p:spPr>
      </p:pic>
      <p:pic>
        <p:nvPicPr>
          <p:cNvPr id="15" name="Picture 14" descr="A close-up of a pumpkin&#10;&#10;Description automatically generated with medium confidence">
            <a:extLst>
              <a:ext uri="{FF2B5EF4-FFF2-40B4-BE49-F238E27FC236}">
                <a16:creationId xmlns:a16="http://schemas.microsoft.com/office/drawing/2014/main" id="{F311B834-807D-93DF-5AB5-324B7B706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2" y="4506283"/>
            <a:ext cx="1569543" cy="14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</a:t>
            </a:r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 =  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0116" y="4907818"/>
            <a:ext cx="876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37421"/>
              </p:ext>
            </p:extLst>
          </p:nvPr>
        </p:nvGraphicFramePr>
        <p:xfrm>
          <a:off x="6565209" y="744781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565209" y="2876743"/>
            <a:ext cx="170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47178" y="4915765"/>
            <a:ext cx="876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  <p:bldP spid="29" grpId="0"/>
      <p:bldP spid="30" grpId="0"/>
      <p:bldP spid="31" grpId="0"/>
      <p:bldP spid="32" grpId="0"/>
      <p:bldP spid="33" grpId="0"/>
      <p:bldP spid="35" grpId="0"/>
      <p:bldP spid="37" grpId="0"/>
      <p:bldP spid="3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42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6451" y="2888055"/>
            <a:ext cx="7921783" cy="315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2386030" y="3159659"/>
            <a:ext cx="8152204" cy="2679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2290527" y="2888055"/>
            <a:ext cx="8329188" cy="3268301"/>
          </a:xfrm>
          <a:prstGeom prst="rect">
            <a:avLst/>
          </a:prstGeom>
          <a:solidFill>
            <a:schemeClr val="bg1"/>
          </a:solidFill>
          <a:ln>
            <a:solidFill>
              <a:srgbClr val="D3F4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9" y="126749"/>
            <a:ext cx="11823825" cy="613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52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7" descr="C:\Users\Admin\Desktop\giao an\b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r="16611"/>
          <a:stretch>
            <a:fillRect/>
          </a:stretch>
        </p:blipFill>
        <p:spPr bwMode="auto">
          <a:xfrm>
            <a:off x="45170" y="10068"/>
            <a:ext cx="12131751" cy="683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3"/>
          <p:cNvSpPr txBox="1">
            <a:spLocks noChangeArrowheads="1"/>
          </p:cNvSpPr>
          <p:nvPr/>
        </p:nvSpPr>
        <p:spPr bwMode="auto">
          <a:xfrm>
            <a:off x="38" y="137250"/>
            <a:ext cx="12116705" cy="74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42" tIns="45570" rIns="91142" bIns="4557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28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UỶ BAN NHÂN DÂN QUẬN HỒNG BÀNG</a:t>
            </a:r>
          </a:p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28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TRƯỜNG TIỂU HỌC AN HỒNG</a:t>
            </a:r>
          </a:p>
        </p:txBody>
      </p:sp>
      <p:sp>
        <p:nvSpPr>
          <p:cNvPr id="5" name="Rectangle 4"/>
          <p:cNvSpPr/>
          <p:nvPr/>
        </p:nvSpPr>
        <p:spPr>
          <a:xfrm>
            <a:off x="-37443" y="1300886"/>
            <a:ext cx="12248145" cy="1401876"/>
          </a:xfrm>
          <a:prstGeom prst="rect">
            <a:avLst/>
          </a:prstGeom>
          <a:noFill/>
        </p:spPr>
        <p:txBody>
          <a:bodyPr wrap="square" lIns="91142" tIns="45570" rIns="91142" bIns="4557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56" b="1" dirty="0">
                <a:ln w="12700">
                  <a:solidFill>
                    <a:srgbClr val="BBE0E3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 charset="0"/>
              </a:rPr>
              <a:t>NHIỆT LIỆT CHÀO MỪNG CÁC THẦY CÔ GIÁO VỀ DỰ GIỜ MÔN TIẾNG VIỆT</a:t>
            </a:r>
          </a:p>
        </p:txBody>
      </p:sp>
      <p:sp>
        <p:nvSpPr>
          <p:cNvPr id="94213" name="TextBox 7"/>
          <p:cNvSpPr txBox="1">
            <a:spLocks noChangeArrowheads="1"/>
          </p:cNvSpPr>
          <p:nvPr/>
        </p:nvSpPr>
        <p:spPr bwMode="auto">
          <a:xfrm>
            <a:off x="-23528" y="4485327"/>
            <a:ext cx="7803846" cy="217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42" tIns="45570" rIns="91142" bIns="4557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596200" lvl="3" indent="-228029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1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591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591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91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591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591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591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endParaRPr lang="en-US" sz="3591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596200" lvl="3" indent="-228029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1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 sinh: 1977</a:t>
            </a:r>
          </a:p>
          <a:p>
            <a:pPr marL="1596200" lvl="3" indent="-228029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1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        : 1A2</a:t>
            </a:r>
          </a:p>
          <a:p>
            <a:pPr defTabSz="91211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93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82515" y="858965"/>
            <a:ext cx="172292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-288964" y="3062647"/>
            <a:ext cx="12165534" cy="123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42" tIns="45570" rIns="91142" bIns="4557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79863" lvl="3" indent="-228029"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t-LT" sz="3724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Bài </a:t>
            </a:r>
            <a:r>
              <a:rPr lang="en-US" sz="3724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29: Phép cộng số có hai chữ số với số có một chữ số (Tiết 1)</a:t>
            </a:r>
            <a:endParaRPr lang="en-US" sz="3724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47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19AE2-B4C8-A8BA-EFA6-00988219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0153EA2-6440-8CA1-93D0-3BE273E4C7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620CD1-3A32-CC0A-9442-9111859EE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1A7BC3-88AE-256E-7441-EB29234129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5724B7-F83C-9B4F-0F65-E65AB045D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2E26ADC-169A-5F10-CAF9-84D692C48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AB7861-BE2C-1A5F-970D-498B9C411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83" y="2047586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A5120AC-3D15-1035-7BBA-4BEBBA4C9B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5" y="3328977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6D14C69-0656-D0BA-0A3A-1F937CF27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B8BA3F-39AB-635B-8B3D-5125985B6064}"/>
              </a:ext>
            </a:extLst>
          </p:cNvPr>
          <p:cNvSpPr/>
          <p:nvPr/>
        </p:nvSpPr>
        <p:spPr>
          <a:xfrm>
            <a:off x="2171528" y="3429000"/>
            <a:ext cx="8443338" cy="11387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800" b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Calibri" panose="020F0502020204030204"/>
              </a:rPr>
              <a:t>RUNG CHUÔNG VÀNG</a:t>
            </a:r>
            <a:endParaRPr kumimoji="0" lang="en-US" sz="6800" b="1" i="0" u="none" strike="noStrike" kern="1200" cap="none" spc="0" normalizeH="0" baseline="0" noProof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6350" stA="50000" endA="300" endPos="50000" dist="60007" dir="5400000" sy="-10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46434" y="2194602"/>
            <a:ext cx="35043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48073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170D47C-F26A-CD77-0C51-DC53C65C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" y="-59885"/>
            <a:ext cx="1218915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9E47FA-0A9D-888B-D263-2E95687D067F}"/>
              </a:ext>
            </a:extLst>
          </p:cNvPr>
          <p:cNvSpPr/>
          <p:nvPr/>
        </p:nvSpPr>
        <p:spPr>
          <a:xfrm>
            <a:off x="116110" y="358588"/>
            <a:ext cx="11959779" cy="2356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63C011-78B5-F955-F92E-B9F418505963}"/>
              </a:ext>
            </a:extLst>
          </p:cNvPr>
          <p:cNvGrpSpPr/>
          <p:nvPr/>
        </p:nvGrpSpPr>
        <p:grpSpPr>
          <a:xfrm>
            <a:off x="145166" y="2822569"/>
            <a:ext cx="5699451" cy="1248112"/>
            <a:chOff x="1420108" y="5261902"/>
            <a:chExt cx="6397238" cy="187216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D62CA8-FDFD-9711-C0E9-A14709C806F9}"/>
                </a:ext>
              </a:extLst>
            </p:cNvPr>
            <p:cNvSpPr/>
            <p:nvPr/>
          </p:nvSpPr>
          <p:spPr>
            <a:xfrm>
              <a:off x="1542853" y="5261902"/>
              <a:ext cx="6274493" cy="187216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Gồm 4 chục và 1 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 vị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2BBA88-D8B3-907A-2B8F-94612FF8C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0108" y="5327041"/>
              <a:ext cx="1108386" cy="1807029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11A482-94A0-222A-419E-997EB31BD1B7}"/>
              </a:ext>
            </a:extLst>
          </p:cNvPr>
          <p:cNvSpPr/>
          <p:nvPr/>
        </p:nvSpPr>
        <p:spPr>
          <a:xfrm>
            <a:off x="4231099" y="4880964"/>
            <a:ext cx="4856340" cy="1117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4 và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7A9313-BDD1-BBBB-1710-5C92B5D45F97}"/>
              </a:ext>
            </a:extLst>
          </p:cNvPr>
          <p:cNvGrpSpPr/>
          <p:nvPr/>
        </p:nvGrpSpPr>
        <p:grpSpPr>
          <a:xfrm>
            <a:off x="3903975" y="2842293"/>
            <a:ext cx="8171914" cy="3156271"/>
            <a:chOff x="7694716" y="1962646"/>
            <a:chExt cx="12257871" cy="473440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2507910-627F-0184-8B17-925825732FDB}"/>
                </a:ext>
              </a:extLst>
            </p:cNvPr>
            <p:cNvSpPr/>
            <p:nvPr/>
          </p:nvSpPr>
          <p:spPr>
            <a:xfrm>
              <a:off x="12334873" y="1962646"/>
              <a:ext cx="7617714" cy="196517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 1 chục và 4 đơn vị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D15B54-1172-2CBE-9DDA-E6ECFCFB5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4716" y="4726136"/>
              <a:ext cx="1622783" cy="197091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761719F-6290-4FE2-1CA9-1B4B20F92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5830" y="3272258"/>
            <a:ext cx="870825" cy="8270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BBCEA3-FBFE-7002-5FEB-37907DE9E8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7653"/>
            <a:ext cx="1277820" cy="12429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D8729B-1943-BEFC-A948-9883B735D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0553" y="2797071"/>
            <a:ext cx="870635" cy="1273610"/>
          </a:xfrm>
          <a:prstGeom prst="rect">
            <a:avLst/>
          </a:prstGeom>
        </p:spPr>
      </p:pic>
      <p:pic>
        <p:nvPicPr>
          <p:cNvPr id="2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69D10AF-36C3-B0A5-CA31-AAEC8DB98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16176" t="8189" r="19535"/>
          <a:stretch/>
        </p:blipFill>
        <p:spPr>
          <a:xfrm>
            <a:off x="10088208" y="358589"/>
            <a:ext cx="1998876" cy="1819979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15965A-7C51-AD58-E6FC-974A889BCC1D}"/>
              </a:ext>
            </a:extLst>
          </p:cNvPr>
          <p:cNvSpPr txBox="1"/>
          <p:nvPr/>
        </p:nvSpPr>
        <p:spPr>
          <a:xfrm>
            <a:off x="511415" y="892315"/>
            <a:ext cx="106924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41 gồm mấy chục, mấy đơn vị?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7FBFF-FF46-BD00-444D-45893542A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1789A8A2-CC60-115C-BF5B-A5F7EC78F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" y="-59885"/>
            <a:ext cx="1218915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CE2022-F62C-CC0D-3B0F-3CFAAD2C99B8}"/>
              </a:ext>
            </a:extLst>
          </p:cNvPr>
          <p:cNvSpPr/>
          <p:nvPr/>
        </p:nvSpPr>
        <p:spPr>
          <a:xfrm>
            <a:off x="116110" y="358588"/>
            <a:ext cx="11959779" cy="22149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4EF147-A44B-11FC-95C2-B304F4285DF1}"/>
              </a:ext>
            </a:extLst>
          </p:cNvPr>
          <p:cNvGrpSpPr/>
          <p:nvPr/>
        </p:nvGrpSpPr>
        <p:grpSpPr>
          <a:xfrm>
            <a:off x="734389" y="3286241"/>
            <a:ext cx="4659855" cy="1204686"/>
            <a:chOff x="1316018" y="5387485"/>
            <a:chExt cx="6989782" cy="1807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BAA29B3-2C07-5C02-1658-8C001A80019F}"/>
                </a:ext>
              </a:extLst>
            </p:cNvPr>
            <p:cNvSpPr/>
            <p:nvPr/>
          </p:nvSpPr>
          <p:spPr>
            <a:xfrm>
              <a:off x="2133600" y="5485425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1152571-8FE8-D03F-B643-48322A5C7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6018" y="5387485"/>
              <a:ext cx="2037600" cy="1807029"/>
            </a:xfrm>
            <a:prstGeom prst="rect">
              <a:avLst/>
            </a:prstGeom>
          </p:spPr>
        </p:pic>
      </p:grpSp>
      <p:pic>
        <p:nvPicPr>
          <p:cNvPr id="2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7290495C-5DAF-B316-C8EC-CD5623191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6176" t="8189" r="19535"/>
          <a:stretch/>
        </p:blipFill>
        <p:spPr>
          <a:xfrm>
            <a:off x="10287899" y="101450"/>
            <a:ext cx="1962137" cy="1907675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54AF8A-487E-A98D-829F-831983D4791A}"/>
              </a:ext>
            </a:extLst>
          </p:cNvPr>
          <p:cNvGrpSpPr/>
          <p:nvPr/>
        </p:nvGrpSpPr>
        <p:grpSpPr>
          <a:xfrm>
            <a:off x="6575678" y="3368474"/>
            <a:ext cx="4434875" cy="1120619"/>
            <a:chOff x="10176490" y="4383522"/>
            <a:chExt cx="6517187" cy="176965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05A5887-CD5A-4FA4-05DD-D34A1218A713}"/>
                </a:ext>
              </a:extLst>
            </p:cNvPr>
            <p:cNvSpPr/>
            <p:nvPr/>
          </p:nvSpPr>
          <p:spPr>
            <a:xfrm>
              <a:off x="10521477" y="4383522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259E75-E392-E54A-8377-455DB46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76490" y="4388290"/>
              <a:ext cx="1420228" cy="176488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9E37522-A224-014A-11B0-BC6A8826D2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1080" y="3365540"/>
            <a:ext cx="975461" cy="975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0706C0-7323-10CF-B481-A1643C1B87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87653"/>
            <a:ext cx="1277820" cy="12429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CC1A17-9C05-FF08-02C5-BA2183148772}"/>
              </a:ext>
            </a:extLst>
          </p:cNvPr>
          <p:cNvSpPr txBox="1"/>
          <p:nvPr/>
        </p:nvSpPr>
        <p:spPr>
          <a:xfrm>
            <a:off x="58061" y="894802"/>
            <a:ext cx="106723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20 là số tròn chục.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 hay sai?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2777" y="4847290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7437" y="4986315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46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67253" y="4849813"/>
            <a:ext cx="79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526761" y="2876743"/>
            <a:ext cx="170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8" grpId="0"/>
      <p:bldP spid="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195</Words>
  <Application>Microsoft Office PowerPoint</Application>
  <PresentationFormat>Widescreen</PresentationFormat>
  <Paragraphs>75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#9Slide05 Aphrodite Pro</vt:lpstr>
      <vt:lpstr>Arial</vt:lpstr>
      <vt:lpstr>Calibri</vt:lpstr>
      <vt:lpstr>Calibri Light</vt:lpstr>
      <vt:lpstr>HP001 4 hàng</vt:lpstr>
      <vt:lpstr>SVN-Billo</vt:lpstr>
      <vt:lpstr>Times New Roman</vt:lpstr>
      <vt:lpstr>Office Theme</vt:lpstr>
      <vt:lpstr>3_Office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HOANG OANH</cp:lastModifiedBy>
  <cp:revision>124</cp:revision>
  <dcterms:created xsi:type="dcterms:W3CDTF">2020-08-06T10:05:22Z</dcterms:created>
  <dcterms:modified xsi:type="dcterms:W3CDTF">2025-04-04T04:47:19Z</dcterms:modified>
</cp:coreProperties>
</file>