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60" r:id="rId2"/>
    <p:sldId id="256" r:id="rId3"/>
    <p:sldId id="258" r:id="rId4"/>
    <p:sldId id="300" r:id="rId5"/>
    <p:sldId id="301" r:id="rId6"/>
    <p:sldId id="281" r:id="rId7"/>
    <p:sldId id="282" r:id="rId8"/>
    <p:sldId id="283" r:id="rId9"/>
    <p:sldId id="292" r:id="rId10"/>
    <p:sldId id="293" r:id="rId11"/>
    <p:sldId id="279" r:id="rId12"/>
    <p:sldId id="289" r:id="rId13"/>
    <p:sldId id="290" r:id="rId14"/>
    <p:sldId id="291" r:id="rId15"/>
    <p:sldId id="294" r:id="rId16"/>
    <p:sldId id="295" r:id="rId17"/>
    <p:sldId id="296" r:id="rId18"/>
    <p:sldId id="297" r:id="rId19"/>
    <p:sldId id="298" r:id="rId20"/>
    <p:sldId id="299" r:id="rId21"/>
    <p:sldId id="302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560"/>
            <p14:sldId id="256"/>
          </p14:sldIdLst>
        </p14:section>
        <p14:section name="Tiết 1" id="{29C178FB-5098-4551-BE1B-302196ADB65A}">
          <p14:sldIdLst>
            <p14:sldId id="258"/>
            <p14:sldId id="300"/>
            <p14:sldId id="301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5" d="100"/>
          <a:sy n="75" d="100"/>
        </p:scale>
        <p:origin x="3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ABEB7-664C-47EA-80DA-E43FF315F4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BB5E7-72FA-486D-B9D5-EB085D6819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3D82CCD8-396F-4F39-A663-0A62E6BF9A0F}"/>
              </a:ext>
            </a:extLst>
          </p:cNvPr>
          <p:cNvGrpSpPr>
            <a:grpSpLocks/>
          </p:cNvGrpSpPr>
          <p:nvPr/>
        </p:nvGrpSpPr>
        <p:grpSpPr bwMode="auto">
          <a:xfrm>
            <a:off x="-101599" y="-101600"/>
            <a:ext cx="9345613" cy="5245100"/>
            <a:chOff x="0" y="-134938"/>
            <a:chExt cx="12460288" cy="6992938"/>
          </a:xfrm>
        </p:grpSpPr>
        <p:pic>
          <p:nvPicPr>
            <p:cNvPr id="3078" name="Picture 6" descr="D:\2.PHƯƠNG NGÂN\A.NH 2021-2022\GIÁO ÁN ĐIỆN TỬ\PP THAM KHẢO\Hình Nền\69b90ed4e4087e02faaaccf33a843dfb.jpg">
              <a:extLst>
                <a:ext uri="{FF2B5EF4-FFF2-40B4-BE49-F238E27FC236}">
                  <a16:creationId xmlns:a16="http://schemas.microsoft.com/office/drawing/2014/main" id="{261CE42B-B0DF-486D-B97C-25FAE5133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9" name="Group 3">
              <a:extLst>
                <a:ext uri="{FF2B5EF4-FFF2-40B4-BE49-F238E27FC236}">
                  <a16:creationId xmlns:a16="http://schemas.microsoft.com/office/drawing/2014/main" id="{DB4891D7-9C37-4CF8-A624-46628CDD6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3080" name="Group 3">
                <a:extLst>
                  <a:ext uri="{FF2B5EF4-FFF2-40B4-BE49-F238E27FC236}">
                    <a16:creationId xmlns:a16="http://schemas.microsoft.com/office/drawing/2014/main" id="{6FAB1321-F1D5-49B6-B8ED-0A282D0CE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3085" name="Content Placeholder 20" descr="logo">
                  <a:extLst>
                    <a:ext uri="{FF2B5EF4-FFF2-40B4-BE49-F238E27FC236}">
                      <a16:creationId xmlns:a16="http://schemas.microsoft.com/office/drawing/2014/main" id="{9371F928-ADC9-4AEE-859C-FC94D8A9A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6" name="Google Shape;166;p5">
                  <a:extLst>
                    <a:ext uri="{FF2B5EF4-FFF2-40B4-BE49-F238E27FC236}">
                      <a16:creationId xmlns:a16="http://schemas.microsoft.com/office/drawing/2014/main" id="{E5184867-40F5-4F67-8EA0-7DD7ABED6860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7" name="TextBox 7">
                  <a:extLst>
                    <a:ext uri="{FF2B5EF4-FFF2-40B4-BE49-F238E27FC236}">
                      <a16:creationId xmlns:a16="http://schemas.microsoft.com/office/drawing/2014/main" id="{067F1139-C510-4DBB-8048-019C7E1D9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2"/>
                  <a:ext cx="866673" cy="497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anose="020B0503020204020204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9885E8F7-2748-4DA8-9513-D3590C5E725D}"/>
                  </a:ext>
                </a:extLst>
              </p:cNvPr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4E13DC64-FDBF-42EB-8757-19494D11233D}"/>
                  </a:ext>
                </a:extLst>
              </p:cNvPr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7CD25FC7-CA06-4E40-8D06-6510C47C2058}"/>
                  </a:ext>
                </a:extLst>
              </p:cNvPr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>
                <a:extLst>
                  <a:ext uri="{FF2B5EF4-FFF2-40B4-BE49-F238E27FC236}">
                    <a16:creationId xmlns:a16="http://schemas.microsoft.com/office/drawing/2014/main" id="{A11F5446-7200-4ADA-8FEF-BF7966EEE138}"/>
                  </a:ext>
                </a:extLst>
              </p:cNvPr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9EAA2-45BF-4E7A-B00B-4C9F9E916666}"/>
              </a:ext>
            </a:extLst>
          </p:cNvPr>
          <p:cNvSpPr/>
          <p:nvPr/>
        </p:nvSpPr>
        <p:spPr>
          <a:xfrm>
            <a:off x="1526719" y="1574800"/>
            <a:ext cx="6469063" cy="1546668"/>
          </a:xfrm>
          <a:prstGeom prst="rect">
            <a:avLst/>
          </a:prstGeom>
          <a:noFill/>
        </p:spPr>
        <p:txBody>
          <a:bodyPr wrap="square" lIns="68672" tIns="34335" rIns="68672" bIns="34335">
            <a:spAutoFit/>
          </a:bodyPr>
          <a:lstStyle/>
          <a:p>
            <a:pPr algn="ctr" defTabSz="685859">
              <a:buClr>
                <a:srgbClr val="000000"/>
              </a:buClr>
              <a:defRPr/>
            </a:pPr>
            <a:r>
              <a:rPr lang="en-US" sz="20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CHÀO MỪNG CÁC THẦY CÔ GIÁO ĐẾN VỚI </a:t>
            </a:r>
          </a:p>
          <a:p>
            <a:pPr algn="ctr" defTabSz="685859">
              <a:buClr>
                <a:srgbClr val="000000"/>
              </a:buClr>
              <a:defRPr/>
            </a:pPr>
            <a:r>
              <a:rPr lang="en-US" sz="20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TIẾT TOÁN</a:t>
            </a:r>
          </a:p>
          <a:p>
            <a:pPr algn="ctr" defTabSz="685859">
              <a:buClr>
                <a:srgbClr val="000000"/>
              </a:buClr>
              <a:defRPr/>
            </a:pPr>
            <a:endParaRPr lang="en-US" sz="2800" b="1" kern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latin typeface="Times New Roman" panose="02020603050405020304" pitchFamily="18" charset="0"/>
              <a:ea typeface="微软雅黑"/>
              <a:cs typeface="Calibri" panose="020F0502020204030204" pitchFamily="34" charset="0"/>
              <a:sym typeface="Arial"/>
            </a:endParaRPr>
          </a:p>
          <a:p>
            <a:pPr algn="ctr" defTabSz="685859">
              <a:buClr>
                <a:srgbClr val="000000"/>
              </a:buClr>
              <a:defRPr/>
            </a:pPr>
            <a:r>
              <a:rPr lang="en-US" sz="2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Calibri" panose="020F0502020204030204" pitchFamily="34" charset="0"/>
                <a:sym typeface="Arial"/>
              </a:rPr>
              <a:t>Bài 25: DÀI H</a:t>
            </a:r>
            <a:r>
              <a:rPr lang="vi-VN" sz="2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Calibri" panose="020F0502020204030204" pitchFamily="34" charset="0"/>
                <a:sym typeface="Arial"/>
              </a:rPr>
              <a:t>Ơ</a:t>
            </a:r>
            <a:r>
              <a:rPr lang="en-US" sz="2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Calibri" panose="020F0502020204030204" pitchFamily="34" charset="0"/>
                <a:sym typeface="Arial"/>
              </a:rPr>
              <a:t>N, NGẮN H</a:t>
            </a:r>
            <a:r>
              <a:rPr lang="vi-VN" sz="2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Calibri" panose="020F0502020204030204" pitchFamily="34" charset="0"/>
                <a:sym typeface="Arial"/>
              </a:rPr>
              <a:t>Ơ</a:t>
            </a:r>
            <a:r>
              <a:rPr lang="en-US" sz="2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Calibri" panose="020F0502020204030204" pitchFamily="34" charset="0"/>
                <a:sym typeface="Arial"/>
              </a:rPr>
              <a:t>N</a:t>
            </a:r>
            <a:endParaRPr lang="en-US" sz="2800" b="1" kern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11BE4AC3-3996-4C28-AE71-6FFDA4DF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-3175"/>
            <a:ext cx="6469063" cy="6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UTM Avo" pitchFamily="18" charset="0"/>
                <a:ea typeface="Microsoft YaHei" panose="020B0503020204020204" pitchFamily="34" charset="-122"/>
              </a:rPr>
              <a:t>PHÒNG GIÁO DỤC VÀ ĐẠO TẠO QUẬN HỒNG BÀNG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UTM Avo" pitchFamily="18" charset="0"/>
                <a:ea typeface="Microsoft YaHei" panose="020B0503020204020204" pitchFamily="34" charset="-122"/>
              </a:rPr>
              <a:t>TRƯỜNG TIỂU HỌC AN HỒNG</a:t>
            </a:r>
            <a:endParaRPr lang="en-US" altLang="en-US" sz="1100" b="1">
              <a:solidFill>
                <a:srgbClr val="7030A0"/>
              </a:solidFill>
              <a:latin typeface="UTM Avo" pitchFamily="18" charset="0"/>
              <a:ea typeface="Microsoft YaHei" panose="020B0503020204020204" pitchFamily="34" charset="-122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66E5761-0C1B-4DE9-A66C-C291C7C6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6" y="3429000"/>
            <a:ext cx="5089525" cy="9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 viên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Hoàng Thị Kim Oanh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Lớp: 1A2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140586"/>
            <a:ext cx="1684800" cy="88901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b="1604"/>
          <a:stretch/>
        </p:blipFill>
        <p:spPr>
          <a:xfrm>
            <a:off x="1565334" y="480504"/>
            <a:ext cx="6967683" cy="4388613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2994387" y="12370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3129428" y="1819588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2683547" y="1819588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3092557" y="3267965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3077961" y="4375565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2489300" y="4375565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6853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:………………………….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chân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t="8210" r="37480" b="71466"/>
          <a:stretch/>
        </p:blipFill>
        <p:spPr>
          <a:xfrm>
            <a:off x="3365500" y="1013968"/>
            <a:ext cx="4370400" cy="641451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62418" r="57992" b="16716"/>
          <a:stretch/>
        </p:blipFill>
        <p:spPr>
          <a:xfrm rot="5400000">
            <a:off x="2235879" y="2939499"/>
            <a:ext cx="2674441" cy="658601"/>
          </a:xfrm>
          <a:prstGeom prst="rect">
            <a:avLst/>
          </a:prstGeom>
        </p:spPr>
      </p:pic>
      <p:pic>
        <p:nvPicPr>
          <p:cNvPr id="6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34466" r="48819" b="45117"/>
          <a:stretch/>
        </p:blipFill>
        <p:spPr>
          <a:xfrm rot="5400000">
            <a:off x="1018800" y="2771093"/>
            <a:ext cx="351720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4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6" t="8210" r="37480" b="71466"/>
          <a:stretch/>
        </p:blipFill>
        <p:spPr>
          <a:xfrm>
            <a:off x="3365500" y="1013968"/>
            <a:ext cx="4370400" cy="641451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62418" r="57992" b="16716"/>
          <a:stretch/>
        </p:blipFill>
        <p:spPr>
          <a:xfrm rot="5400000">
            <a:off x="5259879" y="2939499"/>
            <a:ext cx="2674441" cy="658601"/>
          </a:xfrm>
          <a:prstGeom prst="rect">
            <a:avLst/>
          </a:prstGeom>
        </p:spPr>
      </p:pic>
      <p:pic>
        <p:nvPicPr>
          <p:cNvPr id="6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34466" r="48819" b="45117"/>
          <a:stretch/>
        </p:blipFill>
        <p:spPr>
          <a:xfrm rot="5400000">
            <a:off x="4206799" y="2969999"/>
            <a:ext cx="3517200" cy="644400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34466" r="48819" b="45117"/>
          <a:stretch/>
        </p:blipFill>
        <p:spPr>
          <a:xfrm>
            <a:off x="1024301" y="1873799"/>
            <a:ext cx="3517200" cy="644400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62418" r="57992" b="16716"/>
          <a:stretch/>
        </p:blipFill>
        <p:spPr>
          <a:xfrm>
            <a:off x="1024301" y="2571057"/>
            <a:ext cx="2674441" cy="6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0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803200" y="2829600"/>
            <a:ext cx="849600" cy="7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03200" y="3765600"/>
            <a:ext cx="849600" cy="7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124</Words>
  <Application>Microsoft Office PowerPoint</Application>
  <PresentationFormat>On-screen Show (16:9)</PresentationFormat>
  <Paragraphs>39</Paragraphs>
  <Slides>21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AvantGarde Md BT</vt:lpstr>
      <vt:lpstr>Calibri</vt:lpstr>
      <vt:lpstr>Times New Roman</vt:lpstr>
      <vt:lpstr>UTM Avo</vt:lpstr>
      <vt:lpstr>VNI-Fato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HOANG OANH</cp:lastModifiedBy>
  <cp:revision>44</cp:revision>
  <dcterms:created xsi:type="dcterms:W3CDTF">2017-01-10T13:46:13Z</dcterms:created>
  <dcterms:modified xsi:type="dcterms:W3CDTF">2025-04-10T15:47:25Z</dcterms:modified>
</cp:coreProperties>
</file>