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8"/>
  </p:notesMasterIdLst>
  <p:sldIdLst>
    <p:sldId id="676" r:id="rId2"/>
    <p:sldId id="759" r:id="rId3"/>
    <p:sldId id="786" r:id="rId4"/>
    <p:sldId id="785" r:id="rId5"/>
    <p:sldId id="787" r:id="rId6"/>
    <p:sldId id="317" r:id="rId7"/>
    <p:sldId id="702" r:id="rId8"/>
    <p:sldId id="318" r:id="rId9"/>
    <p:sldId id="348" r:id="rId10"/>
    <p:sldId id="628" r:id="rId11"/>
    <p:sldId id="773" r:id="rId12"/>
    <p:sldId id="742" r:id="rId13"/>
    <p:sldId id="774" r:id="rId14"/>
    <p:sldId id="743" r:id="rId15"/>
    <p:sldId id="665" r:id="rId16"/>
    <p:sldId id="775" r:id="rId17"/>
    <p:sldId id="760" r:id="rId18"/>
    <p:sldId id="607" r:id="rId19"/>
    <p:sldId id="643" r:id="rId20"/>
    <p:sldId id="376" r:id="rId21"/>
    <p:sldId id="776" r:id="rId22"/>
    <p:sldId id="644" r:id="rId23"/>
    <p:sldId id="315" r:id="rId24"/>
    <p:sldId id="645" r:id="rId25"/>
    <p:sldId id="319" r:id="rId26"/>
    <p:sldId id="630" r:id="rId27"/>
    <p:sldId id="777" r:id="rId28"/>
    <p:sldId id="354" r:id="rId29"/>
    <p:sldId id="282" r:id="rId30"/>
    <p:sldId id="761" r:id="rId31"/>
    <p:sldId id="778" r:id="rId32"/>
    <p:sldId id="762" r:id="rId33"/>
    <p:sldId id="779" r:id="rId34"/>
    <p:sldId id="765" r:id="rId35"/>
    <p:sldId id="768" r:id="rId36"/>
    <p:sldId id="780" r:id="rId37"/>
    <p:sldId id="646" r:id="rId38"/>
    <p:sldId id="664" r:id="rId39"/>
    <p:sldId id="398" r:id="rId40"/>
    <p:sldId id="601" r:id="rId41"/>
    <p:sldId id="781" r:id="rId42"/>
    <p:sldId id="772" r:id="rId43"/>
    <p:sldId id="782" r:id="rId44"/>
    <p:sldId id="783" r:id="rId45"/>
    <p:sldId id="784" r:id="rId46"/>
    <p:sldId id="737" r:id="rId47"/>
  </p:sldIdLst>
  <p:sldSz cx="12161838" cy="6858000"/>
  <p:notesSz cx="6858000" cy="9144000"/>
  <p:embeddedFontLst>
    <p:embeddedFont>
      <p:font typeface="Fira Sans" panose="020B0503050000020004" pitchFamily="34" charset="0"/>
      <p:regular r:id="rId49"/>
      <p:bold r:id="rId50"/>
      <p:italic r:id="rId51"/>
      <p:boldItalic r:id="rId52"/>
    </p:embeddedFont>
    <p:embeddedFont>
      <p:font typeface="HP001 4 hàng" panose="020B0603050302020204" pitchFamily="34" charset="0"/>
      <p:regular r:id="rId53"/>
      <p:bold r:id="rId54"/>
    </p:embeddedFont>
    <p:embeddedFont>
      <p:font typeface="Merriweather" panose="00000500000000000000" pitchFamily="2" charset="0"/>
      <p:regular r:id="rId55"/>
      <p:bold r:id="rId56"/>
      <p:italic r:id="rId57"/>
      <p:boldItalic r:id="rId58"/>
    </p:embeddedFont>
    <p:embeddedFont>
      <p:font typeface="Merriweather Black" panose="00000A00000000000000" pitchFamily="2" charset="0"/>
      <p:bold r:id="rId59"/>
      <p:italic r:id="rId60"/>
      <p:boldItalic r:id="rId61"/>
    </p:embeddedFont>
    <p:embeddedFont>
      <p:font typeface="Nunito"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1" userDrawn="1">
          <p15:clr>
            <a:srgbClr val="9AA0A6"/>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B3"/>
    <a:srgbClr val="F3E699"/>
    <a:srgbClr val="FFFFFF"/>
    <a:srgbClr val="000000"/>
    <a:srgbClr val="FFF9EF"/>
    <a:srgbClr val="FC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E94FB1-1BA5-4CBF-88C8-78909055BFED}">
  <a:tblStyle styleId="{6CE94FB1-1BA5-4CBF-88C8-78909055BF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2136" autoAdjust="0"/>
  </p:normalViewPr>
  <p:slideViewPr>
    <p:cSldViewPr snapToGrid="0">
      <p:cViewPr varScale="1">
        <p:scale>
          <a:sx n="52" d="100"/>
          <a:sy n="52" d="100"/>
        </p:scale>
        <p:origin x="1228" y="44"/>
      </p:cViewPr>
      <p:guideLst>
        <p:guide pos="3831"/>
        <p:guide orient="horz" pos="2160"/>
      </p:guideLst>
    </p:cSldViewPr>
  </p:slideViewPr>
  <p:outlineViewPr>
    <p:cViewPr>
      <p:scale>
        <a:sx n="75" d="100"/>
        <a:sy n="75" d="100"/>
      </p:scale>
      <p:origin x="0" y="-4464"/>
    </p:cViewPr>
  </p:outlineViewPr>
  <p:notesTextViewPr>
    <p:cViewPr>
      <p:scale>
        <a:sx n="1" d="1"/>
        <a:sy n="1" d="1"/>
      </p:scale>
      <p:origin x="0" y="0"/>
    </p:cViewPr>
  </p:notesTextViewPr>
  <p:sorterViewPr>
    <p:cViewPr>
      <p:scale>
        <a:sx n="120" d="100"/>
        <a:sy n="120" d="100"/>
      </p:scale>
      <p:origin x="0" y="-4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f29868e50_0_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11f29868e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367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8968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622569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07668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43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06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421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dirty="0"/>
            </a:br>
            <a:endParaRPr lang="en-US" dirty="0"/>
          </a:p>
        </p:txBody>
      </p:sp>
    </p:spTree>
    <p:extLst>
      <p:ext uri="{BB962C8B-B14F-4D97-AF65-F5344CB8AC3E}">
        <p14:creationId xmlns:p14="http://schemas.microsoft.com/office/powerpoint/2010/main" val="29660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494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08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40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5788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20829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7063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5741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5621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378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01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011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1264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5110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58C83D7A-9E42-4548-990C-7D2596BB538E}" type="slidenum">
              <a:rPr lang="en-US" smtClean="0"/>
              <a:t>40</a:t>
            </a:fld>
            <a:endParaRPr lang="en-US"/>
          </a:p>
        </p:txBody>
      </p:sp>
    </p:spTree>
    <p:extLst>
      <p:ext uri="{BB962C8B-B14F-4D97-AF65-F5344CB8AC3E}">
        <p14:creationId xmlns:p14="http://schemas.microsoft.com/office/powerpoint/2010/main" val="222992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41</a:t>
            </a:fld>
            <a:endParaRPr lang="en-US"/>
          </a:p>
        </p:txBody>
      </p:sp>
    </p:spTree>
    <p:extLst>
      <p:ext uri="{BB962C8B-B14F-4D97-AF65-F5344CB8AC3E}">
        <p14:creationId xmlns:p14="http://schemas.microsoft.com/office/powerpoint/2010/main" val="1513797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42</a:t>
            </a:fld>
            <a:endParaRPr lang="en-US"/>
          </a:p>
        </p:txBody>
      </p:sp>
    </p:spTree>
    <p:extLst>
      <p:ext uri="{BB962C8B-B14F-4D97-AF65-F5344CB8AC3E}">
        <p14:creationId xmlns:p14="http://schemas.microsoft.com/office/powerpoint/2010/main" val="3550354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43</a:t>
            </a:fld>
            <a:endParaRPr lang="en-US"/>
          </a:p>
        </p:txBody>
      </p:sp>
    </p:spTree>
    <p:extLst>
      <p:ext uri="{BB962C8B-B14F-4D97-AF65-F5344CB8AC3E}">
        <p14:creationId xmlns:p14="http://schemas.microsoft.com/office/powerpoint/2010/main" val="3377850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44</a:t>
            </a:fld>
            <a:endParaRPr lang="en-US"/>
          </a:p>
        </p:txBody>
      </p:sp>
    </p:spTree>
    <p:extLst>
      <p:ext uri="{BB962C8B-B14F-4D97-AF65-F5344CB8AC3E}">
        <p14:creationId xmlns:p14="http://schemas.microsoft.com/office/powerpoint/2010/main" val="4168306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45</a:t>
            </a:fld>
            <a:endParaRPr lang="en-US"/>
          </a:p>
        </p:txBody>
      </p:sp>
    </p:spTree>
    <p:extLst>
      <p:ext uri="{BB962C8B-B14F-4D97-AF65-F5344CB8AC3E}">
        <p14:creationId xmlns:p14="http://schemas.microsoft.com/office/powerpoint/2010/main" val="267470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679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f29868e50_0_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11f29868e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369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175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1f29868e50_0_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1f29868e5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515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1144961" y="598001"/>
            <a:ext cx="9871917" cy="6580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Merriweather"/>
              <a:buNone/>
              <a:defRPr sz="3325" b="1">
                <a:latin typeface="Merriweather"/>
                <a:ea typeface="Merriweather"/>
                <a:cs typeface="Merriweather"/>
                <a:sym typeface="Merriweather"/>
              </a:defRPr>
            </a:lvl1pPr>
            <a:lvl2pPr lvl="1">
              <a:spcBef>
                <a:spcPts val="0"/>
              </a:spcBef>
              <a:spcAft>
                <a:spcPts val="0"/>
              </a:spcAft>
              <a:buSzPts val="2500"/>
              <a:buFont typeface="Merriweather"/>
              <a:buNone/>
              <a:defRPr>
                <a:latin typeface="Merriweather"/>
                <a:ea typeface="Merriweather"/>
                <a:cs typeface="Merriweather"/>
                <a:sym typeface="Merriweather"/>
              </a:defRPr>
            </a:lvl2pPr>
            <a:lvl3pPr lvl="2">
              <a:spcBef>
                <a:spcPts val="0"/>
              </a:spcBef>
              <a:spcAft>
                <a:spcPts val="0"/>
              </a:spcAft>
              <a:buSzPts val="2500"/>
              <a:buFont typeface="Merriweather"/>
              <a:buNone/>
              <a:defRPr>
                <a:latin typeface="Merriweather"/>
                <a:ea typeface="Merriweather"/>
                <a:cs typeface="Merriweather"/>
                <a:sym typeface="Merriweather"/>
              </a:defRPr>
            </a:lvl3pPr>
            <a:lvl4pPr lvl="3">
              <a:spcBef>
                <a:spcPts val="0"/>
              </a:spcBef>
              <a:spcAft>
                <a:spcPts val="0"/>
              </a:spcAft>
              <a:buSzPts val="2500"/>
              <a:buFont typeface="Merriweather"/>
              <a:buNone/>
              <a:defRPr>
                <a:latin typeface="Merriweather"/>
                <a:ea typeface="Merriweather"/>
                <a:cs typeface="Merriweather"/>
                <a:sym typeface="Merriweather"/>
              </a:defRPr>
            </a:lvl4pPr>
            <a:lvl5pPr lvl="4">
              <a:spcBef>
                <a:spcPts val="0"/>
              </a:spcBef>
              <a:spcAft>
                <a:spcPts val="0"/>
              </a:spcAft>
              <a:buSzPts val="2500"/>
              <a:buFont typeface="Merriweather"/>
              <a:buNone/>
              <a:defRPr>
                <a:latin typeface="Merriweather"/>
                <a:ea typeface="Merriweather"/>
                <a:cs typeface="Merriweather"/>
                <a:sym typeface="Merriweather"/>
              </a:defRPr>
            </a:lvl5pPr>
            <a:lvl6pPr lvl="5">
              <a:spcBef>
                <a:spcPts val="0"/>
              </a:spcBef>
              <a:spcAft>
                <a:spcPts val="0"/>
              </a:spcAft>
              <a:buSzPts val="2500"/>
              <a:buFont typeface="Merriweather"/>
              <a:buNone/>
              <a:defRPr>
                <a:latin typeface="Merriweather"/>
                <a:ea typeface="Merriweather"/>
                <a:cs typeface="Merriweather"/>
                <a:sym typeface="Merriweather"/>
              </a:defRPr>
            </a:lvl6pPr>
            <a:lvl7pPr lvl="6">
              <a:spcBef>
                <a:spcPts val="0"/>
              </a:spcBef>
              <a:spcAft>
                <a:spcPts val="0"/>
              </a:spcAft>
              <a:buSzPts val="2500"/>
              <a:buFont typeface="Merriweather"/>
              <a:buNone/>
              <a:defRPr>
                <a:latin typeface="Merriweather"/>
                <a:ea typeface="Merriweather"/>
                <a:cs typeface="Merriweather"/>
                <a:sym typeface="Merriweather"/>
              </a:defRPr>
            </a:lvl7pPr>
            <a:lvl8pPr lvl="7">
              <a:spcBef>
                <a:spcPts val="0"/>
              </a:spcBef>
              <a:spcAft>
                <a:spcPts val="0"/>
              </a:spcAft>
              <a:buSzPts val="2500"/>
              <a:buFont typeface="Merriweather"/>
              <a:buNone/>
              <a:defRPr>
                <a:latin typeface="Merriweather"/>
                <a:ea typeface="Merriweather"/>
                <a:cs typeface="Merriweather"/>
                <a:sym typeface="Merriweather"/>
              </a:defRPr>
            </a:lvl8pPr>
            <a:lvl9pPr lvl="8">
              <a:spcBef>
                <a:spcPts val="0"/>
              </a:spcBef>
              <a:spcAft>
                <a:spcPts val="0"/>
              </a:spcAft>
              <a:buSzPts val="2500"/>
              <a:buFont typeface="Merriweather"/>
              <a:buNone/>
              <a:defRPr>
                <a:latin typeface="Merriweather"/>
                <a:ea typeface="Merriweather"/>
                <a:cs typeface="Merriweather"/>
                <a:sym typeface="Merriweather"/>
              </a:defRPr>
            </a:lvl9pPr>
          </a:lstStyle>
          <a:p>
            <a:endParaRPr/>
          </a:p>
        </p:txBody>
      </p:sp>
      <p:sp>
        <p:nvSpPr>
          <p:cNvPr id="47" name="Google Shape;47;p4"/>
          <p:cNvSpPr txBox="1">
            <a:spLocks noGrp="1"/>
          </p:cNvSpPr>
          <p:nvPr>
            <p:ph type="body" idx="1"/>
          </p:nvPr>
        </p:nvSpPr>
        <p:spPr>
          <a:xfrm>
            <a:off x="1144961" y="1738400"/>
            <a:ext cx="9871917" cy="4399600"/>
          </a:xfrm>
          <a:prstGeom prst="rect">
            <a:avLst/>
          </a:prstGeom>
        </p:spPr>
        <p:txBody>
          <a:bodyPr spcFirstLastPara="1" wrap="square" lIns="91425" tIns="91425" rIns="91425" bIns="91425" anchor="t" anchorCtr="0">
            <a:noAutofit/>
          </a:bodyPr>
          <a:lstStyle>
            <a:lvl1pPr marL="608076" lvl="0" indent="-389338">
              <a:lnSpc>
                <a:spcPct val="100000"/>
              </a:lnSpc>
              <a:spcBef>
                <a:spcPts val="0"/>
              </a:spcBef>
              <a:spcAft>
                <a:spcPts val="0"/>
              </a:spcAft>
              <a:buSzPts val="1010"/>
              <a:buChar char="●"/>
              <a:defRPr sz="1596"/>
            </a:lvl1pPr>
            <a:lvl2pPr marL="1216152" lvl="1" indent="-397783">
              <a:lnSpc>
                <a:spcPct val="100000"/>
              </a:lnSpc>
              <a:spcBef>
                <a:spcPts val="0"/>
              </a:spcBef>
              <a:spcAft>
                <a:spcPts val="0"/>
              </a:spcAft>
              <a:buSzPts val="1110"/>
              <a:buChar char="○"/>
              <a:defRPr sz="1596"/>
            </a:lvl2pPr>
            <a:lvl3pPr marL="1824228" lvl="2" indent="-397783">
              <a:lnSpc>
                <a:spcPct val="100000"/>
              </a:lnSpc>
              <a:spcBef>
                <a:spcPts val="0"/>
              </a:spcBef>
              <a:spcAft>
                <a:spcPts val="0"/>
              </a:spcAft>
              <a:buSzPts val="1110"/>
              <a:buChar char="■"/>
              <a:defRPr sz="1596"/>
            </a:lvl3pPr>
            <a:lvl4pPr marL="2432304" lvl="3" indent="-397783">
              <a:lnSpc>
                <a:spcPct val="100000"/>
              </a:lnSpc>
              <a:spcBef>
                <a:spcPts val="0"/>
              </a:spcBef>
              <a:spcAft>
                <a:spcPts val="0"/>
              </a:spcAft>
              <a:buSzPts val="1110"/>
              <a:buChar char="●"/>
              <a:defRPr sz="1596"/>
            </a:lvl4pPr>
            <a:lvl5pPr marL="3040380" lvl="4" indent="-397783">
              <a:lnSpc>
                <a:spcPct val="100000"/>
              </a:lnSpc>
              <a:spcBef>
                <a:spcPts val="0"/>
              </a:spcBef>
              <a:spcAft>
                <a:spcPts val="0"/>
              </a:spcAft>
              <a:buSzPts val="1110"/>
              <a:buChar char="○"/>
              <a:defRPr sz="1596"/>
            </a:lvl5pPr>
            <a:lvl6pPr marL="3648456" lvl="5" indent="-397783">
              <a:lnSpc>
                <a:spcPct val="100000"/>
              </a:lnSpc>
              <a:spcBef>
                <a:spcPts val="0"/>
              </a:spcBef>
              <a:spcAft>
                <a:spcPts val="0"/>
              </a:spcAft>
              <a:buSzPts val="1110"/>
              <a:buChar char="■"/>
              <a:defRPr sz="1596"/>
            </a:lvl6pPr>
            <a:lvl7pPr marL="4256532" lvl="6" indent="-397783">
              <a:lnSpc>
                <a:spcPct val="100000"/>
              </a:lnSpc>
              <a:spcBef>
                <a:spcPts val="0"/>
              </a:spcBef>
              <a:spcAft>
                <a:spcPts val="0"/>
              </a:spcAft>
              <a:buSzPts val="1110"/>
              <a:buChar char="●"/>
              <a:defRPr sz="1596"/>
            </a:lvl7pPr>
            <a:lvl8pPr marL="4864608" lvl="7" indent="-397782">
              <a:lnSpc>
                <a:spcPct val="100000"/>
              </a:lnSpc>
              <a:spcBef>
                <a:spcPts val="0"/>
              </a:spcBef>
              <a:spcAft>
                <a:spcPts val="0"/>
              </a:spcAft>
              <a:buSzPts val="1110"/>
              <a:buChar char="○"/>
              <a:defRPr sz="1596"/>
            </a:lvl8pPr>
            <a:lvl9pPr marL="5472684" lvl="8" indent="-397782">
              <a:lnSpc>
                <a:spcPct val="100000"/>
              </a:lnSpc>
              <a:spcBef>
                <a:spcPts val="0"/>
              </a:spcBef>
              <a:spcAft>
                <a:spcPts val="0"/>
              </a:spcAft>
              <a:buSzPts val="1110"/>
              <a:buChar char="■"/>
              <a:defRPr sz="1596"/>
            </a:lvl9pPr>
          </a:lstStyle>
          <a:p>
            <a:endParaRPr/>
          </a:p>
        </p:txBody>
      </p:sp>
      <p:sp>
        <p:nvSpPr>
          <p:cNvPr id="48" name="Google Shape;48;p4"/>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 name="Google Shape;49;p4"/>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 name="Google Shape;50;p4"/>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4"/>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4"/>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4"/>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4"/>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4"/>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4"/>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4"/>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4"/>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4"/>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 name="Google Shape;60;p4"/>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 name="Google Shape;61;p4"/>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 name="Google Shape;62;p4"/>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 name="Google Shape;63;p4"/>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 name="Google Shape;64;p4"/>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 name="Google Shape;65;p4"/>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 name="Google Shape;66;p4"/>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 name="Google Shape;67;p4"/>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 name="Google Shape;68;p4"/>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77440" y="2568767"/>
            <a:ext cx="8806958"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08991" y="3624833"/>
            <a:ext cx="4312904"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83">
                <a:solidFill>
                  <a:schemeClr val="dk1"/>
                </a:solidFill>
              </a:defRPr>
            </a:lvl1pPr>
            <a:lvl2pPr lvl="1" algn="ctr" rtl="0">
              <a:lnSpc>
                <a:spcPct val="100000"/>
              </a:lnSpc>
              <a:spcBef>
                <a:spcPts val="0"/>
              </a:spcBef>
              <a:spcAft>
                <a:spcPts val="0"/>
              </a:spcAft>
              <a:buNone/>
              <a:defRPr sz="3183">
                <a:solidFill>
                  <a:schemeClr val="dk1"/>
                </a:solidFill>
              </a:defRPr>
            </a:lvl2pPr>
            <a:lvl3pPr lvl="2" algn="ctr" rtl="0">
              <a:lnSpc>
                <a:spcPct val="100000"/>
              </a:lnSpc>
              <a:spcBef>
                <a:spcPts val="0"/>
              </a:spcBef>
              <a:spcAft>
                <a:spcPts val="0"/>
              </a:spcAft>
              <a:buNone/>
              <a:defRPr sz="3183">
                <a:solidFill>
                  <a:schemeClr val="dk1"/>
                </a:solidFill>
              </a:defRPr>
            </a:lvl3pPr>
            <a:lvl4pPr lvl="3" algn="ctr" rtl="0">
              <a:lnSpc>
                <a:spcPct val="100000"/>
              </a:lnSpc>
              <a:spcBef>
                <a:spcPts val="0"/>
              </a:spcBef>
              <a:spcAft>
                <a:spcPts val="0"/>
              </a:spcAft>
              <a:buNone/>
              <a:defRPr sz="3183">
                <a:solidFill>
                  <a:schemeClr val="dk1"/>
                </a:solidFill>
              </a:defRPr>
            </a:lvl4pPr>
            <a:lvl5pPr lvl="4" algn="ctr" rtl="0">
              <a:lnSpc>
                <a:spcPct val="100000"/>
              </a:lnSpc>
              <a:spcBef>
                <a:spcPts val="0"/>
              </a:spcBef>
              <a:spcAft>
                <a:spcPts val="0"/>
              </a:spcAft>
              <a:buNone/>
              <a:defRPr sz="3183">
                <a:solidFill>
                  <a:schemeClr val="dk1"/>
                </a:solidFill>
              </a:defRPr>
            </a:lvl5pPr>
            <a:lvl6pPr lvl="5" algn="ctr" rtl="0">
              <a:lnSpc>
                <a:spcPct val="100000"/>
              </a:lnSpc>
              <a:spcBef>
                <a:spcPts val="0"/>
              </a:spcBef>
              <a:spcAft>
                <a:spcPts val="0"/>
              </a:spcAft>
              <a:buNone/>
              <a:defRPr sz="3183">
                <a:solidFill>
                  <a:schemeClr val="dk1"/>
                </a:solidFill>
              </a:defRPr>
            </a:lvl6pPr>
            <a:lvl7pPr lvl="6" algn="ctr" rtl="0">
              <a:lnSpc>
                <a:spcPct val="100000"/>
              </a:lnSpc>
              <a:spcBef>
                <a:spcPts val="0"/>
              </a:spcBef>
              <a:spcAft>
                <a:spcPts val="0"/>
              </a:spcAft>
              <a:buNone/>
              <a:defRPr sz="3183">
                <a:solidFill>
                  <a:schemeClr val="dk1"/>
                </a:solidFill>
              </a:defRPr>
            </a:lvl7pPr>
            <a:lvl8pPr lvl="7" algn="ctr" rtl="0">
              <a:lnSpc>
                <a:spcPct val="100000"/>
              </a:lnSpc>
              <a:spcBef>
                <a:spcPts val="0"/>
              </a:spcBef>
              <a:spcAft>
                <a:spcPts val="0"/>
              </a:spcAft>
              <a:buNone/>
              <a:defRPr sz="3183">
                <a:solidFill>
                  <a:schemeClr val="dk1"/>
                </a:solidFill>
              </a:defRPr>
            </a:lvl8pPr>
            <a:lvl9pPr lvl="8" algn="ctr" rtl="0">
              <a:lnSpc>
                <a:spcPct val="100000"/>
              </a:lnSpc>
              <a:spcBef>
                <a:spcPts val="0"/>
              </a:spcBef>
              <a:spcAft>
                <a:spcPts val="0"/>
              </a:spcAft>
              <a:buNone/>
              <a:defRPr sz="3183">
                <a:solidFill>
                  <a:schemeClr val="dk1"/>
                </a:solidFill>
              </a:defRPr>
            </a:lvl9pPr>
          </a:lstStyle>
          <a:p>
            <a:endParaRPr/>
          </a:p>
        </p:txBody>
      </p:sp>
      <p:grpSp>
        <p:nvGrpSpPr>
          <p:cNvPr id="5191" name="Google Shape;5191;p19"/>
          <p:cNvGrpSpPr/>
          <p:nvPr/>
        </p:nvGrpSpPr>
        <p:grpSpPr>
          <a:xfrm rot="10800000" flipH="1">
            <a:off x="11808952" y="5589877"/>
            <a:ext cx="215350"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195" name="Google Shape;5195;p19"/>
          <p:cNvGrpSpPr/>
          <p:nvPr/>
        </p:nvGrpSpPr>
        <p:grpSpPr>
          <a:xfrm rot="10800000" flipH="1">
            <a:off x="177004" y="5539115"/>
            <a:ext cx="206779"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199" name="Google Shape;5199;p19"/>
          <p:cNvSpPr/>
          <p:nvPr/>
        </p:nvSpPr>
        <p:spPr>
          <a:xfrm rot="10800000" flipH="1">
            <a:off x="-293721" y="-52518"/>
            <a:ext cx="5434934"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200" name="Google Shape;5200;p19"/>
          <p:cNvSpPr/>
          <p:nvPr/>
        </p:nvSpPr>
        <p:spPr>
          <a:xfrm rot="10800000" flipH="1">
            <a:off x="6014701" y="5966593"/>
            <a:ext cx="6193908"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grpSp>
        <p:nvGrpSpPr>
          <p:cNvPr id="5201" name="Google Shape;5201;p19"/>
          <p:cNvGrpSpPr/>
          <p:nvPr/>
        </p:nvGrpSpPr>
        <p:grpSpPr>
          <a:xfrm rot="10800000" flipH="1">
            <a:off x="2170139" y="5727059"/>
            <a:ext cx="553188"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0" name="Google Shape;5210;p19"/>
          <p:cNvGrpSpPr/>
          <p:nvPr/>
        </p:nvGrpSpPr>
        <p:grpSpPr>
          <a:xfrm rot="10800000" flipH="1">
            <a:off x="-421543" y="5291232"/>
            <a:ext cx="1796014"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9" name="Google Shape;5219;p19"/>
          <p:cNvGrpSpPr/>
          <p:nvPr/>
        </p:nvGrpSpPr>
        <p:grpSpPr>
          <a:xfrm rot="10800000" flipH="1">
            <a:off x="-223784" y="5924233"/>
            <a:ext cx="1150745"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39" name="Google Shape;5239;p19"/>
          <p:cNvGrpSpPr/>
          <p:nvPr/>
        </p:nvGrpSpPr>
        <p:grpSpPr>
          <a:xfrm rot="10800000" flipH="1">
            <a:off x="996988" y="5690300"/>
            <a:ext cx="559973"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67" name="Google Shape;5267;p19"/>
          <p:cNvGrpSpPr/>
          <p:nvPr/>
        </p:nvGrpSpPr>
        <p:grpSpPr>
          <a:xfrm rot="10800000" flipH="1">
            <a:off x="1701121" y="5995617"/>
            <a:ext cx="843750"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88" name="Google Shape;5288;p19"/>
          <p:cNvGrpSpPr/>
          <p:nvPr/>
        </p:nvGrpSpPr>
        <p:grpSpPr>
          <a:xfrm rot="10800000" flipH="1">
            <a:off x="2265171" y="6029217"/>
            <a:ext cx="1041403"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11" name="Google Shape;5311;p19"/>
          <p:cNvGrpSpPr/>
          <p:nvPr/>
        </p:nvGrpSpPr>
        <p:grpSpPr>
          <a:xfrm>
            <a:off x="667143" y="3922165"/>
            <a:ext cx="557465"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34" name="Google Shape;5334;p19"/>
          <p:cNvGrpSpPr/>
          <p:nvPr/>
        </p:nvGrpSpPr>
        <p:grpSpPr>
          <a:xfrm rot="10800000" flipH="1">
            <a:off x="10999345" y="1058000"/>
            <a:ext cx="1582768"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43" name="Google Shape;5343;p19"/>
          <p:cNvGrpSpPr/>
          <p:nvPr/>
        </p:nvGrpSpPr>
        <p:grpSpPr>
          <a:xfrm rot="10800000" flipH="1">
            <a:off x="11366216" y="259360"/>
            <a:ext cx="1386241"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71" name="Google Shape;5371;p19"/>
          <p:cNvGrpSpPr/>
          <p:nvPr/>
        </p:nvGrpSpPr>
        <p:grpSpPr>
          <a:xfrm rot="10800000" flipH="1">
            <a:off x="11284594" y="-360492"/>
            <a:ext cx="490006"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96" name="Google Shape;5396;p19"/>
          <p:cNvGrpSpPr/>
          <p:nvPr/>
        </p:nvGrpSpPr>
        <p:grpSpPr>
          <a:xfrm rot="-4992369">
            <a:off x="9617436" y="-342914"/>
            <a:ext cx="485747" cy="1256211"/>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405" name="Google Shape;5405;p19"/>
          <p:cNvSpPr/>
          <p:nvPr/>
        </p:nvSpPr>
        <p:spPr>
          <a:xfrm rot="10800000" flipH="1">
            <a:off x="10628412" y="-166611"/>
            <a:ext cx="728920"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6" name="Google Shape;5406;p19"/>
          <p:cNvSpPr/>
          <p:nvPr/>
        </p:nvSpPr>
        <p:spPr>
          <a:xfrm rot="10800000" flipH="1">
            <a:off x="10618964" y="-266316"/>
            <a:ext cx="646443"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7" name="Google Shape;5407;p19"/>
          <p:cNvSpPr/>
          <p:nvPr/>
        </p:nvSpPr>
        <p:spPr>
          <a:xfrm rot="10800000" flipH="1">
            <a:off x="11055810" y="635527"/>
            <a:ext cx="226150"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8" name="Google Shape;5408;p19"/>
          <p:cNvSpPr/>
          <p:nvPr/>
        </p:nvSpPr>
        <p:spPr>
          <a:xfrm rot="10800000" flipH="1">
            <a:off x="10969351" y="473731"/>
            <a:ext cx="314056"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9" name="Google Shape;5409;p19"/>
          <p:cNvSpPr/>
          <p:nvPr/>
        </p:nvSpPr>
        <p:spPr>
          <a:xfrm rot="10800000" flipH="1">
            <a:off x="10859808" y="302769"/>
            <a:ext cx="433867"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0" name="Google Shape;5410;p19"/>
          <p:cNvSpPr/>
          <p:nvPr/>
        </p:nvSpPr>
        <p:spPr>
          <a:xfrm rot="10800000" flipH="1">
            <a:off x="10771943" y="98216"/>
            <a:ext cx="500491"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1" name="Google Shape;5411;p19"/>
          <p:cNvSpPr/>
          <p:nvPr/>
        </p:nvSpPr>
        <p:spPr>
          <a:xfrm rot="10800000" flipH="1">
            <a:off x="10749722" y="-66189"/>
            <a:ext cx="312849"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2" name="Google Shape;5412;p19"/>
          <p:cNvSpPr/>
          <p:nvPr/>
        </p:nvSpPr>
        <p:spPr>
          <a:xfrm rot="10800000" flipH="1">
            <a:off x="10803910" y="459940"/>
            <a:ext cx="35793"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3" name="Google Shape;5413;p19"/>
          <p:cNvSpPr/>
          <p:nvPr/>
        </p:nvSpPr>
        <p:spPr>
          <a:xfrm rot="10800000" flipH="1">
            <a:off x="10764805" y="422988"/>
            <a:ext cx="34686"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4" name="Google Shape;5414;p19"/>
          <p:cNvSpPr/>
          <p:nvPr/>
        </p:nvSpPr>
        <p:spPr>
          <a:xfrm rot="10800000" flipH="1">
            <a:off x="10749153" y="489100"/>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5" name="Google Shape;5415;p19"/>
          <p:cNvSpPr/>
          <p:nvPr/>
        </p:nvSpPr>
        <p:spPr>
          <a:xfrm rot="10800000" flipH="1">
            <a:off x="11176150" y="291872"/>
            <a:ext cx="34686"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6" name="Google Shape;5416;p19"/>
          <p:cNvSpPr/>
          <p:nvPr/>
        </p:nvSpPr>
        <p:spPr>
          <a:xfrm rot="10800000" flipH="1">
            <a:off x="11132553" y="259351"/>
            <a:ext cx="34686"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7" name="Google Shape;5417;p19"/>
          <p:cNvSpPr/>
          <p:nvPr/>
        </p:nvSpPr>
        <p:spPr>
          <a:xfrm rot="10800000" flipH="1">
            <a:off x="10953706" y="514871"/>
            <a:ext cx="34686"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8" name="Google Shape;5418;p19"/>
          <p:cNvSpPr/>
          <p:nvPr/>
        </p:nvSpPr>
        <p:spPr>
          <a:xfrm rot="10800000" flipH="1">
            <a:off x="10928000" y="580980"/>
            <a:ext cx="35793"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9" name="Google Shape;5419;p19"/>
          <p:cNvSpPr/>
          <p:nvPr/>
        </p:nvSpPr>
        <p:spPr>
          <a:xfrm rot="10800000" flipH="1">
            <a:off x="11245449" y="631404"/>
            <a:ext cx="34686"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0" name="Google Shape;5420;p19"/>
          <p:cNvSpPr/>
          <p:nvPr/>
        </p:nvSpPr>
        <p:spPr>
          <a:xfrm rot="10800000" flipH="1">
            <a:off x="11190694" y="591060"/>
            <a:ext cx="34686"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1" name="Google Shape;5421;p19"/>
          <p:cNvSpPr/>
          <p:nvPr/>
        </p:nvSpPr>
        <p:spPr>
          <a:xfrm rot="10800000" flipH="1">
            <a:off x="11124741" y="828636"/>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2" name="Google Shape;5422;p19"/>
          <p:cNvSpPr/>
          <p:nvPr/>
        </p:nvSpPr>
        <p:spPr>
          <a:xfrm rot="10800000" flipH="1">
            <a:off x="11161606" y="886923"/>
            <a:ext cx="34686"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3" name="Google Shape;5423;p19"/>
          <p:cNvSpPr/>
          <p:nvPr/>
        </p:nvSpPr>
        <p:spPr>
          <a:xfrm rot="-10392468" flipH="1">
            <a:off x="9782758" y="-141509"/>
            <a:ext cx="912550"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4" name="Google Shape;5424;p19"/>
          <p:cNvSpPr/>
          <p:nvPr/>
        </p:nvSpPr>
        <p:spPr>
          <a:xfrm rot="-10392468" flipH="1">
            <a:off x="9880451" y="-277317"/>
            <a:ext cx="642874"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5" name="Google Shape;5425;p19"/>
          <p:cNvSpPr/>
          <p:nvPr/>
        </p:nvSpPr>
        <p:spPr>
          <a:xfrm rot="-10392468" flipH="1">
            <a:off x="10318696" y="-79104"/>
            <a:ext cx="185895"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6" name="Google Shape;5426;p19"/>
          <p:cNvSpPr/>
          <p:nvPr/>
        </p:nvSpPr>
        <p:spPr>
          <a:xfrm rot="-10392468" flipH="1">
            <a:off x="10147993" y="98472"/>
            <a:ext cx="256339"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7" name="Google Shape;5427;p19"/>
          <p:cNvSpPr/>
          <p:nvPr/>
        </p:nvSpPr>
        <p:spPr>
          <a:xfrm rot="-10392468" flipH="1">
            <a:off x="10020171" y="219973"/>
            <a:ext cx="287673"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8" name="Google Shape;5428;p19"/>
          <p:cNvSpPr/>
          <p:nvPr/>
        </p:nvSpPr>
        <p:spPr>
          <a:xfrm rot="-10392468" flipH="1">
            <a:off x="10028149" y="393778"/>
            <a:ext cx="148192"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9" name="Google Shape;5429;p19"/>
          <p:cNvSpPr/>
          <p:nvPr/>
        </p:nvSpPr>
        <p:spPr>
          <a:xfrm rot="-10392468" flipH="1">
            <a:off x="9860917" y="549539"/>
            <a:ext cx="189983"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0" name="Google Shape;5430;p19"/>
          <p:cNvSpPr/>
          <p:nvPr/>
        </p:nvSpPr>
        <p:spPr>
          <a:xfrm rot="-10392468" flipH="1">
            <a:off x="9819328" y="682737"/>
            <a:ext cx="135660"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1" name="Google Shape;5431;p19"/>
          <p:cNvSpPr/>
          <p:nvPr/>
        </p:nvSpPr>
        <p:spPr>
          <a:xfrm rot="10800000" flipH="1">
            <a:off x="10620571" y="529452"/>
            <a:ext cx="38071"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2" name="Google Shape;5432;p19"/>
          <p:cNvSpPr/>
          <p:nvPr/>
        </p:nvSpPr>
        <p:spPr>
          <a:xfrm rot="-10392468" flipH="1">
            <a:off x="10388737" y="625986"/>
            <a:ext cx="38036"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3" name="Google Shape;5433;p19"/>
          <p:cNvSpPr/>
          <p:nvPr/>
        </p:nvSpPr>
        <p:spPr>
          <a:xfrm rot="-10392468" flipH="1">
            <a:off x="10381000" y="558445"/>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4" name="Google Shape;5434;p19"/>
          <p:cNvSpPr/>
          <p:nvPr/>
        </p:nvSpPr>
        <p:spPr>
          <a:xfrm rot="-10392468" flipH="1">
            <a:off x="9886542" y="219544"/>
            <a:ext cx="38036"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5" name="Google Shape;5435;p19"/>
          <p:cNvSpPr/>
          <p:nvPr/>
        </p:nvSpPr>
        <p:spPr>
          <a:xfrm rot="-10392468" flipH="1">
            <a:off x="9890252" y="283184"/>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6" name="Google Shape;5436;p19"/>
          <p:cNvSpPr/>
          <p:nvPr/>
        </p:nvSpPr>
        <p:spPr>
          <a:xfrm rot="-10392468" flipH="1">
            <a:off x="9957964" y="243872"/>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7" name="Google Shape;5437;p19"/>
          <p:cNvSpPr/>
          <p:nvPr/>
        </p:nvSpPr>
        <p:spPr>
          <a:xfrm rot="-10392468" flipH="1">
            <a:off x="9977284" y="877036"/>
            <a:ext cx="38036"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8" name="Google Shape;5438;p19"/>
          <p:cNvSpPr/>
          <p:nvPr/>
        </p:nvSpPr>
        <p:spPr>
          <a:xfrm rot="-10392468" flipH="1">
            <a:off x="9932851" y="890846"/>
            <a:ext cx="36931"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9" name="Google Shape;5439;p19"/>
          <p:cNvSpPr/>
          <p:nvPr/>
        </p:nvSpPr>
        <p:spPr>
          <a:xfrm rot="-10392468" flipH="1">
            <a:off x="9797858" y="634418"/>
            <a:ext cx="38036"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0" name="Google Shape;5440;p19"/>
          <p:cNvSpPr/>
          <p:nvPr/>
        </p:nvSpPr>
        <p:spPr>
          <a:xfrm rot="-10392468" flipH="1">
            <a:off x="9802488" y="595456"/>
            <a:ext cx="38036"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1" name="Google Shape;5441;p19"/>
          <p:cNvSpPr/>
          <p:nvPr/>
        </p:nvSpPr>
        <p:spPr>
          <a:xfrm rot="-10392468" flipH="1">
            <a:off x="10437664" y="214241"/>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2" name="Google Shape;5442;p19"/>
          <p:cNvSpPr/>
          <p:nvPr/>
        </p:nvSpPr>
        <p:spPr>
          <a:xfrm rot="-10392468" flipH="1">
            <a:off x="10064841" y="339017"/>
            <a:ext cx="38071"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3" name="Google Shape;5443;p19"/>
          <p:cNvSpPr/>
          <p:nvPr/>
        </p:nvSpPr>
        <p:spPr>
          <a:xfrm rot="-10392468" flipH="1">
            <a:off x="10352430" y="400460"/>
            <a:ext cx="38036"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grpSp>
        <p:nvGrpSpPr>
          <p:cNvPr id="5444" name="Google Shape;5444;p19"/>
          <p:cNvGrpSpPr/>
          <p:nvPr/>
        </p:nvGrpSpPr>
        <p:grpSpPr>
          <a:xfrm rot="10800000" flipH="1">
            <a:off x="9539076" y="5783903"/>
            <a:ext cx="58056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67" name="Google Shape;5467;p19"/>
          <p:cNvGrpSpPr/>
          <p:nvPr/>
        </p:nvGrpSpPr>
        <p:grpSpPr>
          <a:xfrm rot="10800000" flipH="1">
            <a:off x="-294311" y="-248785"/>
            <a:ext cx="1995365"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82" name="Google Shape;5482;p19"/>
          <p:cNvGrpSpPr/>
          <p:nvPr/>
        </p:nvGrpSpPr>
        <p:grpSpPr>
          <a:xfrm rot="10800000" flipH="1">
            <a:off x="-341420" y="245523"/>
            <a:ext cx="1579122"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30" name="Google Shape;5530;p19"/>
          <p:cNvGrpSpPr/>
          <p:nvPr/>
        </p:nvGrpSpPr>
        <p:grpSpPr>
          <a:xfrm rot="10800000" flipH="1">
            <a:off x="10538979" y="5614398"/>
            <a:ext cx="1485316"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92" name="Google Shape;5592;p19"/>
          <p:cNvGrpSpPr/>
          <p:nvPr/>
        </p:nvGrpSpPr>
        <p:grpSpPr>
          <a:xfrm rot="-5400000">
            <a:off x="7396700" y="6042699"/>
            <a:ext cx="1342667" cy="1119551"/>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78668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1897793" y="2074400"/>
            <a:ext cx="3245152" cy="27092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2400"/>
              <a:buFont typeface="Merriweather"/>
              <a:buNone/>
              <a:defRPr sz="3325" b="1">
                <a:latin typeface="Merriweather"/>
                <a:ea typeface="Merriweather"/>
                <a:cs typeface="Merriweather"/>
                <a:sym typeface="Merriweather"/>
              </a:defRPr>
            </a:lvl1pPr>
            <a:lvl2pPr lvl="1">
              <a:lnSpc>
                <a:spcPct val="100000"/>
              </a:lnSpc>
              <a:spcBef>
                <a:spcPts val="0"/>
              </a:spcBef>
              <a:spcAft>
                <a:spcPts val="0"/>
              </a:spcAft>
              <a:buSzPts val="2400"/>
              <a:buNone/>
              <a:defRPr sz="3192"/>
            </a:lvl2pPr>
            <a:lvl3pPr lvl="2">
              <a:lnSpc>
                <a:spcPct val="100000"/>
              </a:lnSpc>
              <a:spcBef>
                <a:spcPts val="0"/>
              </a:spcBef>
              <a:spcAft>
                <a:spcPts val="0"/>
              </a:spcAft>
              <a:buSzPts val="2400"/>
              <a:buNone/>
              <a:defRPr sz="3192"/>
            </a:lvl3pPr>
            <a:lvl4pPr lvl="3">
              <a:lnSpc>
                <a:spcPct val="100000"/>
              </a:lnSpc>
              <a:spcBef>
                <a:spcPts val="0"/>
              </a:spcBef>
              <a:spcAft>
                <a:spcPts val="0"/>
              </a:spcAft>
              <a:buSzPts val="2400"/>
              <a:buNone/>
              <a:defRPr sz="3192"/>
            </a:lvl4pPr>
            <a:lvl5pPr lvl="4">
              <a:lnSpc>
                <a:spcPct val="100000"/>
              </a:lnSpc>
              <a:spcBef>
                <a:spcPts val="0"/>
              </a:spcBef>
              <a:spcAft>
                <a:spcPts val="0"/>
              </a:spcAft>
              <a:buSzPts val="2400"/>
              <a:buNone/>
              <a:defRPr sz="3192"/>
            </a:lvl5pPr>
            <a:lvl6pPr lvl="5">
              <a:lnSpc>
                <a:spcPct val="100000"/>
              </a:lnSpc>
              <a:spcBef>
                <a:spcPts val="0"/>
              </a:spcBef>
              <a:spcAft>
                <a:spcPts val="0"/>
              </a:spcAft>
              <a:buSzPts val="2400"/>
              <a:buNone/>
              <a:defRPr sz="3192"/>
            </a:lvl6pPr>
            <a:lvl7pPr lvl="6">
              <a:lnSpc>
                <a:spcPct val="100000"/>
              </a:lnSpc>
              <a:spcBef>
                <a:spcPts val="0"/>
              </a:spcBef>
              <a:spcAft>
                <a:spcPts val="0"/>
              </a:spcAft>
              <a:buSzPts val="2400"/>
              <a:buNone/>
              <a:defRPr sz="3192"/>
            </a:lvl7pPr>
            <a:lvl8pPr lvl="7">
              <a:lnSpc>
                <a:spcPct val="100000"/>
              </a:lnSpc>
              <a:spcBef>
                <a:spcPts val="0"/>
              </a:spcBef>
              <a:spcAft>
                <a:spcPts val="0"/>
              </a:spcAft>
              <a:buSzPts val="2400"/>
              <a:buNone/>
              <a:defRPr sz="3192"/>
            </a:lvl8pPr>
            <a:lvl9pPr lvl="8">
              <a:lnSpc>
                <a:spcPct val="100000"/>
              </a:lnSpc>
              <a:spcBef>
                <a:spcPts val="0"/>
              </a:spcBef>
              <a:spcAft>
                <a:spcPts val="0"/>
              </a:spcAft>
              <a:buSzPts val="2400"/>
              <a:buNone/>
              <a:defRPr sz="3192"/>
            </a:lvl9pPr>
          </a:lstStyle>
          <a:p>
            <a:endParaRPr/>
          </a:p>
        </p:txBody>
      </p:sp>
      <p:sp>
        <p:nvSpPr>
          <p:cNvPr id="121" name="Google Shape;121;p7"/>
          <p:cNvSpPr txBox="1">
            <a:spLocks noGrp="1"/>
          </p:cNvSpPr>
          <p:nvPr>
            <p:ph type="subTitle" idx="1"/>
          </p:nvPr>
        </p:nvSpPr>
        <p:spPr>
          <a:xfrm>
            <a:off x="6511917" y="2074400"/>
            <a:ext cx="4261431" cy="2709200"/>
          </a:xfrm>
          <a:prstGeom prst="rect">
            <a:avLst/>
          </a:prstGeom>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400"/>
              <a:buFont typeface="Fira Sans"/>
              <a:buNone/>
              <a:defRPr sz="1862">
                <a:latin typeface="Fira Sans"/>
                <a:ea typeface="Fira Sans"/>
                <a:cs typeface="Fira Sans"/>
                <a:sym typeface="Fira Sans"/>
              </a:defRPr>
            </a:lvl1pPr>
            <a:lvl2pPr lvl="1" rtl="0">
              <a:lnSpc>
                <a:spcPct val="100000"/>
              </a:lnSpc>
              <a:spcBef>
                <a:spcPts val="0"/>
              </a:spcBef>
              <a:spcAft>
                <a:spcPts val="0"/>
              </a:spcAft>
              <a:buSzPts val="1400"/>
              <a:buFont typeface="Fira Sans"/>
              <a:buNone/>
              <a:defRPr sz="1862">
                <a:latin typeface="Fira Sans"/>
                <a:ea typeface="Fira Sans"/>
                <a:cs typeface="Fira Sans"/>
                <a:sym typeface="Fira Sans"/>
              </a:defRPr>
            </a:lvl2pPr>
            <a:lvl3pPr lvl="2" rtl="0">
              <a:lnSpc>
                <a:spcPct val="100000"/>
              </a:lnSpc>
              <a:spcBef>
                <a:spcPts val="0"/>
              </a:spcBef>
              <a:spcAft>
                <a:spcPts val="0"/>
              </a:spcAft>
              <a:buSzPts val="1400"/>
              <a:buFont typeface="Fira Sans"/>
              <a:buNone/>
              <a:defRPr sz="1862">
                <a:latin typeface="Fira Sans"/>
                <a:ea typeface="Fira Sans"/>
                <a:cs typeface="Fira Sans"/>
                <a:sym typeface="Fira Sans"/>
              </a:defRPr>
            </a:lvl3pPr>
            <a:lvl4pPr lvl="3" rtl="0">
              <a:lnSpc>
                <a:spcPct val="100000"/>
              </a:lnSpc>
              <a:spcBef>
                <a:spcPts val="0"/>
              </a:spcBef>
              <a:spcAft>
                <a:spcPts val="0"/>
              </a:spcAft>
              <a:buSzPts val="1400"/>
              <a:buFont typeface="Fira Sans"/>
              <a:buNone/>
              <a:defRPr sz="1862">
                <a:latin typeface="Fira Sans"/>
                <a:ea typeface="Fira Sans"/>
                <a:cs typeface="Fira Sans"/>
                <a:sym typeface="Fira Sans"/>
              </a:defRPr>
            </a:lvl4pPr>
            <a:lvl5pPr lvl="4" rtl="0">
              <a:lnSpc>
                <a:spcPct val="100000"/>
              </a:lnSpc>
              <a:spcBef>
                <a:spcPts val="0"/>
              </a:spcBef>
              <a:spcAft>
                <a:spcPts val="0"/>
              </a:spcAft>
              <a:buSzPts val="1400"/>
              <a:buFont typeface="Fira Sans"/>
              <a:buNone/>
              <a:defRPr sz="1862">
                <a:latin typeface="Fira Sans"/>
                <a:ea typeface="Fira Sans"/>
                <a:cs typeface="Fira Sans"/>
                <a:sym typeface="Fira Sans"/>
              </a:defRPr>
            </a:lvl5pPr>
            <a:lvl6pPr lvl="5" rtl="0">
              <a:lnSpc>
                <a:spcPct val="100000"/>
              </a:lnSpc>
              <a:spcBef>
                <a:spcPts val="0"/>
              </a:spcBef>
              <a:spcAft>
                <a:spcPts val="0"/>
              </a:spcAft>
              <a:buSzPts val="1400"/>
              <a:buFont typeface="Fira Sans"/>
              <a:buNone/>
              <a:defRPr sz="1862">
                <a:latin typeface="Fira Sans"/>
                <a:ea typeface="Fira Sans"/>
                <a:cs typeface="Fira Sans"/>
                <a:sym typeface="Fira Sans"/>
              </a:defRPr>
            </a:lvl6pPr>
            <a:lvl7pPr lvl="6" rtl="0">
              <a:lnSpc>
                <a:spcPct val="100000"/>
              </a:lnSpc>
              <a:spcBef>
                <a:spcPts val="0"/>
              </a:spcBef>
              <a:spcAft>
                <a:spcPts val="0"/>
              </a:spcAft>
              <a:buSzPts val="1400"/>
              <a:buFont typeface="Fira Sans"/>
              <a:buNone/>
              <a:defRPr sz="1862">
                <a:latin typeface="Fira Sans"/>
                <a:ea typeface="Fira Sans"/>
                <a:cs typeface="Fira Sans"/>
                <a:sym typeface="Fira Sans"/>
              </a:defRPr>
            </a:lvl7pPr>
            <a:lvl8pPr lvl="7" rtl="0">
              <a:lnSpc>
                <a:spcPct val="100000"/>
              </a:lnSpc>
              <a:spcBef>
                <a:spcPts val="0"/>
              </a:spcBef>
              <a:spcAft>
                <a:spcPts val="0"/>
              </a:spcAft>
              <a:buSzPts val="1400"/>
              <a:buFont typeface="Fira Sans"/>
              <a:buNone/>
              <a:defRPr sz="1862">
                <a:latin typeface="Fira Sans"/>
                <a:ea typeface="Fira Sans"/>
                <a:cs typeface="Fira Sans"/>
                <a:sym typeface="Fira Sans"/>
              </a:defRPr>
            </a:lvl8pPr>
            <a:lvl9pPr lvl="8" rtl="0">
              <a:lnSpc>
                <a:spcPct val="100000"/>
              </a:lnSpc>
              <a:spcBef>
                <a:spcPts val="0"/>
              </a:spcBef>
              <a:spcAft>
                <a:spcPts val="0"/>
              </a:spcAft>
              <a:buSzPts val="1400"/>
              <a:buFont typeface="Fira Sans"/>
              <a:buNone/>
              <a:defRPr sz="1862">
                <a:latin typeface="Fira Sans"/>
                <a:ea typeface="Fira Sans"/>
                <a:cs typeface="Fira Sans"/>
                <a:sym typeface="Fira Sans"/>
              </a:defRPr>
            </a:lvl9pPr>
          </a:lstStyle>
          <a:p>
            <a:endParaRPr/>
          </a:p>
        </p:txBody>
      </p:sp>
      <p:sp>
        <p:nvSpPr>
          <p:cNvPr id="122" name="Google Shape;122;p7"/>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 name="Google Shape;123;p7"/>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 name="Google Shape;124;p7"/>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 name="Google Shape;125;p7"/>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6" name="Google Shape;126;p7"/>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7" name="Google Shape;127;p7"/>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8" name="Google Shape;128;p7"/>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9" name="Google Shape;129;p7"/>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 name="Google Shape;130;p7"/>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 name="Google Shape;131;p7"/>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2" name="Google Shape;132;p7"/>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3" name="Google Shape;133;p7"/>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 name="Google Shape;134;p7"/>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 name="Google Shape;135;p7"/>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6" name="Google Shape;136;p7"/>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 name="Google Shape;137;p7"/>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 name="Google Shape;138;p7"/>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9" name="Google Shape;139;p7"/>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0" name="Google Shape;140;p7"/>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1" name="Google Shape;141;p7"/>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2" name="Google Shape;142;p7"/>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1">
    <p:spTree>
      <p:nvGrpSpPr>
        <p:cNvPr id="1" name="Shape 560"/>
        <p:cNvGrpSpPr/>
        <p:nvPr/>
      </p:nvGrpSpPr>
      <p:grpSpPr>
        <a:xfrm>
          <a:off x="0" y="0"/>
          <a:ext cx="0" cy="0"/>
          <a:chOff x="0" y="0"/>
          <a:chExt cx="0" cy="0"/>
        </a:xfrm>
      </p:grpSpPr>
      <p:sp>
        <p:nvSpPr>
          <p:cNvPr id="561" name="Google Shape;561;p25"/>
          <p:cNvSpPr/>
          <p:nvPr/>
        </p:nvSpPr>
        <p:spPr>
          <a:xfrm>
            <a:off x="1185660" y="1402810"/>
            <a:ext cx="9790519" cy="4859200"/>
          </a:xfrm>
          <a:prstGeom prst="rect">
            <a:avLst/>
          </a:prstGeom>
          <a:solidFill>
            <a:srgbClr val="F39A2D">
              <a:alpha val="138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2" name="Google Shape;562;p25"/>
          <p:cNvSpPr txBox="1">
            <a:spLocks noGrp="1"/>
          </p:cNvSpPr>
          <p:nvPr>
            <p:ph type="title"/>
          </p:nvPr>
        </p:nvSpPr>
        <p:spPr>
          <a:xfrm>
            <a:off x="1941950" y="1966784"/>
            <a:ext cx="8253531" cy="22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erriweather"/>
              <a:buNone/>
              <a:defRPr sz="3325">
                <a:latin typeface="Fira Sans"/>
                <a:ea typeface="Fira Sans"/>
                <a:cs typeface="Fira Sans"/>
                <a:sym typeface="Fira Sans"/>
              </a:defRPr>
            </a:lvl1pPr>
            <a:lvl2pPr lvl="1"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2pPr>
            <a:lvl3pPr lvl="2"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3pPr>
            <a:lvl4pPr lvl="3"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4pPr>
            <a:lvl5pPr lvl="4"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5pPr>
            <a:lvl6pPr lvl="5"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6pPr>
            <a:lvl7pPr lvl="6"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7pPr>
            <a:lvl8pPr lvl="7"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8pPr>
            <a:lvl9pPr lvl="8"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9pPr>
          </a:lstStyle>
          <a:p>
            <a:endParaRPr/>
          </a:p>
        </p:txBody>
      </p:sp>
      <p:sp>
        <p:nvSpPr>
          <p:cNvPr id="563" name="Google Shape;563;p25"/>
          <p:cNvSpPr txBox="1">
            <a:spLocks noGrp="1"/>
          </p:cNvSpPr>
          <p:nvPr>
            <p:ph type="subTitle" idx="1"/>
          </p:nvPr>
        </p:nvSpPr>
        <p:spPr>
          <a:xfrm>
            <a:off x="2876267" y="4202384"/>
            <a:ext cx="7331418" cy="688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Fira Sans"/>
              <a:buNone/>
              <a:defRPr sz="2660" b="1">
                <a:latin typeface="Merriweather"/>
                <a:ea typeface="Merriweather"/>
                <a:cs typeface="Merriweather"/>
                <a:sym typeface="Merriweather"/>
              </a:defRPr>
            </a:lvl1pPr>
            <a:lvl2pPr lvl="1" algn="r" rtl="0">
              <a:lnSpc>
                <a:spcPct val="100000"/>
              </a:lnSpc>
              <a:spcBef>
                <a:spcPts val="0"/>
              </a:spcBef>
              <a:spcAft>
                <a:spcPts val="0"/>
              </a:spcAft>
              <a:buSzPts val="1400"/>
              <a:buFont typeface="Calibri"/>
              <a:buNone/>
              <a:defRPr sz="1862">
                <a:latin typeface="Calibri"/>
                <a:ea typeface="Calibri"/>
                <a:cs typeface="Calibri"/>
                <a:sym typeface="Calibri"/>
              </a:defRPr>
            </a:lvl2pPr>
            <a:lvl3pPr lvl="2" algn="r" rtl="0">
              <a:lnSpc>
                <a:spcPct val="100000"/>
              </a:lnSpc>
              <a:spcBef>
                <a:spcPts val="0"/>
              </a:spcBef>
              <a:spcAft>
                <a:spcPts val="0"/>
              </a:spcAft>
              <a:buSzPts val="1400"/>
              <a:buFont typeface="Calibri"/>
              <a:buNone/>
              <a:defRPr sz="1862">
                <a:latin typeface="Calibri"/>
                <a:ea typeface="Calibri"/>
                <a:cs typeface="Calibri"/>
                <a:sym typeface="Calibri"/>
              </a:defRPr>
            </a:lvl3pPr>
            <a:lvl4pPr lvl="3" algn="r" rtl="0">
              <a:lnSpc>
                <a:spcPct val="100000"/>
              </a:lnSpc>
              <a:spcBef>
                <a:spcPts val="0"/>
              </a:spcBef>
              <a:spcAft>
                <a:spcPts val="0"/>
              </a:spcAft>
              <a:buSzPts val="1400"/>
              <a:buFont typeface="Calibri"/>
              <a:buNone/>
              <a:defRPr sz="1862">
                <a:latin typeface="Calibri"/>
                <a:ea typeface="Calibri"/>
                <a:cs typeface="Calibri"/>
                <a:sym typeface="Calibri"/>
              </a:defRPr>
            </a:lvl4pPr>
            <a:lvl5pPr lvl="4" algn="r" rtl="0">
              <a:lnSpc>
                <a:spcPct val="100000"/>
              </a:lnSpc>
              <a:spcBef>
                <a:spcPts val="0"/>
              </a:spcBef>
              <a:spcAft>
                <a:spcPts val="0"/>
              </a:spcAft>
              <a:buSzPts val="1400"/>
              <a:buFont typeface="Calibri"/>
              <a:buNone/>
              <a:defRPr sz="1862">
                <a:latin typeface="Calibri"/>
                <a:ea typeface="Calibri"/>
                <a:cs typeface="Calibri"/>
                <a:sym typeface="Calibri"/>
              </a:defRPr>
            </a:lvl5pPr>
            <a:lvl6pPr lvl="5" algn="r" rtl="0">
              <a:lnSpc>
                <a:spcPct val="100000"/>
              </a:lnSpc>
              <a:spcBef>
                <a:spcPts val="0"/>
              </a:spcBef>
              <a:spcAft>
                <a:spcPts val="0"/>
              </a:spcAft>
              <a:buSzPts val="1400"/>
              <a:buFont typeface="Calibri"/>
              <a:buNone/>
              <a:defRPr sz="1862">
                <a:latin typeface="Calibri"/>
                <a:ea typeface="Calibri"/>
                <a:cs typeface="Calibri"/>
                <a:sym typeface="Calibri"/>
              </a:defRPr>
            </a:lvl6pPr>
            <a:lvl7pPr lvl="6" algn="r" rtl="0">
              <a:lnSpc>
                <a:spcPct val="100000"/>
              </a:lnSpc>
              <a:spcBef>
                <a:spcPts val="0"/>
              </a:spcBef>
              <a:spcAft>
                <a:spcPts val="0"/>
              </a:spcAft>
              <a:buSzPts val="1400"/>
              <a:buFont typeface="Calibri"/>
              <a:buNone/>
              <a:defRPr sz="1862">
                <a:latin typeface="Calibri"/>
                <a:ea typeface="Calibri"/>
                <a:cs typeface="Calibri"/>
                <a:sym typeface="Calibri"/>
              </a:defRPr>
            </a:lvl7pPr>
            <a:lvl8pPr lvl="7" algn="r" rtl="0">
              <a:lnSpc>
                <a:spcPct val="100000"/>
              </a:lnSpc>
              <a:spcBef>
                <a:spcPts val="0"/>
              </a:spcBef>
              <a:spcAft>
                <a:spcPts val="0"/>
              </a:spcAft>
              <a:buSzPts val="1400"/>
              <a:buFont typeface="Calibri"/>
              <a:buNone/>
              <a:defRPr sz="1862">
                <a:latin typeface="Calibri"/>
                <a:ea typeface="Calibri"/>
                <a:cs typeface="Calibri"/>
                <a:sym typeface="Calibri"/>
              </a:defRPr>
            </a:lvl8pPr>
            <a:lvl9pPr lvl="8" algn="r" rtl="0">
              <a:lnSpc>
                <a:spcPct val="100000"/>
              </a:lnSpc>
              <a:spcBef>
                <a:spcPts val="0"/>
              </a:spcBef>
              <a:spcAft>
                <a:spcPts val="0"/>
              </a:spcAft>
              <a:buSzPts val="1400"/>
              <a:buFont typeface="Calibri"/>
              <a:buNone/>
              <a:defRPr sz="1862">
                <a:latin typeface="Calibri"/>
                <a:ea typeface="Calibri"/>
                <a:cs typeface="Calibri"/>
                <a:sym typeface="Calibri"/>
              </a:defRPr>
            </a:lvl9pPr>
          </a:lstStyle>
          <a:p>
            <a:endParaRPr/>
          </a:p>
        </p:txBody>
      </p:sp>
      <p:sp>
        <p:nvSpPr>
          <p:cNvPr id="564" name="Google Shape;564;p25"/>
          <p:cNvSpPr/>
          <p:nvPr/>
        </p:nvSpPr>
        <p:spPr>
          <a:xfrm rot="10800000">
            <a:off x="418775" y="867278"/>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5" name="Google Shape;565;p25"/>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6" name="Google Shape;566;p25"/>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7" name="Google Shape;567;p25"/>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8" name="Google Shape;568;p25"/>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9" name="Google Shape;569;p25"/>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0" name="Google Shape;570;p25"/>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1" name="Google Shape;571;p25"/>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2" name="Google Shape;572;p25"/>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3" name="Google Shape;573;p25"/>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25"/>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5" name="Google Shape;575;p25"/>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6" name="Google Shape;576;p25"/>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7" name="Google Shape;577;p25"/>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8" name="Google Shape;578;p25"/>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9" name="Google Shape;579;p25"/>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0" name="Google Shape;580;p25"/>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1" name="Google Shape;581;p25"/>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2" name="Google Shape;582;p25"/>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3" name="Google Shape;583;p25"/>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4" name="Google Shape;584;p25"/>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5" name="Google Shape;585;p25"/>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678"/>
        <p:cNvGrpSpPr/>
        <p:nvPr/>
      </p:nvGrpSpPr>
      <p:grpSpPr>
        <a:xfrm>
          <a:off x="0" y="0"/>
          <a:ext cx="0" cy="0"/>
          <a:chOff x="0" y="0"/>
          <a:chExt cx="0" cy="0"/>
        </a:xfrm>
      </p:grpSpPr>
      <p:sp>
        <p:nvSpPr>
          <p:cNvPr id="679" name="Google Shape;679;p30"/>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0" name="Google Shape;680;p30"/>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1" name="Google Shape;681;p30"/>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2" name="Google Shape;682;p30"/>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3" name="Google Shape;683;p30"/>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4" name="Google Shape;684;p30"/>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5" name="Google Shape;685;p30"/>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6" name="Google Shape;686;p30"/>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7" name="Google Shape;687;p30"/>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8" name="Google Shape;688;p30"/>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9" name="Google Shape;689;p30"/>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0" name="Google Shape;690;p30"/>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0"/>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2" name="Google Shape;692;p30"/>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3" name="Google Shape;693;p30"/>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4" name="Google Shape;694;p30"/>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 name="Google Shape;695;p30"/>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6" name="Google Shape;696;p30"/>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7" name="Google Shape;697;p30"/>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8" name="Google Shape;698;p30"/>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9" name="Google Shape;699;p30"/>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700"/>
        <p:cNvGrpSpPr/>
        <p:nvPr/>
      </p:nvGrpSpPr>
      <p:grpSpPr>
        <a:xfrm>
          <a:off x="0" y="0"/>
          <a:ext cx="0" cy="0"/>
          <a:chOff x="0" y="0"/>
          <a:chExt cx="0" cy="0"/>
        </a:xfrm>
      </p:grpSpPr>
      <p:grpSp>
        <p:nvGrpSpPr>
          <p:cNvPr id="701" name="Google Shape;701;p31"/>
          <p:cNvGrpSpPr/>
          <p:nvPr/>
        </p:nvGrpSpPr>
        <p:grpSpPr>
          <a:xfrm rot="869124">
            <a:off x="11511449" y="288353"/>
            <a:ext cx="434053" cy="477831"/>
            <a:chOff x="620900" y="2591350"/>
            <a:chExt cx="787176" cy="864376"/>
          </a:xfrm>
        </p:grpSpPr>
        <p:sp>
          <p:nvSpPr>
            <p:cNvPr id="702" name="Google Shape;70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0" name="Google Shape;710;p31"/>
          <p:cNvGrpSpPr/>
          <p:nvPr/>
        </p:nvGrpSpPr>
        <p:grpSpPr>
          <a:xfrm rot="-1620744">
            <a:off x="211495" y="238593"/>
            <a:ext cx="429309" cy="421987"/>
            <a:chOff x="4129000" y="2999200"/>
            <a:chExt cx="866950" cy="849750"/>
          </a:xfrm>
        </p:grpSpPr>
        <p:sp>
          <p:nvSpPr>
            <p:cNvPr id="711" name="Google Shape;711;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57977E">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3" name="Google Shape;713;p31"/>
          <p:cNvGrpSpPr/>
          <p:nvPr/>
        </p:nvGrpSpPr>
        <p:grpSpPr>
          <a:xfrm rot="-9177975" flipH="1">
            <a:off x="11615016" y="5822778"/>
            <a:ext cx="208028" cy="204508"/>
            <a:chOff x="4129000" y="2999200"/>
            <a:chExt cx="866950" cy="849750"/>
          </a:xfrm>
        </p:grpSpPr>
        <p:sp>
          <p:nvSpPr>
            <p:cNvPr id="714" name="Google Shape;714;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6" name="Google Shape;716;p31"/>
          <p:cNvGrpSpPr/>
          <p:nvPr/>
        </p:nvGrpSpPr>
        <p:grpSpPr>
          <a:xfrm>
            <a:off x="11572517" y="6256897"/>
            <a:ext cx="366156" cy="362839"/>
            <a:chOff x="2615825" y="272000"/>
            <a:chExt cx="937025" cy="925925"/>
          </a:xfrm>
        </p:grpSpPr>
        <p:sp>
          <p:nvSpPr>
            <p:cNvPr id="717" name="Google Shape;717;p31"/>
            <p:cNvSpPr/>
            <p:nvPr/>
          </p:nvSpPr>
          <p:spPr>
            <a:xfrm>
              <a:off x="2882450" y="707325"/>
              <a:ext cx="403775" cy="490600"/>
            </a:xfrm>
            <a:custGeom>
              <a:avLst/>
              <a:gdLst/>
              <a:ahLst/>
              <a:cxnLst/>
              <a:rect l="l" t="t" r="r" b="b"/>
              <a:pathLst>
                <a:path w="16151" h="19624" extrusionOk="0">
                  <a:moveTo>
                    <a:pt x="9325" y="1"/>
                  </a:moveTo>
                  <a:cubicBezTo>
                    <a:pt x="4069" y="2667"/>
                    <a:pt x="641" y="7847"/>
                    <a:pt x="107" y="13424"/>
                  </a:cubicBezTo>
                  <a:cubicBezTo>
                    <a:pt x="31" y="14185"/>
                    <a:pt x="1" y="14962"/>
                    <a:pt x="260" y="15694"/>
                  </a:cubicBezTo>
                  <a:cubicBezTo>
                    <a:pt x="534" y="16395"/>
                    <a:pt x="1128" y="17050"/>
                    <a:pt x="1890" y="17141"/>
                  </a:cubicBezTo>
                  <a:cubicBezTo>
                    <a:pt x="1973" y="17153"/>
                    <a:pt x="2055" y="17159"/>
                    <a:pt x="2138" y="17159"/>
                  </a:cubicBezTo>
                  <a:cubicBezTo>
                    <a:pt x="2811" y="17159"/>
                    <a:pt x="3484" y="16804"/>
                    <a:pt x="4167" y="16804"/>
                  </a:cubicBezTo>
                  <a:cubicBezTo>
                    <a:pt x="4251" y="16804"/>
                    <a:pt x="4335" y="16809"/>
                    <a:pt x="4419" y="16821"/>
                  </a:cubicBezTo>
                  <a:cubicBezTo>
                    <a:pt x="5288" y="16928"/>
                    <a:pt x="5897" y="17751"/>
                    <a:pt x="6476" y="18436"/>
                  </a:cubicBezTo>
                  <a:cubicBezTo>
                    <a:pt x="6964" y="19030"/>
                    <a:pt x="7647" y="19624"/>
                    <a:pt x="8395" y="19624"/>
                  </a:cubicBezTo>
                  <a:cubicBezTo>
                    <a:pt x="8510" y="19624"/>
                    <a:pt x="8628" y="19610"/>
                    <a:pt x="8746" y="19579"/>
                  </a:cubicBezTo>
                  <a:cubicBezTo>
                    <a:pt x="9919" y="19274"/>
                    <a:pt x="10209" y="17537"/>
                    <a:pt x="11367" y="17156"/>
                  </a:cubicBezTo>
                  <a:cubicBezTo>
                    <a:pt x="11526" y="17108"/>
                    <a:pt x="11688" y="17089"/>
                    <a:pt x="11851" y="17089"/>
                  </a:cubicBezTo>
                  <a:cubicBezTo>
                    <a:pt x="12413" y="17089"/>
                    <a:pt x="12993" y="17312"/>
                    <a:pt x="13575" y="17312"/>
                  </a:cubicBezTo>
                  <a:cubicBezTo>
                    <a:pt x="13616" y="17312"/>
                    <a:pt x="13657" y="17311"/>
                    <a:pt x="13698" y="17309"/>
                  </a:cubicBezTo>
                  <a:cubicBezTo>
                    <a:pt x="14566" y="17278"/>
                    <a:pt x="15343" y="16593"/>
                    <a:pt x="15724" y="15785"/>
                  </a:cubicBezTo>
                  <a:cubicBezTo>
                    <a:pt x="16105" y="14978"/>
                    <a:pt x="16151" y="14064"/>
                    <a:pt x="16090" y="13165"/>
                  </a:cubicBezTo>
                  <a:cubicBezTo>
                    <a:pt x="15755" y="8152"/>
                    <a:pt x="12479" y="3901"/>
                    <a:pt x="9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1"/>
            <p:cNvSpPr/>
            <p:nvPr/>
          </p:nvSpPr>
          <p:spPr>
            <a:xfrm>
              <a:off x="2615825" y="614450"/>
              <a:ext cx="481100" cy="400025"/>
            </a:xfrm>
            <a:custGeom>
              <a:avLst/>
              <a:gdLst/>
              <a:ahLst/>
              <a:cxnLst/>
              <a:rect l="l" t="t" r="r" b="b"/>
              <a:pathLst>
                <a:path w="19244" h="16001" extrusionOk="0">
                  <a:moveTo>
                    <a:pt x="7204" y="1"/>
                  </a:moveTo>
                  <a:cubicBezTo>
                    <a:pt x="6018" y="1"/>
                    <a:pt x="4834" y="126"/>
                    <a:pt x="3672" y="379"/>
                  </a:cubicBezTo>
                  <a:cubicBezTo>
                    <a:pt x="2926" y="562"/>
                    <a:pt x="2179" y="760"/>
                    <a:pt x="1570" y="1248"/>
                  </a:cubicBezTo>
                  <a:cubicBezTo>
                    <a:pt x="991" y="1705"/>
                    <a:pt x="564" y="2482"/>
                    <a:pt x="701" y="3228"/>
                  </a:cubicBezTo>
                  <a:cubicBezTo>
                    <a:pt x="854" y="4081"/>
                    <a:pt x="1631" y="4706"/>
                    <a:pt x="1783" y="5544"/>
                  </a:cubicBezTo>
                  <a:cubicBezTo>
                    <a:pt x="1935" y="6428"/>
                    <a:pt x="1341" y="7235"/>
                    <a:pt x="869" y="7997"/>
                  </a:cubicBezTo>
                  <a:cubicBezTo>
                    <a:pt x="397" y="8759"/>
                    <a:pt x="1" y="9749"/>
                    <a:pt x="473" y="10511"/>
                  </a:cubicBezTo>
                  <a:cubicBezTo>
                    <a:pt x="1113" y="11547"/>
                    <a:pt x="2865" y="11273"/>
                    <a:pt x="3581" y="12263"/>
                  </a:cubicBezTo>
                  <a:cubicBezTo>
                    <a:pt x="4038" y="12903"/>
                    <a:pt x="3855" y="13787"/>
                    <a:pt x="4145" y="14518"/>
                  </a:cubicBezTo>
                  <a:cubicBezTo>
                    <a:pt x="4449" y="15326"/>
                    <a:pt x="5333" y="15874"/>
                    <a:pt x="6217" y="15981"/>
                  </a:cubicBezTo>
                  <a:cubicBezTo>
                    <a:pt x="6347" y="15994"/>
                    <a:pt x="6476" y="16000"/>
                    <a:pt x="6606" y="16000"/>
                  </a:cubicBezTo>
                  <a:cubicBezTo>
                    <a:pt x="7374" y="16000"/>
                    <a:pt x="8133" y="15782"/>
                    <a:pt x="8837" y="15508"/>
                  </a:cubicBezTo>
                  <a:cubicBezTo>
                    <a:pt x="13484" y="13634"/>
                    <a:pt x="16516" y="9201"/>
                    <a:pt x="19244" y="5011"/>
                  </a:cubicBezTo>
                  <a:cubicBezTo>
                    <a:pt x="15982" y="1713"/>
                    <a:pt x="11587" y="1"/>
                    <a:pt x="7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1"/>
            <p:cNvSpPr/>
            <p:nvPr/>
          </p:nvSpPr>
          <p:spPr>
            <a:xfrm>
              <a:off x="2695425" y="272000"/>
              <a:ext cx="432725" cy="460125"/>
            </a:xfrm>
            <a:custGeom>
              <a:avLst/>
              <a:gdLst/>
              <a:ahLst/>
              <a:cxnLst/>
              <a:rect l="l" t="t" r="r" b="b"/>
              <a:pathLst>
                <a:path w="17309" h="18405" extrusionOk="0">
                  <a:moveTo>
                    <a:pt x="11413" y="0"/>
                  </a:moveTo>
                  <a:cubicBezTo>
                    <a:pt x="11132" y="0"/>
                    <a:pt x="10856" y="60"/>
                    <a:pt x="10605" y="197"/>
                  </a:cubicBezTo>
                  <a:cubicBezTo>
                    <a:pt x="9843" y="593"/>
                    <a:pt x="9493" y="1553"/>
                    <a:pt x="8731" y="1949"/>
                  </a:cubicBezTo>
                  <a:cubicBezTo>
                    <a:pt x="8440" y="2095"/>
                    <a:pt x="8126" y="2150"/>
                    <a:pt x="7802" y="2150"/>
                  </a:cubicBezTo>
                  <a:cubicBezTo>
                    <a:pt x="7245" y="2150"/>
                    <a:pt x="6660" y="1987"/>
                    <a:pt x="6110" y="1843"/>
                  </a:cubicBezTo>
                  <a:cubicBezTo>
                    <a:pt x="5755" y="1751"/>
                    <a:pt x="5370" y="1686"/>
                    <a:pt x="5000" y="1686"/>
                  </a:cubicBezTo>
                  <a:cubicBezTo>
                    <a:pt x="4450" y="1686"/>
                    <a:pt x="3933" y="1829"/>
                    <a:pt x="3597" y="2239"/>
                  </a:cubicBezTo>
                  <a:cubicBezTo>
                    <a:pt x="2835" y="3168"/>
                    <a:pt x="3597" y="4738"/>
                    <a:pt x="2896" y="5728"/>
                  </a:cubicBezTo>
                  <a:cubicBezTo>
                    <a:pt x="2439" y="6353"/>
                    <a:pt x="1540" y="6459"/>
                    <a:pt x="930" y="6962"/>
                  </a:cubicBezTo>
                  <a:cubicBezTo>
                    <a:pt x="229" y="7526"/>
                    <a:pt x="1" y="8516"/>
                    <a:pt x="168" y="9400"/>
                  </a:cubicBezTo>
                  <a:cubicBezTo>
                    <a:pt x="336" y="10268"/>
                    <a:pt x="854" y="11060"/>
                    <a:pt x="1418" y="11746"/>
                  </a:cubicBezTo>
                  <a:cubicBezTo>
                    <a:pt x="4648" y="15586"/>
                    <a:pt x="9782" y="17094"/>
                    <a:pt x="14627" y="18404"/>
                  </a:cubicBezTo>
                  <a:cubicBezTo>
                    <a:pt x="17309" y="13163"/>
                    <a:pt x="17019" y="6977"/>
                    <a:pt x="14216" y="2163"/>
                  </a:cubicBezTo>
                  <a:cubicBezTo>
                    <a:pt x="13820" y="1492"/>
                    <a:pt x="13378" y="852"/>
                    <a:pt x="12753" y="426"/>
                  </a:cubicBezTo>
                  <a:cubicBezTo>
                    <a:pt x="12362" y="168"/>
                    <a:pt x="11882" y="0"/>
                    <a:pt x="1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1"/>
            <p:cNvSpPr/>
            <p:nvPr/>
          </p:nvSpPr>
          <p:spPr>
            <a:xfrm>
              <a:off x="3046625" y="273500"/>
              <a:ext cx="428925" cy="427475"/>
            </a:xfrm>
            <a:custGeom>
              <a:avLst/>
              <a:gdLst/>
              <a:ahLst/>
              <a:cxnLst/>
              <a:rect l="l" t="t" r="r" b="b"/>
              <a:pathLst>
                <a:path w="17157" h="17099" extrusionOk="0">
                  <a:moveTo>
                    <a:pt x="5861" y="1"/>
                  </a:moveTo>
                  <a:cubicBezTo>
                    <a:pt x="5389" y="1"/>
                    <a:pt x="4906" y="132"/>
                    <a:pt x="4495" y="366"/>
                  </a:cubicBezTo>
                  <a:cubicBezTo>
                    <a:pt x="3718" y="792"/>
                    <a:pt x="3139" y="1508"/>
                    <a:pt x="2667" y="2270"/>
                  </a:cubicBezTo>
                  <a:cubicBezTo>
                    <a:pt x="0" y="6521"/>
                    <a:pt x="153" y="11869"/>
                    <a:pt x="397" y="16882"/>
                  </a:cubicBezTo>
                  <a:cubicBezTo>
                    <a:pt x="1293" y="17027"/>
                    <a:pt x="2190" y="17098"/>
                    <a:pt x="3080" y="17098"/>
                  </a:cubicBezTo>
                  <a:cubicBezTo>
                    <a:pt x="7953" y="17098"/>
                    <a:pt x="12611" y="14979"/>
                    <a:pt x="15754" y="11488"/>
                  </a:cubicBezTo>
                  <a:cubicBezTo>
                    <a:pt x="16257" y="10924"/>
                    <a:pt x="16745" y="10284"/>
                    <a:pt x="16958" y="9568"/>
                  </a:cubicBezTo>
                  <a:cubicBezTo>
                    <a:pt x="17156" y="8822"/>
                    <a:pt x="17049" y="7969"/>
                    <a:pt x="16501" y="7435"/>
                  </a:cubicBezTo>
                  <a:cubicBezTo>
                    <a:pt x="15861" y="6841"/>
                    <a:pt x="14855" y="6780"/>
                    <a:pt x="14246" y="6201"/>
                  </a:cubicBezTo>
                  <a:cubicBezTo>
                    <a:pt x="13621" y="5561"/>
                    <a:pt x="13591" y="4556"/>
                    <a:pt x="13545" y="3657"/>
                  </a:cubicBezTo>
                  <a:cubicBezTo>
                    <a:pt x="13484" y="2773"/>
                    <a:pt x="13210" y="1722"/>
                    <a:pt x="12387" y="1387"/>
                  </a:cubicBezTo>
                  <a:cubicBezTo>
                    <a:pt x="12212" y="1322"/>
                    <a:pt x="12036" y="1296"/>
                    <a:pt x="11858" y="1296"/>
                  </a:cubicBezTo>
                  <a:cubicBezTo>
                    <a:pt x="11020" y="1296"/>
                    <a:pt x="10154" y="1887"/>
                    <a:pt x="9317" y="1887"/>
                  </a:cubicBezTo>
                  <a:cubicBezTo>
                    <a:pt x="9156" y="1887"/>
                    <a:pt x="8996" y="1865"/>
                    <a:pt x="8837" y="1813"/>
                  </a:cubicBezTo>
                  <a:cubicBezTo>
                    <a:pt x="8091" y="1569"/>
                    <a:pt x="7695" y="747"/>
                    <a:pt x="7039" y="335"/>
                  </a:cubicBezTo>
                  <a:cubicBezTo>
                    <a:pt x="6695" y="105"/>
                    <a:pt x="6282" y="1"/>
                    <a:pt x="5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1"/>
            <p:cNvSpPr/>
            <p:nvPr/>
          </p:nvSpPr>
          <p:spPr>
            <a:xfrm>
              <a:off x="3090425" y="611325"/>
              <a:ext cx="462425" cy="405375"/>
            </a:xfrm>
            <a:custGeom>
              <a:avLst/>
              <a:gdLst/>
              <a:ahLst/>
              <a:cxnLst/>
              <a:rect l="l" t="t" r="r" b="b"/>
              <a:pathLst>
                <a:path w="18497" h="16215" extrusionOk="0">
                  <a:moveTo>
                    <a:pt x="11262" y="0"/>
                  </a:moveTo>
                  <a:cubicBezTo>
                    <a:pt x="7463" y="0"/>
                    <a:pt x="3627" y="1393"/>
                    <a:pt x="1" y="2759"/>
                  </a:cubicBezTo>
                  <a:cubicBezTo>
                    <a:pt x="899" y="8564"/>
                    <a:pt x="4785" y="13424"/>
                    <a:pt x="9889" y="15664"/>
                  </a:cubicBezTo>
                  <a:cubicBezTo>
                    <a:pt x="10539" y="15953"/>
                    <a:pt x="11245" y="16215"/>
                    <a:pt x="11966" y="16215"/>
                  </a:cubicBezTo>
                  <a:cubicBezTo>
                    <a:pt x="12005" y="16215"/>
                    <a:pt x="12044" y="16214"/>
                    <a:pt x="12083" y="16212"/>
                  </a:cubicBezTo>
                  <a:cubicBezTo>
                    <a:pt x="12844" y="16197"/>
                    <a:pt x="13637" y="15816"/>
                    <a:pt x="13957" y="15131"/>
                  </a:cubicBezTo>
                  <a:cubicBezTo>
                    <a:pt x="14322" y="14354"/>
                    <a:pt x="14063" y="13379"/>
                    <a:pt x="14444" y="12617"/>
                  </a:cubicBezTo>
                  <a:cubicBezTo>
                    <a:pt x="14840" y="11824"/>
                    <a:pt x="15785" y="11504"/>
                    <a:pt x="16623" y="11169"/>
                  </a:cubicBezTo>
                  <a:cubicBezTo>
                    <a:pt x="17446" y="10834"/>
                    <a:pt x="18360" y="10255"/>
                    <a:pt x="18421" y="9371"/>
                  </a:cubicBezTo>
                  <a:cubicBezTo>
                    <a:pt x="18497" y="8153"/>
                    <a:pt x="16928" y="7345"/>
                    <a:pt x="16928" y="6126"/>
                  </a:cubicBezTo>
                  <a:cubicBezTo>
                    <a:pt x="16928" y="5349"/>
                    <a:pt x="17583" y="4740"/>
                    <a:pt x="17796" y="3978"/>
                  </a:cubicBezTo>
                  <a:cubicBezTo>
                    <a:pt x="18025" y="3125"/>
                    <a:pt x="17613" y="2165"/>
                    <a:pt x="16973" y="1555"/>
                  </a:cubicBezTo>
                  <a:cubicBezTo>
                    <a:pt x="16318" y="946"/>
                    <a:pt x="15450" y="611"/>
                    <a:pt x="14597" y="398"/>
                  </a:cubicBezTo>
                  <a:cubicBezTo>
                    <a:pt x="13492" y="121"/>
                    <a:pt x="12379" y="0"/>
                    <a:pt x="112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1"/>
            <p:cNvSpPr/>
            <p:nvPr/>
          </p:nvSpPr>
          <p:spPr>
            <a:xfrm>
              <a:off x="2992525" y="587725"/>
              <a:ext cx="194300" cy="194300"/>
            </a:xfrm>
            <a:custGeom>
              <a:avLst/>
              <a:gdLst/>
              <a:ahLst/>
              <a:cxnLst/>
              <a:rect l="l" t="t" r="r" b="b"/>
              <a:pathLst>
                <a:path w="7772" h="7772" extrusionOk="0">
                  <a:moveTo>
                    <a:pt x="3886" y="1"/>
                  </a:moveTo>
                  <a:cubicBezTo>
                    <a:pt x="1738" y="1"/>
                    <a:pt x="1" y="1738"/>
                    <a:pt x="1" y="3886"/>
                  </a:cubicBezTo>
                  <a:cubicBezTo>
                    <a:pt x="1" y="6034"/>
                    <a:pt x="1738" y="7771"/>
                    <a:pt x="3886" y="7771"/>
                  </a:cubicBezTo>
                  <a:cubicBezTo>
                    <a:pt x="6019" y="7771"/>
                    <a:pt x="7771" y="6034"/>
                    <a:pt x="7771" y="3886"/>
                  </a:cubicBezTo>
                  <a:cubicBezTo>
                    <a:pt x="7771" y="1738"/>
                    <a:pt x="6019" y="1"/>
                    <a:pt x="3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3" name="Google Shape;723;p31"/>
          <p:cNvGrpSpPr/>
          <p:nvPr/>
        </p:nvGrpSpPr>
        <p:grpSpPr>
          <a:xfrm>
            <a:off x="629572" y="729335"/>
            <a:ext cx="311275" cy="308100"/>
            <a:chOff x="3898175" y="2538800"/>
            <a:chExt cx="879500" cy="868375"/>
          </a:xfrm>
        </p:grpSpPr>
        <p:sp>
          <p:nvSpPr>
            <p:cNvPr id="724" name="Google Shape;724;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9" name="Google Shape;739;p31"/>
          <p:cNvGrpSpPr/>
          <p:nvPr/>
        </p:nvGrpSpPr>
        <p:grpSpPr>
          <a:xfrm rot="2232752">
            <a:off x="204996" y="6163292"/>
            <a:ext cx="554559" cy="407299"/>
            <a:chOff x="2784800" y="3863325"/>
            <a:chExt cx="910000" cy="666700"/>
          </a:xfrm>
        </p:grpSpPr>
        <p:sp>
          <p:nvSpPr>
            <p:cNvPr id="740" name="Google Shape;740;p31"/>
            <p:cNvSpPr/>
            <p:nvPr/>
          </p:nvSpPr>
          <p:spPr>
            <a:xfrm>
              <a:off x="2784800" y="3863325"/>
              <a:ext cx="753450" cy="641175"/>
            </a:xfrm>
            <a:custGeom>
              <a:avLst/>
              <a:gdLst/>
              <a:ahLst/>
              <a:cxnLst/>
              <a:rect l="l" t="t" r="r" b="b"/>
              <a:pathLst>
                <a:path w="30138" h="25647" extrusionOk="0">
                  <a:moveTo>
                    <a:pt x="16309" y="1"/>
                  </a:moveTo>
                  <a:cubicBezTo>
                    <a:pt x="15519" y="1"/>
                    <a:pt x="14723" y="327"/>
                    <a:pt x="14109" y="843"/>
                  </a:cubicBezTo>
                  <a:cubicBezTo>
                    <a:pt x="13256" y="1559"/>
                    <a:pt x="12722" y="2579"/>
                    <a:pt x="12357" y="3631"/>
                  </a:cubicBezTo>
                  <a:cubicBezTo>
                    <a:pt x="10940" y="7821"/>
                    <a:pt x="12067" y="12407"/>
                    <a:pt x="13225" y="16673"/>
                  </a:cubicBezTo>
                  <a:cubicBezTo>
                    <a:pt x="11625" y="13458"/>
                    <a:pt x="8822" y="11294"/>
                    <a:pt x="5683" y="10685"/>
                  </a:cubicBezTo>
                  <a:cubicBezTo>
                    <a:pt x="5224" y="10591"/>
                    <a:pt x="4740" y="10539"/>
                    <a:pt x="4258" y="10539"/>
                  </a:cubicBezTo>
                  <a:cubicBezTo>
                    <a:pt x="2934" y="10539"/>
                    <a:pt x="1620" y="10933"/>
                    <a:pt x="838" y="11949"/>
                  </a:cubicBezTo>
                  <a:cubicBezTo>
                    <a:pt x="0" y="13062"/>
                    <a:pt x="0" y="14631"/>
                    <a:pt x="549" y="15911"/>
                  </a:cubicBezTo>
                  <a:cubicBezTo>
                    <a:pt x="1097" y="17175"/>
                    <a:pt x="2118" y="18181"/>
                    <a:pt x="3200" y="19049"/>
                  </a:cubicBezTo>
                  <a:cubicBezTo>
                    <a:pt x="7268" y="22340"/>
                    <a:pt x="12357" y="24016"/>
                    <a:pt x="17339" y="25647"/>
                  </a:cubicBezTo>
                  <a:cubicBezTo>
                    <a:pt x="21742" y="22218"/>
                    <a:pt x="26938" y="18394"/>
                    <a:pt x="29238" y="12742"/>
                  </a:cubicBezTo>
                  <a:cubicBezTo>
                    <a:pt x="29848" y="11233"/>
                    <a:pt x="30137" y="9283"/>
                    <a:pt x="28964" y="8156"/>
                  </a:cubicBezTo>
                  <a:cubicBezTo>
                    <a:pt x="28448" y="7672"/>
                    <a:pt x="27742" y="7446"/>
                    <a:pt x="27029" y="7446"/>
                  </a:cubicBezTo>
                  <a:cubicBezTo>
                    <a:pt x="26731" y="7446"/>
                    <a:pt x="26432" y="7485"/>
                    <a:pt x="26145" y="7562"/>
                  </a:cubicBezTo>
                  <a:cubicBezTo>
                    <a:pt x="25170" y="7805"/>
                    <a:pt x="24332" y="8400"/>
                    <a:pt x="23586" y="9070"/>
                  </a:cubicBezTo>
                  <a:cubicBezTo>
                    <a:pt x="21524" y="10897"/>
                    <a:pt x="19996" y="13300"/>
                    <a:pt x="19216" y="15941"/>
                  </a:cubicBezTo>
                  <a:lnTo>
                    <a:pt x="19216" y="15941"/>
                  </a:lnTo>
                  <a:cubicBezTo>
                    <a:pt x="20366" y="11778"/>
                    <a:pt x="20547" y="7733"/>
                    <a:pt x="19716" y="3905"/>
                  </a:cubicBezTo>
                  <a:cubicBezTo>
                    <a:pt x="19381" y="2366"/>
                    <a:pt x="18695" y="675"/>
                    <a:pt x="17217" y="157"/>
                  </a:cubicBezTo>
                  <a:cubicBezTo>
                    <a:pt x="16923" y="50"/>
                    <a:pt x="16616" y="1"/>
                    <a:pt x="16309" y="1"/>
                  </a:cubicBezTo>
                  <a:close/>
                </a:path>
              </a:pathLst>
            </a:custGeom>
            <a:solidFill>
              <a:srgbClr val="F09381">
                <a:alpha val="4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1"/>
            <p:cNvSpPr/>
            <p:nvPr/>
          </p:nvSpPr>
          <p:spPr>
            <a:xfrm>
              <a:off x="3191225" y="4013250"/>
              <a:ext cx="219025" cy="488200"/>
            </a:xfrm>
            <a:custGeom>
              <a:avLst/>
              <a:gdLst/>
              <a:ahLst/>
              <a:cxnLst/>
              <a:rect l="l" t="t" r="r" b="b"/>
              <a:pathLst>
                <a:path w="8761" h="19528" extrusionOk="0">
                  <a:moveTo>
                    <a:pt x="5681" y="0"/>
                  </a:moveTo>
                  <a:cubicBezTo>
                    <a:pt x="4870" y="0"/>
                    <a:pt x="4075" y="398"/>
                    <a:pt x="3489" y="970"/>
                  </a:cubicBezTo>
                  <a:cubicBezTo>
                    <a:pt x="2819" y="1625"/>
                    <a:pt x="2392" y="2479"/>
                    <a:pt x="2042" y="3347"/>
                  </a:cubicBezTo>
                  <a:cubicBezTo>
                    <a:pt x="0" y="8421"/>
                    <a:pt x="625" y="14104"/>
                    <a:pt x="1280" y="19528"/>
                  </a:cubicBezTo>
                  <a:cubicBezTo>
                    <a:pt x="4601" y="14911"/>
                    <a:pt x="8091" y="10432"/>
                    <a:pt x="8639" y="5115"/>
                  </a:cubicBezTo>
                  <a:cubicBezTo>
                    <a:pt x="8761" y="4063"/>
                    <a:pt x="8746" y="2966"/>
                    <a:pt x="8334" y="1991"/>
                  </a:cubicBezTo>
                  <a:cubicBezTo>
                    <a:pt x="7938" y="1016"/>
                    <a:pt x="7085" y="178"/>
                    <a:pt x="6034" y="26"/>
                  </a:cubicBezTo>
                  <a:cubicBezTo>
                    <a:pt x="5916" y="8"/>
                    <a:pt x="5799" y="0"/>
                    <a:pt x="5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1"/>
            <p:cNvSpPr/>
            <p:nvPr/>
          </p:nvSpPr>
          <p:spPr>
            <a:xfrm>
              <a:off x="2903250" y="4151800"/>
              <a:ext cx="316550" cy="353850"/>
            </a:xfrm>
            <a:custGeom>
              <a:avLst/>
              <a:gdLst/>
              <a:ahLst/>
              <a:cxnLst/>
              <a:rect l="l" t="t" r="r" b="b"/>
              <a:pathLst>
                <a:path w="12662" h="14154" extrusionOk="0">
                  <a:moveTo>
                    <a:pt x="3476" y="1"/>
                  </a:moveTo>
                  <a:cubicBezTo>
                    <a:pt x="3086" y="1"/>
                    <a:pt x="2698" y="67"/>
                    <a:pt x="2332" y="212"/>
                  </a:cubicBezTo>
                  <a:cubicBezTo>
                    <a:pt x="686" y="868"/>
                    <a:pt x="1" y="3001"/>
                    <a:pt x="443" y="4737"/>
                  </a:cubicBezTo>
                  <a:cubicBezTo>
                    <a:pt x="885" y="6459"/>
                    <a:pt x="2164" y="7846"/>
                    <a:pt x="3520" y="9004"/>
                  </a:cubicBezTo>
                  <a:cubicBezTo>
                    <a:pt x="6065" y="11167"/>
                    <a:pt x="8990" y="12858"/>
                    <a:pt x="12662" y="14153"/>
                  </a:cubicBezTo>
                  <a:cubicBezTo>
                    <a:pt x="11443" y="10436"/>
                    <a:pt x="10194" y="6688"/>
                    <a:pt x="8122" y="3381"/>
                  </a:cubicBezTo>
                  <a:cubicBezTo>
                    <a:pt x="7482" y="2376"/>
                    <a:pt x="6750" y="1386"/>
                    <a:pt x="5745" y="715"/>
                  </a:cubicBezTo>
                  <a:cubicBezTo>
                    <a:pt x="5080" y="276"/>
                    <a:pt x="4272" y="1"/>
                    <a:pt x="3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1"/>
            <p:cNvSpPr/>
            <p:nvPr/>
          </p:nvSpPr>
          <p:spPr>
            <a:xfrm>
              <a:off x="3225500" y="4194050"/>
              <a:ext cx="469300" cy="302825"/>
            </a:xfrm>
            <a:custGeom>
              <a:avLst/>
              <a:gdLst/>
              <a:ahLst/>
              <a:cxnLst/>
              <a:rect l="l" t="t" r="r" b="b"/>
              <a:pathLst>
                <a:path w="18772" h="12113" extrusionOk="0">
                  <a:moveTo>
                    <a:pt x="15267" y="0"/>
                  </a:moveTo>
                  <a:cubicBezTo>
                    <a:pt x="14185" y="0"/>
                    <a:pt x="13119" y="351"/>
                    <a:pt x="12113" y="777"/>
                  </a:cubicBezTo>
                  <a:cubicBezTo>
                    <a:pt x="6796" y="3002"/>
                    <a:pt x="2271" y="7024"/>
                    <a:pt x="0" y="12113"/>
                  </a:cubicBezTo>
                  <a:cubicBezTo>
                    <a:pt x="5790" y="11580"/>
                    <a:pt x="11991" y="10863"/>
                    <a:pt x="16379" y="7055"/>
                  </a:cubicBezTo>
                  <a:cubicBezTo>
                    <a:pt x="17217" y="6338"/>
                    <a:pt x="17979" y="5500"/>
                    <a:pt x="18375" y="4480"/>
                  </a:cubicBezTo>
                  <a:cubicBezTo>
                    <a:pt x="18771" y="3459"/>
                    <a:pt x="18756" y="2225"/>
                    <a:pt x="18131" y="1326"/>
                  </a:cubicBezTo>
                  <a:cubicBezTo>
                    <a:pt x="17507" y="442"/>
                    <a:pt x="16364" y="0"/>
                    <a:pt x="15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1"/>
            <p:cNvSpPr/>
            <p:nvPr/>
          </p:nvSpPr>
          <p:spPr>
            <a:xfrm>
              <a:off x="3087225" y="4341350"/>
              <a:ext cx="275800" cy="188675"/>
            </a:xfrm>
            <a:custGeom>
              <a:avLst/>
              <a:gdLst/>
              <a:ahLst/>
              <a:cxnLst/>
              <a:rect l="l" t="t" r="r" b="b"/>
              <a:pathLst>
                <a:path w="11032" h="7547" extrusionOk="0">
                  <a:moveTo>
                    <a:pt x="6086" y="1"/>
                  </a:moveTo>
                  <a:cubicBezTo>
                    <a:pt x="5708" y="1"/>
                    <a:pt x="5413" y="345"/>
                    <a:pt x="5212" y="675"/>
                  </a:cubicBezTo>
                  <a:cubicBezTo>
                    <a:pt x="4495" y="1818"/>
                    <a:pt x="4145" y="3189"/>
                    <a:pt x="4236" y="4545"/>
                  </a:cubicBezTo>
                  <a:cubicBezTo>
                    <a:pt x="3703" y="3372"/>
                    <a:pt x="2652" y="2458"/>
                    <a:pt x="1433" y="2092"/>
                  </a:cubicBezTo>
                  <a:cubicBezTo>
                    <a:pt x="1271" y="2042"/>
                    <a:pt x="1089" y="2010"/>
                    <a:pt x="913" y="2010"/>
                  </a:cubicBezTo>
                  <a:cubicBezTo>
                    <a:pt x="607" y="2010"/>
                    <a:pt x="319" y="2105"/>
                    <a:pt x="184" y="2366"/>
                  </a:cubicBezTo>
                  <a:cubicBezTo>
                    <a:pt x="1" y="2747"/>
                    <a:pt x="275" y="3189"/>
                    <a:pt x="565" y="3524"/>
                  </a:cubicBezTo>
                  <a:cubicBezTo>
                    <a:pt x="1783" y="4971"/>
                    <a:pt x="3124" y="6312"/>
                    <a:pt x="4572" y="7546"/>
                  </a:cubicBezTo>
                  <a:cubicBezTo>
                    <a:pt x="6491" y="6754"/>
                    <a:pt x="8137" y="5809"/>
                    <a:pt x="9721" y="4789"/>
                  </a:cubicBezTo>
                  <a:cubicBezTo>
                    <a:pt x="10133" y="4514"/>
                    <a:pt x="10559" y="4225"/>
                    <a:pt x="10788" y="3798"/>
                  </a:cubicBezTo>
                  <a:cubicBezTo>
                    <a:pt x="11032" y="3372"/>
                    <a:pt x="11001" y="2762"/>
                    <a:pt x="10605" y="2473"/>
                  </a:cubicBezTo>
                  <a:cubicBezTo>
                    <a:pt x="10433" y="2350"/>
                    <a:pt x="10231" y="2306"/>
                    <a:pt x="10021" y="2306"/>
                  </a:cubicBezTo>
                  <a:cubicBezTo>
                    <a:pt x="9840" y="2306"/>
                    <a:pt x="9654" y="2339"/>
                    <a:pt x="9478" y="2381"/>
                  </a:cubicBezTo>
                  <a:cubicBezTo>
                    <a:pt x="8106" y="2732"/>
                    <a:pt x="6903" y="3661"/>
                    <a:pt x="6202" y="4880"/>
                  </a:cubicBezTo>
                  <a:cubicBezTo>
                    <a:pt x="6613" y="3768"/>
                    <a:pt x="6842" y="2579"/>
                    <a:pt x="6872" y="1376"/>
                  </a:cubicBezTo>
                  <a:cubicBezTo>
                    <a:pt x="6903" y="812"/>
                    <a:pt x="6720" y="66"/>
                    <a:pt x="6156" y="5"/>
                  </a:cubicBezTo>
                  <a:cubicBezTo>
                    <a:pt x="6133" y="2"/>
                    <a:pt x="6109" y="1"/>
                    <a:pt x="6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5" name="Google Shape;745;p31"/>
          <p:cNvSpPr/>
          <p:nvPr/>
        </p:nvSpPr>
        <p:spPr>
          <a:xfrm rot="-1315914">
            <a:off x="11212010" y="373411"/>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6" name="Google Shape;746;p31"/>
          <p:cNvSpPr/>
          <p:nvPr/>
        </p:nvSpPr>
        <p:spPr>
          <a:xfrm rot="-6851531">
            <a:off x="11686825" y="984733"/>
            <a:ext cx="137564" cy="104275"/>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1"/>
          <p:cNvSpPr/>
          <p:nvPr/>
        </p:nvSpPr>
        <p:spPr>
          <a:xfrm rot="-8100000">
            <a:off x="11294616" y="750290"/>
            <a:ext cx="124351" cy="29078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8" name="Google Shape;748;p31"/>
          <p:cNvSpPr/>
          <p:nvPr/>
        </p:nvSpPr>
        <p:spPr>
          <a:xfrm rot="-1315914">
            <a:off x="11204764" y="6386055"/>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9" name="Google Shape;749;p31"/>
          <p:cNvSpPr/>
          <p:nvPr/>
        </p:nvSpPr>
        <p:spPr>
          <a:xfrm rot="1733">
            <a:off x="11288184" y="6149691"/>
            <a:ext cx="137230" cy="104539"/>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50" name="Google Shape;750;p31"/>
          <p:cNvGrpSpPr/>
          <p:nvPr/>
        </p:nvGrpSpPr>
        <p:grpSpPr>
          <a:xfrm>
            <a:off x="346866" y="3065190"/>
            <a:ext cx="366131" cy="727621"/>
            <a:chOff x="260794" y="2317500"/>
            <a:chExt cx="275279" cy="545716"/>
          </a:xfrm>
        </p:grpSpPr>
        <p:grpSp>
          <p:nvGrpSpPr>
            <p:cNvPr id="751" name="Google Shape;751;p31"/>
            <p:cNvGrpSpPr/>
            <p:nvPr/>
          </p:nvGrpSpPr>
          <p:grpSpPr>
            <a:xfrm rot="869439">
              <a:off x="287698" y="2596183"/>
              <a:ext cx="221472" cy="243192"/>
              <a:chOff x="620900" y="2591350"/>
              <a:chExt cx="787176" cy="864376"/>
            </a:xfrm>
          </p:grpSpPr>
          <p:sp>
            <p:nvSpPr>
              <p:cNvPr id="752" name="Google Shape;75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60" name="Google Shape;760;p31"/>
            <p:cNvSpPr/>
            <p:nvPr/>
          </p:nvSpPr>
          <p:spPr>
            <a:xfrm rot="-8100000">
              <a:off x="405571" y="2318310"/>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1" name="Google Shape;761;p31"/>
          <p:cNvGrpSpPr/>
          <p:nvPr/>
        </p:nvGrpSpPr>
        <p:grpSpPr>
          <a:xfrm>
            <a:off x="11425406" y="3110302"/>
            <a:ext cx="311275" cy="637397"/>
            <a:chOff x="8590306" y="2170189"/>
            <a:chExt cx="234035" cy="478048"/>
          </a:xfrm>
        </p:grpSpPr>
        <p:grpSp>
          <p:nvGrpSpPr>
            <p:cNvPr id="762" name="Google Shape;762;p31"/>
            <p:cNvGrpSpPr/>
            <p:nvPr/>
          </p:nvGrpSpPr>
          <p:grpSpPr>
            <a:xfrm>
              <a:off x="8590306" y="2170189"/>
              <a:ext cx="234035" cy="231075"/>
              <a:chOff x="3898175" y="2538800"/>
              <a:chExt cx="879500" cy="868375"/>
            </a:xfrm>
          </p:grpSpPr>
          <p:sp>
            <p:nvSpPr>
              <p:cNvPr id="763" name="Google Shape;763;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78" name="Google Shape;778;p31"/>
            <p:cNvSpPr/>
            <p:nvPr/>
          </p:nvSpPr>
          <p:spPr>
            <a:xfrm rot="-8100000">
              <a:off x="8650612" y="2465633"/>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79" name="Google Shape;779;p31"/>
          <p:cNvSpPr/>
          <p:nvPr/>
        </p:nvSpPr>
        <p:spPr>
          <a:xfrm rot="9484086">
            <a:off x="805069" y="6413026"/>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57977E">
              <a:alpha val="625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0" name="Google Shape;780;p31"/>
          <p:cNvSpPr/>
          <p:nvPr/>
        </p:nvSpPr>
        <p:spPr>
          <a:xfrm rot="3948469">
            <a:off x="329915" y="5801971"/>
            <a:ext cx="137564" cy="104275"/>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1" name="Google Shape;781;p31"/>
          <p:cNvSpPr/>
          <p:nvPr/>
        </p:nvSpPr>
        <p:spPr>
          <a:xfrm rot="2700000">
            <a:off x="735336" y="5849903"/>
            <a:ext cx="124351" cy="29078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2" name="Google Shape;782;p31"/>
          <p:cNvSpPr/>
          <p:nvPr/>
        </p:nvSpPr>
        <p:spPr>
          <a:xfrm rot="10382529">
            <a:off x="823517" y="397323"/>
            <a:ext cx="137226"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3" name="Google Shape;783;p31"/>
          <p:cNvSpPr/>
          <p:nvPr/>
        </p:nvSpPr>
        <p:spPr>
          <a:xfrm rot="-6131494">
            <a:off x="329901" y="843541"/>
            <a:ext cx="137576" cy="104279"/>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286635" y="2867800"/>
            <a:ext cx="6143564" cy="1122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788"/>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103" name="Google Shape;103;p3"/>
          <p:cNvSpPr txBox="1">
            <a:spLocks noGrp="1"/>
          </p:cNvSpPr>
          <p:nvPr>
            <p:ph type="subTitle" idx="1"/>
          </p:nvPr>
        </p:nvSpPr>
        <p:spPr>
          <a:xfrm>
            <a:off x="4286602" y="3990195"/>
            <a:ext cx="6143564" cy="55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4" name="Google Shape;104;p3"/>
          <p:cNvSpPr txBox="1">
            <a:spLocks noGrp="1"/>
          </p:cNvSpPr>
          <p:nvPr>
            <p:ph type="title" idx="2" hasCustomPrompt="1"/>
          </p:nvPr>
        </p:nvSpPr>
        <p:spPr>
          <a:xfrm>
            <a:off x="1922066" y="2867800"/>
            <a:ext cx="2060490" cy="1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576"/>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grpSp>
        <p:nvGrpSpPr>
          <p:cNvPr id="105" name="Google Shape;105;p3"/>
          <p:cNvGrpSpPr/>
          <p:nvPr/>
        </p:nvGrpSpPr>
        <p:grpSpPr>
          <a:xfrm rot="3477862">
            <a:off x="6389226" y="902177"/>
            <a:ext cx="656759" cy="679736"/>
            <a:chOff x="5960060" y="690272"/>
            <a:chExt cx="2453349" cy="2545478"/>
          </a:xfrm>
        </p:grpSpPr>
        <p:sp>
          <p:nvSpPr>
            <p:cNvPr id="106" name="Google Shape;106;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 name="Google Shape;116;p3"/>
          <p:cNvGrpSpPr/>
          <p:nvPr/>
        </p:nvGrpSpPr>
        <p:grpSpPr>
          <a:xfrm>
            <a:off x="2763286" y="5431210"/>
            <a:ext cx="631398" cy="656733"/>
            <a:chOff x="5960060" y="690272"/>
            <a:chExt cx="2453349" cy="2545478"/>
          </a:xfrm>
        </p:grpSpPr>
        <p:sp>
          <p:nvSpPr>
            <p:cNvPr id="117" name="Google Shape;117;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7" name="Google Shape;127;p3"/>
          <p:cNvGrpSpPr/>
          <p:nvPr/>
        </p:nvGrpSpPr>
        <p:grpSpPr>
          <a:xfrm>
            <a:off x="10094640" y="4827221"/>
            <a:ext cx="987722" cy="1027355"/>
            <a:chOff x="5960060" y="690272"/>
            <a:chExt cx="2453349" cy="2545478"/>
          </a:xfrm>
        </p:grpSpPr>
        <p:sp>
          <p:nvSpPr>
            <p:cNvPr id="128" name="Google Shape;128;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 name="Google Shape;138;p3"/>
          <p:cNvGrpSpPr/>
          <p:nvPr/>
        </p:nvGrpSpPr>
        <p:grpSpPr>
          <a:xfrm rot="5225851">
            <a:off x="9436946" y="1321846"/>
            <a:ext cx="910871" cy="942738"/>
            <a:chOff x="5960060" y="690272"/>
            <a:chExt cx="2453349" cy="2545478"/>
          </a:xfrm>
        </p:grpSpPr>
        <p:sp>
          <p:nvSpPr>
            <p:cNvPr id="139" name="Google Shape;139;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9" name="Google Shape;149;p3"/>
          <p:cNvGrpSpPr/>
          <p:nvPr/>
        </p:nvGrpSpPr>
        <p:grpSpPr>
          <a:xfrm>
            <a:off x="2763289" y="1378105"/>
            <a:ext cx="987722" cy="1027355"/>
            <a:chOff x="5960060" y="690272"/>
            <a:chExt cx="2453349" cy="2545478"/>
          </a:xfrm>
        </p:grpSpPr>
        <p:sp>
          <p:nvSpPr>
            <p:cNvPr id="150" name="Google Shape;150;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 name="Google Shape;160;p3"/>
          <p:cNvGrpSpPr/>
          <p:nvPr/>
        </p:nvGrpSpPr>
        <p:grpSpPr>
          <a:xfrm rot="3410377">
            <a:off x="709291" y="3308679"/>
            <a:ext cx="765479" cy="792259"/>
            <a:chOff x="5960060" y="690272"/>
            <a:chExt cx="2453349" cy="2545478"/>
          </a:xfrm>
        </p:grpSpPr>
        <p:sp>
          <p:nvSpPr>
            <p:cNvPr id="161" name="Google Shape;161;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1" name="Google Shape;171;p3"/>
          <p:cNvGrpSpPr/>
          <p:nvPr/>
        </p:nvGrpSpPr>
        <p:grpSpPr>
          <a:xfrm rot="8676496">
            <a:off x="10449829" y="2859635"/>
            <a:ext cx="655240" cy="681532"/>
            <a:chOff x="5960060" y="690272"/>
            <a:chExt cx="2453349" cy="2545478"/>
          </a:xfrm>
        </p:grpSpPr>
        <p:sp>
          <p:nvSpPr>
            <p:cNvPr id="172" name="Google Shape;172;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 name="Google Shape;182;p3"/>
          <p:cNvGrpSpPr/>
          <p:nvPr/>
        </p:nvGrpSpPr>
        <p:grpSpPr>
          <a:xfrm rot="5225350">
            <a:off x="6473819" y="5319559"/>
            <a:ext cx="850283" cy="880031"/>
            <a:chOff x="5960060" y="690272"/>
            <a:chExt cx="2453349" cy="2545478"/>
          </a:xfrm>
        </p:grpSpPr>
        <p:sp>
          <p:nvSpPr>
            <p:cNvPr id="183" name="Google Shape;183;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9040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8"/>
        <p:cNvGrpSpPr/>
        <p:nvPr/>
      </p:nvGrpSpPr>
      <p:grpSpPr>
        <a:xfrm>
          <a:off x="0" y="0"/>
          <a:ext cx="0" cy="0"/>
          <a:chOff x="0" y="0"/>
          <a:chExt cx="0" cy="0"/>
        </a:xfrm>
      </p:grpSpPr>
      <p:sp>
        <p:nvSpPr>
          <p:cNvPr id="339" name="Google Shape;339;p6"/>
          <p:cNvSpPr txBox="1">
            <a:spLocks noGrp="1"/>
          </p:cNvSpPr>
          <p:nvPr>
            <p:ph type="title"/>
          </p:nvPr>
        </p:nvSpPr>
        <p:spPr>
          <a:xfrm>
            <a:off x="948614" y="719333"/>
            <a:ext cx="1026454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40" name="Google Shape;340;p6"/>
          <p:cNvGrpSpPr/>
          <p:nvPr/>
        </p:nvGrpSpPr>
        <p:grpSpPr>
          <a:xfrm rot="-5400000" flipH="1">
            <a:off x="122894" y="5671524"/>
            <a:ext cx="1069375" cy="1085267"/>
            <a:chOff x="7669859" y="-86358"/>
            <a:chExt cx="1358224" cy="1381827"/>
          </a:xfrm>
        </p:grpSpPr>
        <p:grpSp>
          <p:nvGrpSpPr>
            <p:cNvPr id="341" name="Google Shape;341;p6"/>
            <p:cNvGrpSpPr/>
            <p:nvPr/>
          </p:nvGrpSpPr>
          <p:grpSpPr>
            <a:xfrm rot="5400000" flipH="1">
              <a:off x="8376893" y="816831"/>
              <a:ext cx="469816" cy="487459"/>
              <a:chOff x="5960060" y="690272"/>
              <a:chExt cx="2453349" cy="2545478"/>
            </a:xfrm>
          </p:grpSpPr>
          <p:sp>
            <p:nvSpPr>
              <p:cNvPr id="342" name="Google Shape;342;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2" name="Google Shape;352;p6"/>
            <p:cNvGrpSpPr/>
            <p:nvPr/>
          </p:nvGrpSpPr>
          <p:grpSpPr>
            <a:xfrm rot="-5400000" flipH="1">
              <a:off x="8326748" y="-99284"/>
              <a:ext cx="688410" cy="714261"/>
              <a:chOff x="5960060" y="690272"/>
              <a:chExt cx="2453349" cy="2545478"/>
            </a:xfrm>
          </p:grpSpPr>
          <p:sp>
            <p:nvSpPr>
              <p:cNvPr id="353" name="Google Shape;353;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3" name="Google Shape;363;p6"/>
            <p:cNvGrpSpPr/>
            <p:nvPr/>
          </p:nvGrpSpPr>
          <p:grpSpPr>
            <a:xfrm flipH="1">
              <a:off x="7669859" y="239068"/>
              <a:ext cx="349848" cy="362985"/>
              <a:chOff x="5960060" y="690272"/>
              <a:chExt cx="2453349" cy="2545478"/>
            </a:xfrm>
          </p:grpSpPr>
          <p:sp>
            <p:nvSpPr>
              <p:cNvPr id="364" name="Google Shape;364;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4" name="Google Shape;374;p6"/>
          <p:cNvGrpSpPr/>
          <p:nvPr/>
        </p:nvGrpSpPr>
        <p:grpSpPr>
          <a:xfrm rot="-5400000" flipH="1">
            <a:off x="11032055" y="135567"/>
            <a:ext cx="1039369" cy="1060168"/>
            <a:chOff x="-106186" y="3779169"/>
            <a:chExt cx="1291250" cy="1320354"/>
          </a:xfrm>
        </p:grpSpPr>
        <p:grpSp>
          <p:nvGrpSpPr>
            <p:cNvPr id="375" name="Google Shape;375;p6"/>
            <p:cNvGrpSpPr/>
            <p:nvPr/>
          </p:nvGrpSpPr>
          <p:grpSpPr>
            <a:xfrm rot="-5400000" flipH="1">
              <a:off x="815150" y="4494558"/>
              <a:ext cx="363096" cy="376731"/>
              <a:chOff x="5960060" y="690272"/>
              <a:chExt cx="2453349" cy="2545478"/>
            </a:xfrm>
          </p:grpSpPr>
          <p:sp>
            <p:nvSpPr>
              <p:cNvPr id="376" name="Google Shape;376;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6" name="Google Shape;386;p6"/>
            <p:cNvGrpSpPr/>
            <p:nvPr/>
          </p:nvGrpSpPr>
          <p:grpSpPr>
            <a:xfrm rot="5400000" flipH="1">
              <a:off x="329690" y="3770347"/>
              <a:ext cx="469816" cy="487459"/>
              <a:chOff x="5960060" y="690272"/>
              <a:chExt cx="2453349" cy="2545478"/>
            </a:xfrm>
          </p:grpSpPr>
          <p:sp>
            <p:nvSpPr>
              <p:cNvPr id="387" name="Google Shape;387;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 name="Google Shape;397;p6"/>
            <p:cNvGrpSpPr/>
            <p:nvPr/>
          </p:nvGrpSpPr>
          <p:grpSpPr>
            <a:xfrm rot="10800000" flipH="1">
              <a:off x="-106186" y="4411226"/>
              <a:ext cx="663385" cy="688297"/>
              <a:chOff x="5960060" y="690272"/>
              <a:chExt cx="2453349" cy="2545478"/>
            </a:xfrm>
          </p:grpSpPr>
          <p:sp>
            <p:nvSpPr>
              <p:cNvPr id="398" name="Google Shape;398;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9620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4"/>
        <p:cNvGrpSpPr/>
        <p:nvPr/>
      </p:nvGrpSpPr>
      <p:grpSpPr>
        <a:xfrm>
          <a:off x="0" y="0"/>
          <a:ext cx="0" cy="0"/>
          <a:chOff x="0" y="0"/>
          <a:chExt cx="0" cy="0"/>
        </a:xfrm>
      </p:grpSpPr>
      <p:sp>
        <p:nvSpPr>
          <p:cNvPr id="675" name="Google Shape;675;p14"/>
          <p:cNvSpPr txBox="1">
            <a:spLocks noGrp="1"/>
          </p:cNvSpPr>
          <p:nvPr>
            <p:ph type="title"/>
          </p:nvPr>
        </p:nvSpPr>
        <p:spPr>
          <a:xfrm>
            <a:off x="948614" y="719333"/>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76" name="Google Shape;676;p14"/>
          <p:cNvGrpSpPr/>
          <p:nvPr/>
        </p:nvGrpSpPr>
        <p:grpSpPr>
          <a:xfrm rot="5400000" flipH="1">
            <a:off x="11429315" y="40437"/>
            <a:ext cx="581280" cy="601278"/>
            <a:chOff x="5960060" y="690272"/>
            <a:chExt cx="2453349" cy="2545478"/>
          </a:xfrm>
        </p:grpSpPr>
        <p:sp>
          <p:nvSpPr>
            <p:cNvPr id="677" name="Google Shape;677;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 name="Google Shape;687;p14"/>
          <p:cNvGrpSpPr/>
          <p:nvPr/>
        </p:nvGrpSpPr>
        <p:grpSpPr>
          <a:xfrm rot="-5400000" flipH="1">
            <a:off x="11050131" y="590214"/>
            <a:ext cx="421321" cy="436063"/>
            <a:chOff x="5960060" y="690272"/>
            <a:chExt cx="2453349" cy="2545478"/>
          </a:xfrm>
        </p:grpSpPr>
        <p:sp>
          <p:nvSpPr>
            <p:cNvPr id="688" name="Google Shape;688;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8" name="Google Shape;698;p14"/>
          <p:cNvGrpSpPr/>
          <p:nvPr/>
        </p:nvGrpSpPr>
        <p:grpSpPr>
          <a:xfrm flipH="1">
            <a:off x="10754526" y="-21298"/>
            <a:ext cx="528286" cy="549484"/>
            <a:chOff x="5960060" y="690272"/>
            <a:chExt cx="2453349" cy="2545478"/>
          </a:xfrm>
        </p:grpSpPr>
        <p:sp>
          <p:nvSpPr>
            <p:cNvPr id="699" name="Google Shape;699;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9" name="Google Shape;709;p14"/>
          <p:cNvGrpSpPr/>
          <p:nvPr/>
        </p:nvGrpSpPr>
        <p:grpSpPr>
          <a:xfrm rot="6299774">
            <a:off x="-14768" y="-47768"/>
            <a:ext cx="1222279" cy="1028274"/>
            <a:chOff x="-118194" y="3934374"/>
            <a:chExt cx="1341650" cy="1131497"/>
          </a:xfrm>
        </p:grpSpPr>
        <p:grpSp>
          <p:nvGrpSpPr>
            <p:cNvPr id="710" name="Google Shape;710;p14"/>
            <p:cNvGrpSpPr/>
            <p:nvPr/>
          </p:nvGrpSpPr>
          <p:grpSpPr>
            <a:xfrm rot="-5400000" flipH="1">
              <a:off x="-103964" y="4293803"/>
              <a:ext cx="757839" cy="786298"/>
              <a:chOff x="5960060" y="690272"/>
              <a:chExt cx="2453349" cy="2545478"/>
            </a:xfrm>
          </p:grpSpPr>
          <p:sp>
            <p:nvSpPr>
              <p:cNvPr id="711" name="Google Shape;711;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1" name="Google Shape;721;p14"/>
            <p:cNvGrpSpPr/>
            <p:nvPr/>
          </p:nvGrpSpPr>
          <p:grpSpPr>
            <a:xfrm rot="5400000" flipH="1">
              <a:off x="675124" y="3927359"/>
              <a:ext cx="373645" cy="387676"/>
              <a:chOff x="5960060" y="690272"/>
              <a:chExt cx="2453349" cy="2545478"/>
            </a:xfrm>
          </p:grpSpPr>
          <p:sp>
            <p:nvSpPr>
              <p:cNvPr id="722" name="Google Shape;722;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2" name="Google Shape;732;p14"/>
            <p:cNvGrpSpPr/>
            <p:nvPr/>
          </p:nvGrpSpPr>
          <p:grpSpPr>
            <a:xfrm rot="10800000" flipH="1">
              <a:off x="753640" y="4521297"/>
              <a:ext cx="469816" cy="487459"/>
              <a:chOff x="5960060" y="690272"/>
              <a:chExt cx="2453349" cy="2545478"/>
            </a:xfrm>
          </p:grpSpPr>
          <p:sp>
            <p:nvSpPr>
              <p:cNvPr id="733" name="Google Shape;733;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0250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158" y="720000"/>
            <a:ext cx="9869523" cy="778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300"/>
              <a:buFont typeface="Merriweather Black"/>
              <a:buNone/>
              <a:defRPr sz="2300">
                <a:solidFill>
                  <a:schemeClr val="dk1"/>
                </a:solidFill>
                <a:latin typeface="Merriweather Black"/>
                <a:ea typeface="Merriweather Black"/>
                <a:cs typeface="Merriweather Black"/>
                <a:sym typeface="Merriweather Black"/>
              </a:defRPr>
            </a:lvl1pPr>
            <a:lvl2pPr lvl="1">
              <a:spcBef>
                <a:spcPts val="0"/>
              </a:spcBef>
              <a:spcAft>
                <a:spcPts val="0"/>
              </a:spcAft>
              <a:buClr>
                <a:schemeClr val="dk1"/>
              </a:buClr>
              <a:buSzPts val="2500"/>
              <a:buNone/>
              <a:defRPr sz="2500" b="1">
                <a:solidFill>
                  <a:schemeClr val="dk1"/>
                </a:solidFill>
              </a:defRPr>
            </a:lvl2pPr>
            <a:lvl3pPr lvl="2">
              <a:spcBef>
                <a:spcPts val="0"/>
              </a:spcBef>
              <a:spcAft>
                <a:spcPts val="0"/>
              </a:spcAft>
              <a:buClr>
                <a:schemeClr val="dk1"/>
              </a:buClr>
              <a:buSzPts val="2500"/>
              <a:buNone/>
              <a:defRPr sz="2500" b="1">
                <a:solidFill>
                  <a:schemeClr val="dk1"/>
                </a:solidFill>
              </a:defRPr>
            </a:lvl3pPr>
            <a:lvl4pPr lvl="3">
              <a:spcBef>
                <a:spcPts val="0"/>
              </a:spcBef>
              <a:spcAft>
                <a:spcPts val="0"/>
              </a:spcAft>
              <a:buClr>
                <a:schemeClr val="dk1"/>
              </a:buClr>
              <a:buSzPts val="2500"/>
              <a:buNone/>
              <a:defRPr sz="2500" b="1">
                <a:solidFill>
                  <a:schemeClr val="dk1"/>
                </a:solidFill>
              </a:defRPr>
            </a:lvl4pPr>
            <a:lvl5pPr lvl="4">
              <a:spcBef>
                <a:spcPts val="0"/>
              </a:spcBef>
              <a:spcAft>
                <a:spcPts val="0"/>
              </a:spcAft>
              <a:buClr>
                <a:schemeClr val="dk1"/>
              </a:buClr>
              <a:buSzPts val="2500"/>
              <a:buNone/>
              <a:defRPr sz="2500" b="1">
                <a:solidFill>
                  <a:schemeClr val="dk1"/>
                </a:solidFill>
              </a:defRPr>
            </a:lvl5pPr>
            <a:lvl6pPr lvl="5">
              <a:spcBef>
                <a:spcPts val="0"/>
              </a:spcBef>
              <a:spcAft>
                <a:spcPts val="0"/>
              </a:spcAft>
              <a:buClr>
                <a:schemeClr val="dk1"/>
              </a:buClr>
              <a:buSzPts val="2500"/>
              <a:buNone/>
              <a:defRPr sz="2500" b="1">
                <a:solidFill>
                  <a:schemeClr val="dk1"/>
                </a:solidFill>
              </a:defRPr>
            </a:lvl6pPr>
            <a:lvl7pPr lvl="6">
              <a:spcBef>
                <a:spcPts val="0"/>
              </a:spcBef>
              <a:spcAft>
                <a:spcPts val="0"/>
              </a:spcAft>
              <a:buClr>
                <a:schemeClr val="dk1"/>
              </a:buClr>
              <a:buSzPts val="2500"/>
              <a:buNone/>
              <a:defRPr sz="2500" b="1">
                <a:solidFill>
                  <a:schemeClr val="dk1"/>
                </a:solidFill>
              </a:defRPr>
            </a:lvl7pPr>
            <a:lvl8pPr lvl="7">
              <a:spcBef>
                <a:spcPts val="0"/>
              </a:spcBef>
              <a:spcAft>
                <a:spcPts val="0"/>
              </a:spcAft>
              <a:buClr>
                <a:schemeClr val="dk1"/>
              </a:buClr>
              <a:buSzPts val="2500"/>
              <a:buNone/>
              <a:defRPr sz="2500" b="1">
                <a:solidFill>
                  <a:schemeClr val="dk1"/>
                </a:solidFill>
              </a:defRPr>
            </a:lvl8pPr>
            <a:lvl9pPr lvl="8">
              <a:spcBef>
                <a:spcPts val="0"/>
              </a:spcBef>
              <a:spcAft>
                <a:spcPts val="0"/>
              </a:spcAft>
              <a:buClr>
                <a:schemeClr val="dk1"/>
              </a:buClr>
              <a:buSzPts val="2500"/>
              <a:buNone/>
              <a:defRPr sz="2500" b="1">
                <a:solidFill>
                  <a:schemeClr val="dk1"/>
                </a:solidFill>
              </a:defRPr>
            </a:lvl9pPr>
          </a:lstStyle>
          <a:p>
            <a:endParaRPr/>
          </a:p>
        </p:txBody>
      </p:sp>
      <p:sp>
        <p:nvSpPr>
          <p:cNvPr id="7" name="Google Shape;7;p1"/>
          <p:cNvSpPr txBox="1">
            <a:spLocks noGrp="1"/>
          </p:cNvSpPr>
          <p:nvPr>
            <p:ph type="body" idx="1"/>
          </p:nvPr>
        </p:nvSpPr>
        <p:spPr>
          <a:xfrm>
            <a:off x="1494693" y="2156667"/>
            <a:ext cx="9172452" cy="398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8" r:id="rId3"/>
    <p:sldLayoutId id="2147483671" r:id="rId4"/>
    <p:sldLayoutId id="2147483676" r:id="rId5"/>
    <p:sldLayoutId id="2147483677" r:id="rId6"/>
    <p:sldLayoutId id="2147483683" r:id="rId7"/>
    <p:sldLayoutId id="2147483684"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microsoft.com/office/2007/relationships/hdphoto" Target="../media/hdphoto8.wdp"/></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cxnSp>
        <p:nvCxnSpPr>
          <p:cNvPr id="1626" name="Google Shape;1626;p47"/>
          <p:cNvCxnSpPr/>
          <p:nvPr/>
        </p:nvCxnSpPr>
        <p:spPr>
          <a:xfrm flipH="1">
            <a:off x="2650790" y="2393871"/>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1627" name="Google Shape;1627;p47"/>
          <p:cNvCxnSpPr>
            <a:cxnSpLocks/>
          </p:cNvCxnSpPr>
          <p:nvPr/>
        </p:nvCxnSpPr>
        <p:spPr>
          <a:xfrm>
            <a:off x="8508498" y="2406007"/>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grpSp>
        <p:nvGrpSpPr>
          <p:cNvPr id="1631" name="Google Shape;1631;p47"/>
          <p:cNvGrpSpPr/>
          <p:nvPr/>
        </p:nvGrpSpPr>
        <p:grpSpPr>
          <a:xfrm>
            <a:off x="180600" y="34856"/>
            <a:ext cx="11800633" cy="2008386"/>
            <a:chOff x="113913" y="70650"/>
            <a:chExt cx="8872425" cy="1510025"/>
          </a:xfrm>
        </p:grpSpPr>
        <p:sp>
          <p:nvSpPr>
            <p:cNvPr id="1633" name="Google Shape;1633;p47"/>
            <p:cNvSpPr/>
            <p:nvPr/>
          </p:nvSpPr>
          <p:spPr>
            <a:xfrm>
              <a:off x="1215450" y="70650"/>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bg2">
                <a:lumMod val="60000"/>
                <a:lumOff val="40000"/>
              </a:schemeClr>
            </a:solidFill>
            <a:ln>
              <a:noFill/>
            </a:ln>
          </p:spPr>
          <p:txBody>
            <a:bodyPr spcFirstLastPara="1" wrap="square" lIns="121598" tIns="121598" rIns="121598" bIns="121598" anchor="ctr" anchorCtr="0">
              <a:noAutofit/>
            </a:bodyPr>
            <a:lstStyle/>
            <a:p>
              <a:endParaRPr sz="2479"/>
            </a:p>
          </p:txBody>
        </p:sp>
        <p:sp>
          <p:nvSpPr>
            <p:cNvPr id="1634" name="Google Shape;1634;p47"/>
            <p:cNvSpPr/>
            <p:nvPr/>
          </p:nvSpPr>
          <p:spPr>
            <a:xfrm>
              <a:off x="5821713" y="2949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accent2">
                <a:lumMod val="90000"/>
              </a:schemeClr>
            </a:solidFill>
            <a:ln>
              <a:noFill/>
            </a:ln>
          </p:spPr>
          <p:txBody>
            <a:bodyPr spcFirstLastPara="1" wrap="square" lIns="121598" tIns="121598" rIns="121598" bIns="121598" anchor="ctr" anchorCtr="0">
              <a:noAutofit/>
            </a:bodyPr>
            <a:lstStyle/>
            <a:p>
              <a:endParaRPr sz="2479"/>
            </a:p>
          </p:txBody>
        </p:sp>
        <p:sp>
          <p:nvSpPr>
            <p:cNvPr id="1635" name="Google Shape;1635;p47"/>
            <p:cNvSpPr/>
            <p:nvPr/>
          </p:nvSpPr>
          <p:spPr>
            <a:xfrm>
              <a:off x="7153088" y="10299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accent6">
                <a:lumMod val="95000"/>
              </a:schemeClr>
            </a:solidFill>
            <a:ln>
              <a:noFill/>
            </a:ln>
          </p:spPr>
          <p:txBody>
            <a:bodyPr spcFirstLastPara="1" wrap="square" lIns="121598" tIns="121598" rIns="121598" bIns="121598" anchor="ctr" anchorCtr="0">
              <a:noAutofit/>
            </a:bodyPr>
            <a:lstStyle/>
            <a:p>
              <a:endParaRPr sz="2479"/>
            </a:p>
          </p:txBody>
        </p:sp>
        <p:sp>
          <p:nvSpPr>
            <p:cNvPr id="1636" name="Google Shape;1636;p47"/>
            <p:cNvSpPr/>
            <p:nvPr/>
          </p:nvSpPr>
          <p:spPr>
            <a:xfrm>
              <a:off x="121613" y="7445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tx1">
                <a:lumMod val="25000"/>
                <a:lumOff val="75000"/>
              </a:schemeClr>
            </a:solidFill>
            <a:ln>
              <a:noFill/>
            </a:ln>
          </p:spPr>
          <p:txBody>
            <a:bodyPr spcFirstLastPara="1" wrap="square" lIns="121598" tIns="121598" rIns="121598" bIns="121598" anchor="ctr" anchorCtr="0">
              <a:noAutofit/>
            </a:bodyPr>
            <a:lstStyle/>
            <a:p>
              <a:endParaRPr sz="2479"/>
            </a:p>
          </p:txBody>
        </p:sp>
        <p:grpSp>
          <p:nvGrpSpPr>
            <p:cNvPr id="1637" name="Google Shape;1637;p47"/>
            <p:cNvGrpSpPr/>
            <p:nvPr/>
          </p:nvGrpSpPr>
          <p:grpSpPr>
            <a:xfrm>
              <a:off x="113913" y="479994"/>
              <a:ext cx="709113" cy="364856"/>
              <a:chOff x="113913" y="479994"/>
              <a:chExt cx="709113" cy="364856"/>
            </a:xfrm>
          </p:grpSpPr>
          <p:sp>
            <p:nvSpPr>
              <p:cNvPr id="1638" name="Google Shape;1638;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39" name="Google Shape;1639;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sp>
            <p:nvSpPr>
              <p:cNvPr id="1640" name="Google Shape;1640;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1" name="Google Shape;1641;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121598" tIns="121598" rIns="121598" bIns="121598" anchor="ctr" anchorCtr="0">
                <a:noAutofit/>
              </a:bodyPr>
              <a:lstStyle/>
              <a:p>
                <a:endParaRPr sz="2479"/>
              </a:p>
            </p:txBody>
          </p:sp>
          <p:sp>
            <p:nvSpPr>
              <p:cNvPr id="1642" name="Google Shape;1642;p47"/>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643" name="Google Shape;1643;p47"/>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4" name="Google Shape;1644;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5" name="Google Shape;1645;p47"/>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46" name="Google Shape;1646;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grpSp>
      </p:grpSp>
      <p:sp>
        <p:nvSpPr>
          <p:cNvPr id="6" name="Google Shape;1688;p49">
            <a:extLst>
              <a:ext uri="{FF2B5EF4-FFF2-40B4-BE49-F238E27FC236}">
                <a16:creationId xmlns:a16="http://schemas.microsoft.com/office/drawing/2014/main" id="{9720844F-3A5B-7B85-FFDA-E809BF1BDACE}"/>
              </a:ext>
            </a:extLst>
          </p:cNvPr>
          <p:cNvSpPr txBox="1">
            <a:spLocks noGrp="1"/>
          </p:cNvSpPr>
          <p:nvPr>
            <p:ph type="subTitle" idx="4294967295"/>
          </p:nvPr>
        </p:nvSpPr>
        <p:spPr>
          <a:xfrm>
            <a:off x="2373455" y="2091090"/>
            <a:ext cx="7310438" cy="1673225"/>
          </a:xfrm>
          <a:prstGeom prst="roundRect">
            <a:avLst>
              <a:gd name="adj" fmla="val 50000"/>
            </a:avLst>
          </a:prstGeom>
          <a:noFill/>
        </p:spPr>
        <p:txBody>
          <a:bodyPr spcFirstLastPara="1" wrap="square" lIns="121598" tIns="121598" rIns="121598" bIns="121598" anchor="ctr" anchorCtr="0">
            <a:noAutofit/>
          </a:bodyPr>
          <a:lstStyle/>
          <a:p>
            <a:pPr marL="0" indent="0" algn="ctr">
              <a:buNone/>
            </a:pPr>
            <a:r>
              <a:rPr lang="vi-VN" sz="7182" b="1" dirty="0">
                <a:solidFill>
                  <a:schemeClr val="accent5">
                    <a:lumMod val="50000"/>
                  </a:schemeClr>
                </a:solidFill>
                <a:latin typeface="+mn-lt"/>
              </a:rPr>
              <a:t>KHỞI ĐỘNG</a:t>
            </a:r>
          </a:p>
        </p:txBody>
      </p:sp>
      <p:sp>
        <p:nvSpPr>
          <p:cNvPr id="2" name="Google Shape;1688;p49">
            <a:extLst>
              <a:ext uri="{FF2B5EF4-FFF2-40B4-BE49-F238E27FC236}">
                <a16:creationId xmlns:a16="http://schemas.microsoft.com/office/drawing/2014/main" id="{C36816F7-B8D5-4D83-8EEB-6D638AA06D4B}"/>
              </a:ext>
            </a:extLst>
          </p:cNvPr>
          <p:cNvSpPr txBox="1">
            <a:spLocks/>
          </p:cNvSpPr>
          <p:nvPr/>
        </p:nvSpPr>
        <p:spPr>
          <a:xfrm>
            <a:off x="677068" y="3737888"/>
            <a:ext cx="10703212" cy="1673225"/>
          </a:xfrm>
          <a:prstGeom prst="roundRect">
            <a:avLst>
              <a:gd name="adj" fmla="val 50000"/>
            </a:avLst>
          </a:prstGeom>
          <a:noFill/>
          <a:ln>
            <a:noFill/>
          </a:ln>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9pPr>
          </a:lstStyle>
          <a:p>
            <a:pPr marL="0" indent="0" algn="ctr">
              <a:buFont typeface="Fira Sans"/>
              <a:buNone/>
            </a:pPr>
            <a:r>
              <a:rPr lang="en-US" sz="7182" b="1">
                <a:solidFill>
                  <a:srgbClr val="C00000"/>
                </a:solidFill>
                <a:latin typeface="+mn-lt"/>
              </a:rPr>
              <a:t>NHÀ SỬ HỌC TÀI BA</a:t>
            </a:r>
            <a:endParaRPr lang="vi-VN" sz="7182" b="1" dirty="0">
              <a:solidFill>
                <a:srgbClr val="C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3FF61C94-6CC9-22D4-274A-428D95ADA42F}"/>
              </a:ext>
            </a:extLst>
          </p:cNvPr>
          <p:cNvGrpSpPr/>
          <p:nvPr/>
        </p:nvGrpSpPr>
        <p:grpSpPr>
          <a:xfrm>
            <a:off x="-254000" y="33743"/>
            <a:ext cx="12160116" cy="6057933"/>
            <a:chOff x="-312129" y="345099"/>
            <a:chExt cx="12220504" cy="6088022"/>
          </a:xfrm>
          <a:solidFill>
            <a:srgbClr val="FFFFFF"/>
          </a:solidFill>
        </p:grpSpPr>
        <p:sp>
          <p:nvSpPr>
            <p:cNvPr id="6" name="TextBox 5">
              <a:extLst>
                <a:ext uri="{FF2B5EF4-FFF2-40B4-BE49-F238E27FC236}">
                  <a16:creationId xmlns:a16="http://schemas.microsoft.com/office/drawing/2014/main" id="{20880558-C824-A7BF-2903-98CCCF765FD8}"/>
                </a:ext>
              </a:extLst>
            </p:cNvPr>
            <p:cNvSpPr txBox="1"/>
            <p:nvPr/>
          </p:nvSpPr>
          <p:spPr>
            <a:xfrm>
              <a:off x="-312129" y="896557"/>
              <a:ext cx="12220504" cy="5536564"/>
            </a:xfrm>
            <a:prstGeom prst="rect">
              <a:avLst/>
            </a:prstGeom>
            <a:noFill/>
          </p:spPr>
          <p:txBody>
            <a:bodyPr wrap="square" rtlCol="0">
              <a:spAutoFit/>
            </a:bodyPr>
            <a:lstStyle/>
            <a:p>
              <a:pPr marL="365760" algn="just"/>
              <a:r>
                <a:rPr lang="en-US" sz="3200"/>
                <a:t>	Thuở xưa,</a:t>
              </a:r>
              <a:r>
                <a:rPr lang="vi-VN" sz="3200"/>
                <a:t>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lang="en-US" sz="3200"/>
            </a:p>
            <a:p>
              <a:pPr marL="365760" algn="just"/>
              <a:r>
                <a:rPr lang="en-US" sz="3200"/>
                <a:t>	</a:t>
              </a:r>
              <a:r>
                <a:rPr lang="vi-VN" sz="3200"/>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p>
          </p:txBody>
        </p:sp>
        <p:sp>
          <p:nvSpPr>
            <p:cNvPr id="7" name="TextBox 6">
              <a:extLst>
                <a:ext uri="{FF2B5EF4-FFF2-40B4-BE49-F238E27FC236}">
                  <a16:creationId xmlns:a16="http://schemas.microsoft.com/office/drawing/2014/main" id="{FE57A557-06AE-8F4A-A5DD-4CCA94735191}"/>
                </a:ext>
              </a:extLst>
            </p:cNvPr>
            <p:cNvSpPr txBox="1"/>
            <p:nvPr/>
          </p:nvSpPr>
          <p:spPr>
            <a:xfrm>
              <a:off x="-176947" y="345099"/>
              <a:ext cx="12085322" cy="587679"/>
            </a:xfrm>
            <a:prstGeom prst="rect">
              <a:avLst/>
            </a:prstGeom>
            <a:noFill/>
          </p:spPr>
          <p:txBody>
            <a:bodyPr wrap="square" rtlCol="0">
              <a:spAutoFit/>
            </a:bodyPr>
            <a:lstStyle/>
            <a:p>
              <a:pPr algn="ctr"/>
              <a:r>
                <a:rPr lang="en-US" sz="3200" b="1">
                  <a:latin typeface="+mn-lt"/>
                </a:rPr>
                <a:t>HAI BÀ TRƯNG</a:t>
              </a:r>
              <a:endParaRPr lang="vi-VN" sz="3200" b="1">
                <a:latin typeface="+mn-lt"/>
              </a:endParaRPr>
            </a:p>
          </p:txBody>
        </p:sp>
      </p:grpSp>
    </p:spTree>
    <p:extLst>
      <p:ext uri="{BB962C8B-B14F-4D97-AF65-F5344CB8AC3E}">
        <p14:creationId xmlns:p14="http://schemas.microsoft.com/office/powerpoint/2010/main" val="60006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6" name="TextBox 5">
            <a:extLst>
              <a:ext uri="{FF2B5EF4-FFF2-40B4-BE49-F238E27FC236}">
                <a16:creationId xmlns:a16="http://schemas.microsoft.com/office/drawing/2014/main" id="{20880558-C824-A7BF-2903-98CCCF765FD8}"/>
              </a:ext>
            </a:extLst>
          </p:cNvPr>
          <p:cNvSpPr txBox="1"/>
          <p:nvPr/>
        </p:nvSpPr>
        <p:spPr>
          <a:xfrm>
            <a:off x="-268514" y="364762"/>
            <a:ext cx="12160116" cy="5909310"/>
          </a:xfrm>
          <a:prstGeom prst="rect">
            <a:avLst/>
          </a:prstGeom>
          <a:noFill/>
        </p:spPr>
        <p:txBody>
          <a:bodyPr wrap="square" rtlCol="0">
            <a:spAutoFit/>
          </a:bodyPr>
          <a:lstStyle/>
          <a:p>
            <a:pPr marL="457200" algn="just"/>
            <a:r>
              <a:rPr lang="en-US" sz="2700"/>
              <a:t>	</a:t>
            </a:r>
            <a:r>
              <a:rPr lang="vi-VN" sz="2700"/>
              <a:t>Nhận được tin dữ, Hai Bà Trưng liền kéo quân về thành Luy Lâu hỏi tội kẻ thù. Trước lúc trẩy quân, có người xin nữ chủ tư</a:t>
            </a:r>
            <a:r>
              <a:rPr lang="en-US" sz="2700"/>
              <a:t>ớ</a:t>
            </a:r>
            <a:r>
              <a:rPr lang="vi-VN" sz="2700"/>
              <a:t>ng cho mặc đồ tang. </a:t>
            </a:r>
            <a:r>
              <a:rPr lang="en-US" sz="2700"/>
              <a:t>	</a:t>
            </a:r>
            <a:r>
              <a:rPr lang="vi-VN" sz="2700"/>
              <a:t>Trưng Trắc trả lời:</a:t>
            </a:r>
          </a:p>
          <a:p>
            <a:pPr marL="457200" algn="just"/>
            <a:r>
              <a:rPr lang="en-US" sz="2700"/>
              <a:t>	</a:t>
            </a:r>
            <a:r>
              <a:rPr lang="vi-VN" sz="2700"/>
              <a:t>- Không! Ta sẽ mặc giáp phục thật đẹp để dân chúng thêm phấn khích, còn giặc trông thấy thì kinh hồn.</a:t>
            </a:r>
          </a:p>
          <a:p>
            <a:pPr marL="457200" algn="just"/>
            <a:r>
              <a:rPr lang="en-US" sz="2700"/>
              <a:t>	</a:t>
            </a:r>
            <a:r>
              <a:rPr lang="vi-VN" sz="2700"/>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pPr marL="457200" algn="just"/>
            <a:r>
              <a:rPr lang="en-US" sz="2700"/>
              <a:t>	</a:t>
            </a:r>
            <a:r>
              <a:rPr lang="vi-VN" sz="2700"/>
              <a:t>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endParaRPr lang="en-US" sz="2700"/>
          </a:p>
          <a:p>
            <a:pPr marL="457200" algn="r"/>
            <a:r>
              <a:rPr lang="en-US" sz="2700"/>
              <a:t>(</a:t>
            </a:r>
            <a:r>
              <a:rPr lang="en-US" sz="2700" i="1"/>
              <a:t>Thao </a:t>
            </a:r>
            <a:r>
              <a:rPr lang="en-US" sz="2700"/>
              <a:t>Văn Lang)</a:t>
            </a:r>
            <a:endParaRPr lang="vi-VN" sz="2700"/>
          </a:p>
        </p:txBody>
      </p:sp>
    </p:spTree>
    <p:extLst>
      <p:ext uri="{BB962C8B-B14F-4D97-AF65-F5344CB8AC3E}">
        <p14:creationId xmlns:p14="http://schemas.microsoft.com/office/powerpoint/2010/main" val="413263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3" name="Group 2">
            <a:extLst>
              <a:ext uri="{FF2B5EF4-FFF2-40B4-BE49-F238E27FC236}">
                <a16:creationId xmlns:a16="http://schemas.microsoft.com/office/drawing/2014/main" id="{22185C26-63EC-43D2-CCC2-93BD2A72A62D}"/>
              </a:ext>
            </a:extLst>
          </p:cNvPr>
          <p:cNvGrpSpPr/>
          <p:nvPr/>
        </p:nvGrpSpPr>
        <p:grpSpPr>
          <a:xfrm>
            <a:off x="-254000" y="33743"/>
            <a:ext cx="12160116" cy="6057933"/>
            <a:chOff x="-312129" y="345099"/>
            <a:chExt cx="12220504" cy="6088022"/>
          </a:xfrm>
          <a:solidFill>
            <a:srgbClr val="FFFFFF"/>
          </a:solidFill>
        </p:grpSpPr>
        <p:sp>
          <p:nvSpPr>
            <p:cNvPr id="4" name="TextBox 3">
              <a:extLst>
                <a:ext uri="{FF2B5EF4-FFF2-40B4-BE49-F238E27FC236}">
                  <a16:creationId xmlns:a16="http://schemas.microsoft.com/office/drawing/2014/main" id="{55A69BF2-933B-7F60-8024-AE0EEAE92999}"/>
                </a:ext>
              </a:extLst>
            </p:cNvPr>
            <p:cNvSpPr txBox="1"/>
            <p:nvPr/>
          </p:nvSpPr>
          <p:spPr>
            <a:xfrm>
              <a:off x="-312129" y="896557"/>
              <a:ext cx="12220504" cy="5536564"/>
            </a:xfrm>
            <a:prstGeom prst="rect">
              <a:avLst/>
            </a:prstGeom>
            <a:noFill/>
          </p:spPr>
          <p:txBody>
            <a:bodyPr wrap="square" rtlCol="0">
              <a:spAutoFit/>
            </a:bodyPr>
            <a:lstStyle/>
            <a:p>
              <a:pPr marL="365760" algn="just"/>
              <a:r>
                <a:rPr lang="en-US" sz="3200"/>
                <a:t>	Thuở xưa,</a:t>
              </a:r>
              <a:r>
                <a:rPr lang="vi-VN" sz="3200"/>
                <a:t>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lang="en-US" sz="3200"/>
            </a:p>
            <a:p>
              <a:pPr marL="365760" algn="just"/>
              <a:r>
                <a:rPr lang="en-US" sz="3200"/>
                <a:t>	</a:t>
              </a:r>
              <a:r>
                <a:rPr lang="vi-VN" sz="3200"/>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p>
          </p:txBody>
        </p:sp>
        <p:sp>
          <p:nvSpPr>
            <p:cNvPr id="5" name="TextBox 4">
              <a:extLst>
                <a:ext uri="{FF2B5EF4-FFF2-40B4-BE49-F238E27FC236}">
                  <a16:creationId xmlns:a16="http://schemas.microsoft.com/office/drawing/2014/main" id="{178ABF12-70FE-39E5-69E4-FED1124C526D}"/>
                </a:ext>
              </a:extLst>
            </p:cNvPr>
            <p:cNvSpPr txBox="1"/>
            <p:nvPr/>
          </p:nvSpPr>
          <p:spPr>
            <a:xfrm>
              <a:off x="-176947" y="345099"/>
              <a:ext cx="12085322" cy="587679"/>
            </a:xfrm>
            <a:prstGeom prst="rect">
              <a:avLst/>
            </a:prstGeom>
            <a:noFill/>
          </p:spPr>
          <p:txBody>
            <a:bodyPr wrap="square" rtlCol="0">
              <a:spAutoFit/>
            </a:bodyPr>
            <a:lstStyle/>
            <a:p>
              <a:pPr algn="ctr"/>
              <a:r>
                <a:rPr lang="en-US" sz="3200" b="1">
                  <a:latin typeface="+mn-lt"/>
                </a:rPr>
                <a:t>HAI BÀ TRƯNG</a:t>
              </a:r>
              <a:endParaRPr lang="vi-VN" sz="3200" b="1">
                <a:latin typeface="+mn-lt"/>
              </a:endParaRPr>
            </a:p>
          </p:txBody>
        </p:sp>
      </p:grpSp>
      <p:cxnSp>
        <p:nvCxnSpPr>
          <p:cNvPr id="2" name="Straight Connector 1">
            <a:extLst>
              <a:ext uri="{FF2B5EF4-FFF2-40B4-BE49-F238E27FC236}">
                <a16:creationId xmlns:a16="http://schemas.microsoft.com/office/drawing/2014/main" id="{3FE10E96-0AF3-CD2A-BFD2-4978116B1523}"/>
              </a:ext>
            </a:extLst>
          </p:cNvPr>
          <p:cNvCxnSpPr>
            <a:cxnSpLocks/>
          </p:cNvCxnSpPr>
          <p:nvPr/>
        </p:nvCxnSpPr>
        <p:spPr>
          <a:xfrm>
            <a:off x="805269" y="1071761"/>
            <a:ext cx="1702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9815C4-F6D7-1962-396B-9A2A0B85F690}"/>
              </a:ext>
            </a:extLst>
          </p:cNvPr>
          <p:cNvCxnSpPr>
            <a:cxnSpLocks/>
          </p:cNvCxnSpPr>
          <p:nvPr/>
        </p:nvCxnSpPr>
        <p:spPr>
          <a:xfrm>
            <a:off x="5593726" y="1095349"/>
            <a:ext cx="1872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35E656-C14B-4BB3-3651-61806AF8DBAA}"/>
              </a:ext>
            </a:extLst>
          </p:cNvPr>
          <p:cNvCxnSpPr>
            <a:cxnSpLocks/>
          </p:cNvCxnSpPr>
          <p:nvPr/>
        </p:nvCxnSpPr>
        <p:spPr>
          <a:xfrm>
            <a:off x="5542981" y="2539520"/>
            <a:ext cx="1279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3AE695-A349-A68D-2F6A-F18082C468E5}"/>
              </a:ext>
            </a:extLst>
          </p:cNvPr>
          <p:cNvCxnSpPr>
            <a:cxnSpLocks/>
          </p:cNvCxnSpPr>
          <p:nvPr/>
        </p:nvCxnSpPr>
        <p:spPr>
          <a:xfrm>
            <a:off x="7033843" y="2554034"/>
            <a:ext cx="24925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160AB7-F904-A55F-37A7-5D9ED6C7483C}"/>
              </a:ext>
            </a:extLst>
          </p:cNvPr>
          <p:cNvCxnSpPr>
            <a:cxnSpLocks/>
          </p:cNvCxnSpPr>
          <p:nvPr/>
        </p:nvCxnSpPr>
        <p:spPr>
          <a:xfrm>
            <a:off x="2545357" y="5014206"/>
            <a:ext cx="14069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6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6" name="TextBox 5">
            <a:extLst>
              <a:ext uri="{FF2B5EF4-FFF2-40B4-BE49-F238E27FC236}">
                <a16:creationId xmlns:a16="http://schemas.microsoft.com/office/drawing/2014/main" id="{23FA94D4-2375-8B52-A2F8-D3428F683651}"/>
              </a:ext>
            </a:extLst>
          </p:cNvPr>
          <p:cNvSpPr txBox="1"/>
          <p:nvPr/>
        </p:nvSpPr>
        <p:spPr>
          <a:xfrm>
            <a:off x="-268514" y="364762"/>
            <a:ext cx="12160116" cy="5909310"/>
          </a:xfrm>
          <a:prstGeom prst="rect">
            <a:avLst/>
          </a:prstGeom>
          <a:noFill/>
        </p:spPr>
        <p:txBody>
          <a:bodyPr wrap="square" rtlCol="0">
            <a:spAutoFit/>
          </a:bodyPr>
          <a:lstStyle/>
          <a:p>
            <a:pPr marL="457200" algn="just"/>
            <a:r>
              <a:rPr lang="en-US" sz="2700"/>
              <a:t>	</a:t>
            </a:r>
            <a:r>
              <a:rPr lang="vi-VN" sz="2700"/>
              <a:t>Nhận được tin dữ, Hai Bà Trưng liền kéo quân về thành Luy Lâu hỏi tội kẻ thù. Trước lúc trẩy quân, có người xin nữ chủ tư</a:t>
            </a:r>
            <a:r>
              <a:rPr lang="en-US" sz="2700"/>
              <a:t>ớ</a:t>
            </a:r>
            <a:r>
              <a:rPr lang="vi-VN" sz="2700"/>
              <a:t>ng cho mặc đồ tang. </a:t>
            </a:r>
            <a:r>
              <a:rPr lang="en-US" sz="2700"/>
              <a:t>	</a:t>
            </a:r>
            <a:r>
              <a:rPr lang="vi-VN" sz="2700"/>
              <a:t>Trưng Trắc trả lời:</a:t>
            </a:r>
          </a:p>
          <a:p>
            <a:pPr marL="457200" algn="just"/>
            <a:r>
              <a:rPr lang="en-US" sz="2700"/>
              <a:t>	</a:t>
            </a:r>
            <a:r>
              <a:rPr lang="vi-VN" sz="2700"/>
              <a:t>- Không! Ta sẽ mặc giáp phục thật đẹp để dân chúng thêm phấn khích, còn giặc trông thấy thì kinh hồn.</a:t>
            </a:r>
          </a:p>
          <a:p>
            <a:pPr marL="457200" algn="just"/>
            <a:r>
              <a:rPr lang="en-US" sz="2700"/>
              <a:t>	</a:t>
            </a:r>
            <a:r>
              <a:rPr lang="vi-VN" sz="2700"/>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pPr marL="457200" algn="just"/>
            <a:r>
              <a:rPr lang="en-US" sz="2700"/>
              <a:t>	</a:t>
            </a:r>
            <a:r>
              <a:rPr lang="vi-VN" sz="2700"/>
              <a:t>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endParaRPr lang="en-US" sz="2700"/>
          </a:p>
          <a:p>
            <a:pPr marL="457200" algn="r"/>
            <a:r>
              <a:rPr lang="en-US" sz="2700"/>
              <a:t>(</a:t>
            </a:r>
            <a:r>
              <a:rPr lang="en-US" sz="2700" i="1"/>
              <a:t>Thao </a:t>
            </a:r>
            <a:r>
              <a:rPr lang="en-US" sz="2700"/>
              <a:t>Văn Lang)</a:t>
            </a:r>
            <a:endParaRPr lang="vi-VN" sz="2700"/>
          </a:p>
        </p:txBody>
      </p:sp>
      <p:cxnSp>
        <p:nvCxnSpPr>
          <p:cNvPr id="24" name="Straight Connector 23">
            <a:extLst>
              <a:ext uri="{FF2B5EF4-FFF2-40B4-BE49-F238E27FC236}">
                <a16:creationId xmlns:a16="http://schemas.microsoft.com/office/drawing/2014/main" id="{269815C4-F6D7-1962-396B-9A2A0B85F690}"/>
              </a:ext>
            </a:extLst>
          </p:cNvPr>
          <p:cNvCxnSpPr>
            <a:cxnSpLocks/>
          </p:cNvCxnSpPr>
          <p:nvPr/>
        </p:nvCxnSpPr>
        <p:spPr>
          <a:xfrm>
            <a:off x="3983266" y="2053289"/>
            <a:ext cx="14069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960220-2C19-A4DB-07A3-1686F0EFE5DE}"/>
              </a:ext>
            </a:extLst>
          </p:cNvPr>
          <p:cNvCxnSpPr>
            <a:cxnSpLocks/>
          </p:cNvCxnSpPr>
          <p:nvPr/>
        </p:nvCxnSpPr>
        <p:spPr>
          <a:xfrm>
            <a:off x="5343266" y="2862460"/>
            <a:ext cx="4483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52BE94-0119-D019-7185-237754C06E14}"/>
              </a:ext>
            </a:extLst>
          </p:cNvPr>
          <p:cNvCxnSpPr>
            <a:cxnSpLocks/>
          </p:cNvCxnSpPr>
          <p:nvPr/>
        </p:nvCxnSpPr>
        <p:spPr>
          <a:xfrm>
            <a:off x="4103054" y="4517090"/>
            <a:ext cx="1279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2C9534-8FCA-B500-285D-42394A658D11}"/>
              </a:ext>
            </a:extLst>
          </p:cNvPr>
          <p:cNvSpPr txBox="1"/>
          <p:nvPr/>
        </p:nvSpPr>
        <p:spPr>
          <a:xfrm>
            <a:off x="2311460" y="473016"/>
            <a:ext cx="7382101" cy="583558"/>
          </a:xfrm>
          <a:prstGeom prst="rect">
            <a:avLst/>
          </a:prstGeom>
          <a:noFill/>
        </p:spPr>
        <p:txBody>
          <a:bodyPr wrap="square" rtlCol="0">
            <a:spAutoFit/>
          </a:bodyPr>
          <a:lstStyle/>
          <a:p>
            <a:pPr algn="ctr"/>
            <a:r>
              <a:rPr lang="en-US" sz="3192" b="1">
                <a:solidFill>
                  <a:schemeClr val="tx1"/>
                </a:solidFill>
              </a:rPr>
              <a:t>Luyện đọc từ khó</a:t>
            </a:r>
          </a:p>
        </p:txBody>
      </p:sp>
      <p:grpSp>
        <p:nvGrpSpPr>
          <p:cNvPr id="2" name="Group 1">
            <a:extLst>
              <a:ext uri="{FF2B5EF4-FFF2-40B4-BE49-F238E27FC236}">
                <a16:creationId xmlns:a16="http://schemas.microsoft.com/office/drawing/2014/main" id="{2A2B1576-47E6-B42C-88F3-643BE0C7111A}"/>
              </a:ext>
            </a:extLst>
          </p:cNvPr>
          <p:cNvGrpSpPr/>
          <p:nvPr/>
        </p:nvGrpSpPr>
        <p:grpSpPr>
          <a:xfrm>
            <a:off x="1295023" y="1648163"/>
            <a:ext cx="3766363" cy="930398"/>
            <a:chOff x="1322410" y="4453394"/>
            <a:chExt cx="3766363" cy="930398"/>
          </a:xfrm>
        </p:grpSpPr>
        <p:sp>
          <p:nvSpPr>
            <p:cNvPr id="3" name="Google Shape;997;p37">
              <a:extLst>
                <a:ext uri="{FF2B5EF4-FFF2-40B4-BE49-F238E27FC236}">
                  <a16:creationId xmlns:a16="http://schemas.microsoft.com/office/drawing/2014/main" id="{0F18300D-55DE-0851-AE17-D7296B015DD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7" name="TextBox 6">
              <a:extLst>
                <a:ext uri="{FF2B5EF4-FFF2-40B4-BE49-F238E27FC236}">
                  <a16:creationId xmlns:a16="http://schemas.microsoft.com/office/drawing/2014/main" id="{8C001D84-E18A-807E-B7D6-8F9011D21EF2}"/>
                </a:ext>
              </a:extLst>
            </p:cNvPr>
            <p:cNvSpPr txBox="1"/>
            <p:nvPr/>
          </p:nvSpPr>
          <p:spPr>
            <a:xfrm>
              <a:off x="1778040" y="4453394"/>
              <a:ext cx="3109866" cy="829138"/>
            </a:xfrm>
            <a:prstGeom prst="rect">
              <a:avLst/>
            </a:prstGeom>
            <a:noFill/>
          </p:spPr>
          <p:txBody>
            <a:bodyPr wrap="square" rtlCol="0">
              <a:spAutoFit/>
            </a:bodyPr>
            <a:lstStyle/>
            <a:p>
              <a:r>
                <a:rPr lang="en-US" sz="4788"/>
                <a:t>thuở xưa</a:t>
              </a:r>
              <a:endParaRPr lang="en-US" sz="4788" dirty="0"/>
            </a:p>
          </p:txBody>
        </p:sp>
      </p:grpSp>
      <p:grpSp>
        <p:nvGrpSpPr>
          <p:cNvPr id="10" name="Group 9">
            <a:extLst>
              <a:ext uri="{FF2B5EF4-FFF2-40B4-BE49-F238E27FC236}">
                <a16:creationId xmlns:a16="http://schemas.microsoft.com/office/drawing/2014/main" id="{A278CBEA-9938-032E-B223-438355144639}"/>
              </a:ext>
            </a:extLst>
          </p:cNvPr>
          <p:cNvGrpSpPr/>
          <p:nvPr/>
        </p:nvGrpSpPr>
        <p:grpSpPr>
          <a:xfrm>
            <a:off x="1295021" y="2896781"/>
            <a:ext cx="3766363" cy="930398"/>
            <a:chOff x="1322410" y="4453394"/>
            <a:chExt cx="3766363" cy="930398"/>
          </a:xfrm>
        </p:grpSpPr>
        <p:sp>
          <p:nvSpPr>
            <p:cNvPr id="12" name="Google Shape;997;p37">
              <a:extLst>
                <a:ext uri="{FF2B5EF4-FFF2-40B4-BE49-F238E27FC236}">
                  <a16:creationId xmlns:a16="http://schemas.microsoft.com/office/drawing/2014/main" id="{159A0DB2-275F-C65C-F806-11B37FA41BA8}"/>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6" name="TextBox 15">
              <a:extLst>
                <a:ext uri="{FF2B5EF4-FFF2-40B4-BE49-F238E27FC236}">
                  <a16:creationId xmlns:a16="http://schemas.microsoft.com/office/drawing/2014/main" id="{5FBC1AF3-1534-77E5-7FAB-E67B48E2E62E}"/>
                </a:ext>
              </a:extLst>
            </p:cNvPr>
            <p:cNvSpPr txBox="1"/>
            <p:nvPr/>
          </p:nvSpPr>
          <p:spPr>
            <a:xfrm>
              <a:off x="1778040" y="4453394"/>
              <a:ext cx="3109866" cy="829138"/>
            </a:xfrm>
            <a:prstGeom prst="rect">
              <a:avLst/>
            </a:prstGeom>
            <a:noFill/>
          </p:spPr>
          <p:txBody>
            <a:bodyPr wrap="square" rtlCol="0">
              <a:spAutoFit/>
            </a:bodyPr>
            <a:lstStyle/>
            <a:p>
              <a:r>
                <a:rPr lang="en-US" sz="4788"/>
                <a:t>ngoại xâm</a:t>
              </a:r>
              <a:endParaRPr lang="en-US" sz="4788" dirty="0"/>
            </a:p>
          </p:txBody>
        </p:sp>
      </p:grpSp>
      <p:grpSp>
        <p:nvGrpSpPr>
          <p:cNvPr id="17" name="Group 16">
            <a:extLst>
              <a:ext uri="{FF2B5EF4-FFF2-40B4-BE49-F238E27FC236}">
                <a16:creationId xmlns:a16="http://schemas.microsoft.com/office/drawing/2014/main" id="{ED18CC02-E574-7EA9-9590-EE9497C362D4}"/>
              </a:ext>
            </a:extLst>
          </p:cNvPr>
          <p:cNvGrpSpPr/>
          <p:nvPr/>
        </p:nvGrpSpPr>
        <p:grpSpPr>
          <a:xfrm>
            <a:off x="1295021" y="4153618"/>
            <a:ext cx="3766363" cy="930398"/>
            <a:chOff x="1322410" y="4453394"/>
            <a:chExt cx="3766363" cy="930398"/>
          </a:xfrm>
        </p:grpSpPr>
        <p:sp>
          <p:nvSpPr>
            <p:cNvPr id="18" name="Google Shape;997;p37">
              <a:extLst>
                <a:ext uri="{FF2B5EF4-FFF2-40B4-BE49-F238E27FC236}">
                  <a16:creationId xmlns:a16="http://schemas.microsoft.com/office/drawing/2014/main" id="{D65D6701-B390-300E-E4D3-816B02250E04}"/>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9" name="TextBox 18">
              <a:extLst>
                <a:ext uri="{FF2B5EF4-FFF2-40B4-BE49-F238E27FC236}">
                  <a16:creationId xmlns:a16="http://schemas.microsoft.com/office/drawing/2014/main" id="{316ACE65-2DAC-A582-1C0B-17A9BC2A85F1}"/>
                </a:ext>
              </a:extLst>
            </p:cNvPr>
            <p:cNvSpPr txBox="1"/>
            <p:nvPr/>
          </p:nvSpPr>
          <p:spPr>
            <a:xfrm>
              <a:off x="1894152" y="4453394"/>
              <a:ext cx="3109866" cy="829138"/>
            </a:xfrm>
            <a:prstGeom prst="rect">
              <a:avLst/>
            </a:prstGeom>
            <a:noFill/>
          </p:spPr>
          <p:txBody>
            <a:bodyPr wrap="square" rtlCol="0">
              <a:spAutoFit/>
            </a:bodyPr>
            <a:lstStyle/>
            <a:p>
              <a:r>
                <a:rPr lang="en-US" sz="4788"/>
                <a:t>cá sấu</a:t>
              </a:r>
              <a:endParaRPr lang="en-US" sz="4788" dirty="0"/>
            </a:p>
          </p:txBody>
        </p:sp>
      </p:grpSp>
      <p:grpSp>
        <p:nvGrpSpPr>
          <p:cNvPr id="20" name="Group 19">
            <a:extLst>
              <a:ext uri="{FF2B5EF4-FFF2-40B4-BE49-F238E27FC236}">
                <a16:creationId xmlns:a16="http://schemas.microsoft.com/office/drawing/2014/main" id="{33FF9503-A9FA-3F60-541D-60E0BC7C79AE}"/>
              </a:ext>
            </a:extLst>
          </p:cNvPr>
          <p:cNvGrpSpPr/>
          <p:nvPr/>
        </p:nvGrpSpPr>
        <p:grpSpPr>
          <a:xfrm>
            <a:off x="1295021" y="5444291"/>
            <a:ext cx="4178447" cy="918375"/>
            <a:chOff x="1322410" y="4465417"/>
            <a:chExt cx="4178447" cy="918375"/>
          </a:xfrm>
        </p:grpSpPr>
        <p:sp>
          <p:nvSpPr>
            <p:cNvPr id="21" name="Google Shape;997;p37">
              <a:extLst>
                <a:ext uri="{FF2B5EF4-FFF2-40B4-BE49-F238E27FC236}">
                  <a16:creationId xmlns:a16="http://schemas.microsoft.com/office/drawing/2014/main" id="{0D1425B6-48B5-C577-CDAE-5FA926FDF04E}"/>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2" name="TextBox 21">
              <a:extLst>
                <a:ext uri="{FF2B5EF4-FFF2-40B4-BE49-F238E27FC236}">
                  <a16:creationId xmlns:a16="http://schemas.microsoft.com/office/drawing/2014/main" id="{D9E15A01-2BC7-63F1-095C-D93579D13977}"/>
                </a:ext>
              </a:extLst>
            </p:cNvPr>
            <p:cNvSpPr txBox="1"/>
            <p:nvPr/>
          </p:nvSpPr>
          <p:spPr>
            <a:xfrm>
              <a:off x="1347179" y="4465417"/>
              <a:ext cx="4153678" cy="829138"/>
            </a:xfrm>
            <a:prstGeom prst="rect">
              <a:avLst/>
            </a:prstGeom>
            <a:noFill/>
          </p:spPr>
          <p:txBody>
            <a:bodyPr wrap="square" rtlCol="0">
              <a:spAutoFit/>
            </a:bodyPr>
            <a:lstStyle/>
            <a:p>
              <a:r>
                <a:rPr lang="en-US" sz="4788"/>
                <a:t>thuồng luồng</a:t>
              </a:r>
              <a:endParaRPr lang="en-US" sz="4788" dirty="0"/>
            </a:p>
          </p:txBody>
        </p:sp>
      </p:grpSp>
      <p:grpSp>
        <p:nvGrpSpPr>
          <p:cNvPr id="23" name="Group 22">
            <a:extLst>
              <a:ext uri="{FF2B5EF4-FFF2-40B4-BE49-F238E27FC236}">
                <a16:creationId xmlns:a16="http://schemas.microsoft.com/office/drawing/2014/main" id="{411FD62B-47AA-C7D4-3B12-3B4A3AA24402}"/>
              </a:ext>
            </a:extLst>
          </p:cNvPr>
          <p:cNvGrpSpPr/>
          <p:nvPr/>
        </p:nvGrpSpPr>
        <p:grpSpPr>
          <a:xfrm>
            <a:off x="6753753" y="1656043"/>
            <a:ext cx="4729458" cy="914638"/>
            <a:chOff x="1322410" y="4469154"/>
            <a:chExt cx="4729458" cy="914638"/>
          </a:xfrm>
        </p:grpSpPr>
        <p:sp>
          <p:nvSpPr>
            <p:cNvPr id="24" name="Google Shape;997;p37">
              <a:extLst>
                <a:ext uri="{FF2B5EF4-FFF2-40B4-BE49-F238E27FC236}">
                  <a16:creationId xmlns:a16="http://schemas.microsoft.com/office/drawing/2014/main" id="{56427607-424A-41B0-7415-3D7936D47A12}"/>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5" name="TextBox 24">
              <a:extLst>
                <a:ext uri="{FF2B5EF4-FFF2-40B4-BE49-F238E27FC236}">
                  <a16:creationId xmlns:a16="http://schemas.microsoft.com/office/drawing/2014/main" id="{51EE1CCF-8F2B-BF9F-0AD9-2969F1CE81DF}"/>
                </a:ext>
              </a:extLst>
            </p:cNvPr>
            <p:cNvSpPr txBox="1"/>
            <p:nvPr/>
          </p:nvSpPr>
          <p:spPr>
            <a:xfrm>
              <a:off x="2149630" y="4511904"/>
              <a:ext cx="3902238" cy="829138"/>
            </a:xfrm>
            <a:prstGeom prst="rect">
              <a:avLst/>
            </a:prstGeom>
            <a:noFill/>
          </p:spPr>
          <p:txBody>
            <a:bodyPr wrap="square" rtlCol="0">
              <a:spAutoFit/>
            </a:bodyPr>
            <a:lstStyle/>
            <a:p>
              <a:r>
                <a:rPr lang="en-US" sz="4788"/>
                <a:t>võ nghệ</a:t>
              </a:r>
              <a:endParaRPr lang="en-US" sz="4788" dirty="0"/>
            </a:p>
          </p:txBody>
        </p:sp>
      </p:grpSp>
      <p:grpSp>
        <p:nvGrpSpPr>
          <p:cNvPr id="4" name="Group 3">
            <a:extLst>
              <a:ext uri="{FF2B5EF4-FFF2-40B4-BE49-F238E27FC236}">
                <a16:creationId xmlns:a16="http://schemas.microsoft.com/office/drawing/2014/main" id="{A862C0D5-827A-5930-DEEF-220B32BFA692}"/>
              </a:ext>
            </a:extLst>
          </p:cNvPr>
          <p:cNvGrpSpPr/>
          <p:nvPr/>
        </p:nvGrpSpPr>
        <p:grpSpPr>
          <a:xfrm>
            <a:off x="6780040" y="2832656"/>
            <a:ext cx="4388835" cy="957388"/>
            <a:chOff x="1322410" y="4426404"/>
            <a:chExt cx="4388835" cy="957388"/>
          </a:xfrm>
        </p:grpSpPr>
        <p:sp>
          <p:nvSpPr>
            <p:cNvPr id="5" name="Google Shape;997;p37">
              <a:extLst>
                <a:ext uri="{FF2B5EF4-FFF2-40B4-BE49-F238E27FC236}">
                  <a16:creationId xmlns:a16="http://schemas.microsoft.com/office/drawing/2014/main" id="{490E2A5C-1467-4F0D-76FC-AAE567A9ED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6" name="TextBox 5">
              <a:extLst>
                <a:ext uri="{FF2B5EF4-FFF2-40B4-BE49-F238E27FC236}">
                  <a16:creationId xmlns:a16="http://schemas.microsoft.com/office/drawing/2014/main" id="{EB82DC0F-82DF-40E3-2864-0B702740B3A3}"/>
                </a:ext>
              </a:extLst>
            </p:cNvPr>
            <p:cNvSpPr txBox="1"/>
            <p:nvPr/>
          </p:nvSpPr>
          <p:spPr>
            <a:xfrm>
              <a:off x="1809007" y="4426404"/>
              <a:ext cx="3902238" cy="829138"/>
            </a:xfrm>
            <a:prstGeom prst="rect">
              <a:avLst/>
            </a:prstGeom>
            <a:noFill/>
          </p:spPr>
          <p:txBody>
            <a:bodyPr wrap="square" rtlCol="0">
              <a:spAutoFit/>
            </a:bodyPr>
            <a:lstStyle/>
            <a:p>
              <a:r>
                <a:rPr lang="en-US" sz="4788"/>
                <a:t>giáp phục</a:t>
              </a:r>
              <a:endParaRPr lang="en-US" sz="4788" dirty="0"/>
            </a:p>
          </p:txBody>
        </p:sp>
      </p:grpSp>
      <p:grpSp>
        <p:nvGrpSpPr>
          <p:cNvPr id="8" name="Group 7">
            <a:extLst>
              <a:ext uri="{FF2B5EF4-FFF2-40B4-BE49-F238E27FC236}">
                <a16:creationId xmlns:a16="http://schemas.microsoft.com/office/drawing/2014/main" id="{4965F6CC-3F4F-0085-1241-78977615C569}"/>
              </a:ext>
            </a:extLst>
          </p:cNvPr>
          <p:cNvGrpSpPr/>
          <p:nvPr/>
        </p:nvGrpSpPr>
        <p:grpSpPr>
          <a:xfrm>
            <a:off x="6780040" y="4093007"/>
            <a:ext cx="4388834" cy="957388"/>
            <a:chOff x="1322410" y="4426404"/>
            <a:chExt cx="4388834" cy="957388"/>
          </a:xfrm>
        </p:grpSpPr>
        <p:sp>
          <p:nvSpPr>
            <p:cNvPr id="11" name="Google Shape;997;p37">
              <a:extLst>
                <a:ext uri="{FF2B5EF4-FFF2-40B4-BE49-F238E27FC236}">
                  <a16:creationId xmlns:a16="http://schemas.microsoft.com/office/drawing/2014/main" id="{9B85B477-1E74-8B2C-CE77-194E17A20381}"/>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3" name="TextBox 12">
              <a:extLst>
                <a:ext uri="{FF2B5EF4-FFF2-40B4-BE49-F238E27FC236}">
                  <a16:creationId xmlns:a16="http://schemas.microsoft.com/office/drawing/2014/main" id="{9890CA13-5BA0-0912-DB3E-0AE3635E69CE}"/>
                </a:ext>
              </a:extLst>
            </p:cNvPr>
            <p:cNvSpPr txBox="1"/>
            <p:nvPr/>
          </p:nvSpPr>
          <p:spPr>
            <a:xfrm>
              <a:off x="2583283" y="4426404"/>
              <a:ext cx="3127961" cy="829138"/>
            </a:xfrm>
            <a:prstGeom prst="rect">
              <a:avLst/>
            </a:prstGeom>
            <a:noFill/>
          </p:spPr>
          <p:txBody>
            <a:bodyPr wrap="square" rtlCol="0">
              <a:spAutoFit/>
            </a:bodyPr>
            <a:lstStyle/>
            <a:p>
              <a:r>
                <a:rPr lang="en-US" sz="4788"/>
                <a:t>voi</a:t>
              </a:r>
              <a:endParaRPr lang="en-US" sz="4788" dirty="0"/>
            </a:p>
          </p:txBody>
        </p:sp>
      </p:grpSp>
      <p:grpSp>
        <p:nvGrpSpPr>
          <p:cNvPr id="14" name="Group 13">
            <a:extLst>
              <a:ext uri="{FF2B5EF4-FFF2-40B4-BE49-F238E27FC236}">
                <a16:creationId xmlns:a16="http://schemas.microsoft.com/office/drawing/2014/main" id="{5B937379-0F22-0386-E333-B69EC9A67598}"/>
              </a:ext>
            </a:extLst>
          </p:cNvPr>
          <p:cNvGrpSpPr/>
          <p:nvPr/>
        </p:nvGrpSpPr>
        <p:grpSpPr>
          <a:xfrm>
            <a:off x="6780040" y="5444291"/>
            <a:ext cx="4388835" cy="957388"/>
            <a:chOff x="1322410" y="4426404"/>
            <a:chExt cx="4388835" cy="957388"/>
          </a:xfrm>
        </p:grpSpPr>
        <p:sp>
          <p:nvSpPr>
            <p:cNvPr id="15" name="Google Shape;997;p37">
              <a:extLst>
                <a:ext uri="{FF2B5EF4-FFF2-40B4-BE49-F238E27FC236}">
                  <a16:creationId xmlns:a16="http://schemas.microsoft.com/office/drawing/2014/main" id="{501E6E60-ACDA-F18D-4500-B66138FB083B}"/>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6" name="TextBox 25">
              <a:extLst>
                <a:ext uri="{FF2B5EF4-FFF2-40B4-BE49-F238E27FC236}">
                  <a16:creationId xmlns:a16="http://schemas.microsoft.com/office/drawing/2014/main" id="{CCECDF47-013A-462C-6248-AECAB79C254C}"/>
                </a:ext>
              </a:extLst>
            </p:cNvPr>
            <p:cNvSpPr txBox="1"/>
            <p:nvPr/>
          </p:nvSpPr>
          <p:spPr>
            <a:xfrm>
              <a:off x="2123343" y="4426404"/>
              <a:ext cx="3587902" cy="829138"/>
            </a:xfrm>
            <a:prstGeom prst="rect">
              <a:avLst/>
            </a:prstGeom>
            <a:noFill/>
          </p:spPr>
          <p:txBody>
            <a:bodyPr wrap="square" rtlCol="0">
              <a:spAutoFit/>
            </a:bodyPr>
            <a:lstStyle/>
            <a:p>
              <a:r>
                <a:rPr lang="en-US" sz="4788"/>
                <a:t>lần lượt</a:t>
              </a:r>
              <a:endParaRPr lang="en-US" sz="4788" dirty="0"/>
            </a:p>
          </p:txBody>
        </p:sp>
      </p:grpSp>
    </p:spTree>
    <p:extLst>
      <p:ext uri="{BB962C8B-B14F-4D97-AF65-F5344CB8AC3E}">
        <p14:creationId xmlns:p14="http://schemas.microsoft.com/office/powerpoint/2010/main" val="106648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962739" y="395982"/>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Nhà Hán</a:t>
            </a:r>
            <a:r>
              <a:rPr lang="en-US" sz="4788">
                <a:solidFill>
                  <a:srgbClr val="7030A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962739" y="395982"/>
            <a:ext cx="10236358" cy="1565942"/>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Nhà Hán</a:t>
            </a:r>
            <a:r>
              <a:rPr lang="en-US" sz="4788">
                <a:solidFill>
                  <a:srgbClr val="7030A0"/>
                </a:solidFill>
              </a:rPr>
              <a:t>: triều đại ở Trung Quốc, cách đây hơn 2 000 năm.</a:t>
            </a:r>
          </a:p>
        </p:txBody>
      </p:sp>
      <p:sp>
        <p:nvSpPr>
          <p:cNvPr id="2" name="TextBox 1">
            <a:extLst>
              <a:ext uri="{FF2B5EF4-FFF2-40B4-BE49-F238E27FC236}">
                <a16:creationId xmlns:a16="http://schemas.microsoft.com/office/drawing/2014/main" id="{BA82E5BB-CAD8-A512-64E7-90368CE5A306}"/>
              </a:ext>
            </a:extLst>
          </p:cNvPr>
          <p:cNvSpPr txBox="1"/>
          <p:nvPr/>
        </p:nvSpPr>
        <p:spPr>
          <a:xfrm>
            <a:off x="962740" y="2599862"/>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Đô hộ</a:t>
            </a:r>
            <a:r>
              <a:rPr lang="en-US" sz="4788">
                <a:solidFill>
                  <a:srgbClr val="7030A0"/>
                </a:solidFill>
              </a:rPr>
              <a:t>:  ?</a:t>
            </a:r>
          </a:p>
        </p:txBody>
      </p:sp>
      <p:sp>
        <p:nvSpPr>
          <p:cNvPr id="5" name="TextBox 4">
            <a:extLst>
              <a:ext uri="{FF2B5EF4-FFF2-40B4-BE49-F238E27FC236}">
                <a16:creationId xmlns:a16="http://schemas.microsoft.com/office/drawing/2014/main" id="{4C33F5CB-D10B-AB45-6CA6-7AA2AD73397F}"/>
              </a:ext>
            </a:extLst>
          </p:cNvPr>
          <p:cNvSpPr txBox="1"/>
          <p:nvPr/>
        </p:nvSpPr>
        <p:spPr>
          <a:xfrm>
            <a:off x="962740" y="2599862"/>
            <a:ext cx="10236358" cy="829138"/>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Đô hộ</a:t>
            </a:r>
            <a:r>
              <a:rPr lang="en-US" sz="4788">
                <a:solidFill>
                  <a:srgbClr val="7030A0"/>
                </a:solidFill>
              </a:rPr>
              <a:t>: thống trị nước khác.</a:t>
            </a:r>
          </a:p>
        </p:txBody>
      </p:sp>
      <p:sp>
        <p:nvSpPr>
          <p:cNvPr id="6" name="TextBox 5">
            <a:extLst>
              <a:ext uri="{FF2B5EF4-FFF2-40B4-BE49-F238E27FC236}">
                <a16:creationId xmlns:a16="http://schemas.microsoft.com/office/drawing/2014/main" id="{A6BE80B1-C75D-FB3F-6D99-8E0B3A4C7792}"/>
              </a:ext>
            </a:extLst>
          </p:cNvPr>
          <p:cNvSpPr txBox="1"/>
          <p:nvPr/>
        </p:nvSpPr>
        <p:spPr>
          <a:xfrm>
            <a:off x="962741" y="4113106"/>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Luy Lâu</a:t>
            </a:r>
            <a:r>
              <a:rPr lang="en-US" sz="4788">
                <a:solidFill>
                  <a:srgbClr val="7030A0"/>
                </a:solidFill>
              </a:rPr>
              <a:t>:  ?</a:t>
            </a:r>
          </a:p>
        </p:txBody>
      </p:sp>
      <p:sp>
        <p:nvSpPr>
          <p:cNvPr id="7" name="TextBox 6">
            <a:extLst>
              <a:ext uri="{FF2B5EF4-FFF2-40B4-BE49-F238E27FC236}">
                <a16:creationId xmlns:a16="http://schemas.microsoft.com/office/drawing/2014/main" id="{EE1F70CC-7118-4E4B-95AB-55B0BE6A0947}"/>
              </a:ext>
            </a:extLst>
          </p:cNvPr>
          <p:cNvSpPr txBox="1"/>
          <p:nvPr/>
        </p:nvSpPr>
        <p:spPr>
          <a:xfrm>
            <a:off x="962739" y="4113106"/>
            <a:ext cx="10859147" cy="1565942"/>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Luy Lâu</a:t>
            </a:r>
            <a:r>
              <a:rPr lang="en-US" sz="4788">
                <a:solidFill>
                  <a:srgbClr val="7030A0"/>
                </a:solidFill>
              </a:rPr>
              <a:t>: vùng đất thuộc huyện Thuận Thành, tỉnh Bắc Ninh ngày nay.</a:t>
            </a:r>
          </a:p>
        </p:txBody>
      </p:sp>
    </p:spTree>
    <p:extLst>
      <p:ext uri="{BB962C8B-B14F-4D97-AF65-F5344CB8AC3E}">
        <p14:creationId xmlns:p14="http://schemas.microsoft.com/office/powerpoint/2010/main" val="36960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962739" y="395982"/>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Trẩy quân</a:t>
            </a:r>
            <a:r>
              <a:rPr lang="en-US" sz="4788">
                <a:solidFill>
                  <a:srgbClr val="7030A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962739" y="408004"/>
            <a:ext cx="10236358" cy="829138"/>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Trẩy quân</a:t>
            </a:r>
            <a:r>
              <a:rPr lang="en-US" sz="4788">
                <a:solidFill>
                  <a:srgbClr val="7030A0"/>
                </a:solidFill>
              </a:rPr>
              <a:t>: đoàn quân lên đường.</a:t>
            </a:r>
          </a:p>
        </p:txBody>
      </p:sp>
      <p:sp>
        <p:nvSpPr>
          <p:cNvPr id="2" name="TextBox 1">
            <a:extLst>
              <a:ext uri="{FF2B5EF4-FFF2-40B4-BE49-F238E27FC236}">
                <a16:creationId xmlns:a16="http://schemas.microsoft.com/office/drawing/2014/main" id="{BA82E5BB-CAD8-A512-64E7-90368CE5A306}"/>
              </a:ext>
            </a:extLst>
          </p:cNvPr>
          <p:cNvSpPr txBox="1"/>
          <p:nvPr/>
        </p:nvSpPr>
        <p:spPr>
          <a:xfrm>
            <a:off x="962739" y="4136443"/>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Giáp phục</a:t>
            </a:r>
            <a:r>
              <a:rPr lang="en-US" sz="4788">
                <a:solidFill>
                  <a:srgbClr val="7030A0"/>
                </a:solidFill>
              </a:rPr>
              <a:t>:  ?</a:t>
            </a:r>
          </a:p>
        </p:txBody>
      </p:sp>
      <p:sp>
        <p:nvSpPr>
          <p:cNvPr id="5" name="TextBox 4">
            <a:extLst>
              <a:ext uri="{FF2B5EF4-FFF2-40B4-BE49-F238E27FC236}">
                <a16:creationId xmlns:a16="http://schemas.microsoft.com/office/drawing/2014/main" id="{4C33F5CB-D10B-AB45-6CA6-7AA2AD73397F}"/>
              </a:ext>
            </a:extLst>
          </p:cNvPr>
          <p:cNvSpPr txBox="1"/>
          <p:nvPr/>
        </p:nvSpPr>
        <p:spPr>
          <a:xfrm>
            <a:off x="962739" y="4136443"/>
            <a:ext cx="10236358" cy="2302746"/>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Giáp phục</a:t>
            </a:r>
            <a:r>
              <a:rPr lang="en-US" sz="4788">
                <a:solidFill>
                  <a:srgbClr val="7030A0"/>
                </a:solidFill>
              </a:rPr>
              <a:t>: bộ đồ bằng da (hoặc kim loại) mặc khi ra trận để cho đỡ, bảo vệ thân thể.</a:t>
            </a:r>
          </a:p>
        </p:txBody>
      </p:sp>
      <p:sp>
        <p:nvSpPr>
          <p:cNvPr id="8" name="TextBox 7">
            <a:extLst>
              <a:ext uri="{FF2B5EF4-FFF2-40B4-BE49-F238E27FC236}">
                <a16:creationId xmlns:a16="http://schemas.microsoft.com/office/drawing/2014/main" id="{7A12B027-F2A1-FECC-304E-53F406CA453C}"/>
              </a:ext>
            </a:extLst>
          </p:cNvPr>
          <p:cNvSpPr txBox="1"/>
          <p:nvPr/>
        </p:nvSpPr>
        <p:spPr>
          <a:xfrm>
            <a:off x="962740" y="2332223"/>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Lưu danh</a:t>
            </a:r>
            <a:r>
              <a:rPr lang="en-US" sz="4788">
                <a:solidFill>
                  <a:srgbClr val="7030A0"/>
                </a:solidFill>
              </a:rPr>
              <a:t>:  ?</a:t>
            </a:r>
          </a:p>
        </p:txBody>
      </p:sp>
      <p:sp>
        <p:nvSpPr>
          <p:cNvPr id="9" name="TextBox 8">
            <a:extLst>
              <a:ext uri="{FF2B5EF4-FFF2-40B4-BE49-F238E27FC236}">
                <a16:creationId xmlns:a16="http://schemas.microsoft.com/office/drawing/2014/main" id="{B1B25977-804C-3A67-15AD-F91FB557641B}"/>
              </a:ext>
            </a:extLst>
          </p:cNvPr>
          <p:cNvSpPr txBox="1"/>
          <p:nvPr/>
        </p:nvSpPr>
        <p:spPr>
          <a:xfrm>
            <a:off x="962739" y="2332223"/>
            <a:ext cx="10826489" cy="829138"/>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Lưu danh</a:t>
            </a:r>
            <a:r>
              <a:rPr lang="en-US" sz="4788">
                <a:solidFill>
                  <a:srgbClr val="7030A0"/>
                </a:solidFill>
              </a:rPr>
              <a:t>: để lại tên tuổi và tiếng tốt.</a:t>
            </a:r>
          </a:p>
        </p:txBody>
      </p:sp>
    </p:spTree>
    <p:extLst>
      <p:ext uri="{BB962C8B-B14F-4D97-AF65-F5344CB8AC3E}">
        <p14:creationId xmlns:p14="http://schemas.microsoft.com/office/powerpoint/2010/main" val="37145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5" grpId="0" animBg="1"/>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B757-23A3-AF0A-AAAE-AEE17E6F85A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C6BA80-C196-D410-B7E1-6C0C9E340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7" y="0"/>
            <a:ext cx="37290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ột bức tranh của Albert Lynch vẽ Thánh Jeanne d'Arc trong bộ giáp Hiệp sĩ sáng bóng (năm 1903).">
            <a:extLst>
              <a:ext uri="{FF2B5EF4-FFF2-40B4-BE49-F238E27FC236}">
                <a16:creationId xmlns:a16="http://schemas.microsoft.com/office/drawing/2014/main" id="{56D20A3D-D696-04E0-491D-A90E0D24B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1"/>
            <a:ext cx="8162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A29491-C674-A24A-63F4-1DCD4133A094}"/>
              </a:ext>
            </a:extLst>
          </p:cNvPr>
          <p:cNvSpPr txBox="1"/>
          <p:nvPr/>
        </p:nvSpPr>
        <p:spPr>
          <a:xfrm>
            <a:off x="2226469" y="5894614"/>
            <a:ext cx="3544887" cy="923330"/>
          </a:xfrm>
          <a:prstGeom prst="rect">
            <a:avLst/>
          </a:prstGeom>
          <a:solidFill>
            <a:srgbClr val="FFFFFF">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a:solidFill>
                  <a:schemeClr val="tx1"/>
                </a:solidFill>
              </a:rPr>
              <a:t>Giáp phục</a:t>
            </a:r>
          </a:p>
        </p:txBody>
      </p:sp>
    </p:spTree>
    <p:extLst>
      <p:ext uri="{BB962C8B-B14F-4D97-AF65-F5344CB8AC3E}">
        <p14:creationId xmlns:p14="http://schemas.microsoft.com/office/powerpoint/2010/main" val="139625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23E320-6A74-FEFE-687B-E2F6DC790537}"/>
              </a:ext>
            </a:extLst>
          </p:cNvPr>
          <p:cNvSpPr txBox="1"/>
          <p:nvPr/>
        </p:nvSpPr>
        <p:spPr>
          <a:xfrm>
            <a:off x="1733994" y="358417"/>
            <a:ext cx="8693853" cy="706347"/>
          </a:xfrm>
          <a:prstGeom prst="rect">
            <a:avLst/>
          </a:prstGeom>
          <a:noFill/>
        </p:spPr>
        <p:txBody>
          <a:bodyPr wrap="square">
            <a:spAutoFit/>
          </a:bodyPr>
          <a:lstStyle/>
          <a:p>
            <a:pPr algn="ctr"/>
            <a:r>
              <a:rPr lang="en-US" sz="3990"/>
              <a:t>Ngắt nhịp câu dài:</a:t>
            </a:r>
            <a:endParaRPr lang="en-US" sz="3591"/>
          </a:p>
        </p:txBody>
      </p:sp>
      <p:sp>
        <p:nvSpPr>
          <p:cNvPr id="15" name="TextBox 14">
            <a:extLst>
              <a:ext uri="{FF2B5EF4-FFF2-40B4-BE49-F238E27FC236}">
                <a16:creationId xmlns:a16="http://schemas.microsoft.com/office/drawing/2014/main" id="{140258F6-CF9C-9D6B-F9FB-B7FD696E79DA}"/>
              </a:ext>
            </a:extLst>
          </p:cNvPr>
          <p:cNvSpPr txBox="1"/>
          <p:nvPr/>
        </p:nvSpPr>
        <p:spPr>
          <a:xfrm>
            <a:off x="506278" y="2163413"/>
            <a:ext cx="11149281" cy="2308324"/>
          </a:xfrm>
          <a:prstGeom prst="rect">
            <a:avLst/>
          </a:prstGeom>
          <a:solidFill>
            <a:srgbClr val="FFF9EF"/>
          </a:solidFill>
        </p:spPr>
        <p:txBody>
          <a:bodyPr wrap="square">
            <a:spAutoFit/>
          </a:bodyPr>
          <a:lstStyle/>
          <a:p>
            <a:pPr algn="just" fontAlgn="t"/>
            <a:r>
              <a:rPr lang="vi-VN" sz="4800"/>
              <a:t> Ta sẽ mặc giáp phục</a:t>
            </a:r>
            <a:r>
              <a:rPr lang="en-US" sz="4800"/>
              <a:t> </a:t>
            </a:r>
            <a:r>
              <a:rPr lang="en-US" sz="4800">
                <a:solidFill>
                  <a:srgbClr val="FF0000"/>
                </a:solidFill>
              </a:rPr>
              <a:t>/</a:t>
            </a:r>
            <a:r>
              <a:rPr lang="vi-VN" sz="4800"/>
              <a:t> thật đẹp </a:t>
            </a:r>
            <a:r>
              <a:rPr lang="en-US" sz="4800">
                <a:solidFill>
                  <a:srgbClr val="FF0000"/>
                </a:solidFill>
              </a:rPr>
              <a:t>/ </a:t>
            </a:r>
            <a:r>
              <a:rPr lang="vi-VN" sz="4800"/>
              <a:t>để dân chúng thêm phấn khích,</a:t>
            </a:r>
            <a:r>
              <a:rPr lang="en-US" sz="4800">
                <a:solidFill>
                  <a:srgbClr val="FF0000"/>
                </a:solidFill>
              </a:rPr>
              <a:t> /</a:t>
            </a:r>
            <a:r>
              <a:rPr lang="vi-VN" sz="4800"/>
              <a:t> còn giặc trông thấy </a:t>
            </a:r>
            <a:r>
              <a:rPr lang="en-US" sz="4800">
                <a:solidFill>
                  <a:srgbClr val="FF0000"/>
                </a:solidFill>
              </a:rPr>
              <a:t>/ </a:t>
            </a:r>
            <a:r>
              <a:rPr lang="vi-VN" sz="4800"/>
              <a:t>thì kinh hồn.</a:t>
            </a:r>
            <a:r>
              <a:rPr lang="en-US" sz="4800">
                <a:solidFill>
                  <a:srgbClr val="FF0000"/>
                </a:solidFill>
              </a:rPr>
              <a:t>//</a:t>
            </a:r>
            <a:endParaRPr lang="en-US" sz="4400">
              <a:solidFill>
                <a:srgbClr val="FF0000"/>
              </a:solidFill>
            </a:endParaRPr>
          </a:p>
        </p:txBody>
      </p:sp>
    </p:spTree>
    <p:extLst>
      <p:ext uri="{BB962C8B-B14F-4D97-AF65-F5344CB8AC3E}">
        <p14:creationId xmlns:p14="http://schemas.microsoft.com/office/powerpoint/2010/main" val="255788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EDC452-F8EB-D170-FB4F-849FEEF878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55" y1="37943" x2="37943" y2="37411"/>
                        <a14:foregroundMark x1="37943" y1="37411" x2="42021" y2="37411"/>
                        <a14:foregroundMark x1="33333" y1="42553" x2="33333" y2="42553"/>
                        <a14:foregroundMark x1="59574" y1="37057" x2="59574" y2="37057"/>
                        <a14:foregroundMark x1="75000" y1="37057" x2="75000" y2="37057"/>
                        <a14:foregroundMark x1="89362" y1="49645" x2="89362" y2="49645"/>
                      </a14:backgroundRemoval>
                    </a14:imgEffect>
                  </a14:imgLayer>
                </a14:imgProps>
              </a:ext>
              <a:ext uri="{28A0092B-C50C-407E-A947-70E740481C1C}">
                <a14:useLocalDpi xmlns:a14="http://schemas.microsoft.com/office/drawing/2010/main" val="0"/>
              </a:ext>
            </a:extLst>
          </a:blip>
          <a:srcRect/>
          <a:stretch>
            <a:fillRect/>
          </a:stretch>
        </p:blipFill>
        <p:spPr bwMode="auto">
          <a:xfrm>
            <a:off x="3394070" y="1822319"/>
            <a:ext cx="5026308" cy="502630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062C5C0-C889-29BB-B7C4-09D1C0EF7729}"/>
              </a:ext>
            </a:extLst>
          </p:cNvPr>
          <p:cNvGrpSpPr/>
          <p:nvPr/>
        </p:nvGrpSpPr>
        <p:grpSpPr>
          <a:xfrm>
            <a:off x="3584276" y="649977"/>
            <a:ext cx="4836103" cy="2138525"/>
            <a:chOff x="5317065" y="1330852"/>
            <a:chExt cx="3637020" cy="1608292"/>
          </a:xfrm>
        </p:grpSpPr>
        <p:sp>
          <p:nvSpPr>
            <p:cNvPr id="2" name="Cloud 1">
              <a:extLst>
                <a:ext uri="{FF2B5EF4-FFF2-40B4-BE49-F238E27FC236}">
                  <a16:creationId xmlns:a16="http://schemas.microsoft.com/office/drawing/2014/main" id="{2E2536E2-C427-F434-6E77-68EFC9FDE9A4}"/>
                </a:ext>
              </a:extLst>
            </p:cNvPr>
            <p:cNvSpPr/>
            <p:nvPr/>
          </p:nvSpPr>
          <p:spPr>
            <a:xfrm>
              <a:off x="5317065" y="1330852"/>
              <a:ext cx="3637020" cy="1608292"/>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p>
          </p:txBody>
        </p:sp>
        <p:sp>
          <p:nvSpPr>
            <p:cNvPr id="9" name="TextBox 8">
              <a:extLst>
                <a:ext uri="{FF2B5EF4-FFF2-40B4-BE49-F238E27FC236}">
                  <a16:creationId xmlns:a16="http://schemas.microsoft.com/office/drawing/2014/main" id="{A8289B9F-5E31-17D2-7035-CC84DB1BB28A}"/>
                </a:ext>
              </a:extLst>
            </p:cNvPr>
            <p:cNvSpPr txBox="1"/>
            <p:nvPr/>
          </p:nvSpPr>
          <p:spPr>
            <a:xfrm>
              <a:off x="5634142" y="1510341"/>
              <a:ext cx="3142911" cy="1177291"/>
            </a:xfrm>
            <a:prstGeom prst="rect">
              <a:avLst/>
            </a:prstGeom>
            <a:noFill/>
          </p:spPr>
          <p:txBody>
            <a:bodyPr wrap="square" rtlCol="0">
              <a:spAutoFit/>
            </a:bodyPr>
            <a:lstStyle/>
            <a:p>
              <a:pPr algn="ctr"/>
              <a:r>
                <a:rPr lang="en-US" sz="3191" dirty="0" err="1"/>
                <a:t>Học</a:t>
              </a:r>
              <a:r>
                <a:rPr lang="en-US" sz="3191" dirty="0"/>
                <a:t> </a:t>
              </a:r>
              <a:r>
                <a:rPr lang="en-US" sz="3191" dirty="0" err="1"/>
                <a:t>sinh</a:t>
              </a:r>
              <a:r>
                <a:rPr lang="en-US" sz="3191" dirty="0"/>
                <a:t> </a:t>
              </a:r>
              <a:r>
                <a:rPr lang="en-US" sz="3191" dirty="0" err="1"/>
                <a:t>làm</a:t>
              </a:r>
              <a:r>
                <a:rPr lang="en-US" sz="3191" dirty="0"/>
                <a:t> </a:t>
              </a:r>
              <a:r>
                <a:rPr lang="en-US" sz="3191" dirty="0" err="1"/>
                <a:t>việc</a:t>
              </a:r>
              <a:r>
                <a:rPr lang="en-US" sz="3191" dirty="0"/>
                <a:t> </a:t>
              </a:r>
              <a:r>
                <a:rPr lang="en-US" sz="3191" dirty="0" err="1"/>
                <a:t>nhóm</a:t>
              </a:r>
              <a:r>
                <a:rPr lang="en-US" sz="3191" dirty="0"/>
                <a:t> </a:t>
              </a:r>
              <a:r>
                <a:rPr lang="en-US" sz="3191" dirty="0" err="1"/>
                <a:t>đôi</a:t>
              </a:r>
              <a:r>
                <a:rPr lang="en-US" sz="3191" dirty="0"/>
                <a:t> chia </a:t>
              </a:r>
              <a:r>
                <a:rPr lang="en-US" sz="3191" dirty="0" err="1"/>
                <a:t>đoạn</a:t>
              </a:r>
              <a:r>
                <a:rPr lang="en-US" sz="3191" dirty="0"/>
                <a:t>/</a:t>
              </a:r>
              <a:r>
                <a:rPr lang="en-US" sz="3191" dirty="0" err="1"/>
                <a:t>phần</a:t>
              </a:r>
              <a:r>
                <a:rPr lang="en-US" sz="3191" dirty="0"/>
                <a:t>.</a:t>
              </a:r>
            </a:p>
          </p:txBody>
        </p:sp>
      </p:grpSp>
    </p:spTree>
    <p:extLst>
      <p:ext uri="{BB962C8B-B14F-4D97-AF65-F5344CB8AC3E}">
        <p14:creationId xmlns:p14="http://schemas.microsoft.com/office/powerpoint/2010/main" val="401599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1:</a:t>
            </a:r>
          </a:p>
        </p:txBody>
      </p:sp>
      <p:sp>
        <p:nvSpPr>
          <p:cNvPr id="7" name="TextBox 6">
            <a:extLst>
              <a:ext uri="{FF2B5EF4-FFF2-40B4-BE49-F238E27FC236}">
                <a16:creationId xmlns:a16="http://schemas.microsoft.com/office/drawing/2014/main" id="{CD11C51E-6FD8-170F-8127-665563615CA4}"/>
              </a:ext>
            </a:extLst>
          </p:cNvPr>
          <p:cNvSpPr txBox="1"/>
          <p:nvPr/>
        </p:nvSpPr>
        <p:spPr>
          <a:xfrm>
            <a:off x="2033427" y="1648774"/>
            <a:ext cx="9620914" cy="3170099"/>
          </a:xfrm>
          <a:prstGeom prst="rect">
            <a:avLst/>
          </a:prstGeom>
          <a:noFill/>
        </p:spPr>
        <p:txBody>
          <a:bodyPr wrap="square">
            <a:spAutoFit/>
          </a:bodyPr>
          <a:lstStyle/>
          <a:p>
            <a:pPr algn="just" fontAlgn="base"/>
            <a:r>
              <a:rPr lang="en-US" sz="4000" b="0" i="0" u="none" strike="noStrike">
                <a:solidFill>
                  <a:srgbClr val="000000"/>
                </a:solidFill>
                <a:effectLst/>
                <a:latin typeface="+mn-lt"/>
              </a:rPr>
              <a:t>     </a:t>
            </a:r>
            <a:r>
              <a:rPr lang="vi-VN" sz="4000" b="0" i="0" u="none" strike="noStrike">
                <a:solidFill>
                  <a:srgbClr val="000000"/>
                </a:solidFill>
                <a:effectLst/>
                <a:latin typeface="+mn-lt"/>
              </a:rPr>
              <a:t>Vua nào thuở bé chăn trâu,</a:t>
            </a:r>
            <a:endParaRPr lang="vi-VN" sz="4000" b="0" i="0">
              <a:solidFill>
                <a:srgbClr val="000000"/>
              </a:solidFill>
              <a:effectLst/>
              <a:latin typeface="+mn-lt"/>
            </a:endParaRPr>
          </a:p>
          <a:p>
            <a:pPr algn="just" fontAlgn="base">
              <a:spcBef>
                <a:spcPts val="0"/>
              </a:spcBef>
              <a:spcAft>
                <a:spcPts val="0"/>
              </a:spcAft>
            </a:pPr>
            <a:r>
              <a:rPr lang="vi-VN" sz="4000" b="0" i="0" u="none" strike="noStrike">
                <a:solidFill>
                  <a:srgbClr val="000000"/>
                </a:solidFill>
                <a:effectLst/>
                <a:latin typeface="+mn-lt"/>
              </a:rPr>
              <a:t>Trường Yên một ngọn cờ lau tập tành.</a:t>
            </a:r>
            <a:endParaRPr lang="vi-VN" sz="4000" b="0" i="0">
              <a:solidFill>
                <a:srgbClr val="000000"/>
              </a:solidFill>
              <a:effectLst/>
              <a:latin typeface="+mn-lt"/>
            </a:endParaRPr>
          </a:p>
          <a:p>
            <a:pPr algn="just" fontAlgn="base">
              <a:spcBef>
                <a:spcPts val="0"/>
              </a:spcBef>
              <a:spcAft>
                <a:spcPts val="0"/>
              </a:spcAft>
            </a:pPr>
            <a:r>
              <a:rPr lang="en-US" sz="4000" b="0" i="0" u="none" strike="noStrike">
                <a:solidFill>
                  <a:srgbClr val="000000"/>
                </a:solidFill>
                <a:effectLst/>
                <a:latin typeface="+mn-lt"/>
              </a:rPr>
              <a:t>     S</a:t>
            </a:r>
            <a:r>
              <a:rPr lang="vi-VN" sz="4000" b="0" i="0" u="none" strike="noStrike">
                <a:solidFill>
                  <a:srgbClr val="000000"/>
                </a:solidFill>
                <a:effectLst/>
                <a:latin typeface="+mn-lt"/>
              </a:rPr>
              <a:t>ứ quân dẹp loạn phân tranh,</a:t>
            </a:r>
            <a:endParaRPr lang="vi-VN" sz="4000" b="0" i="0">
              <a:solidFill>
                <a:srgbClr val="000000"/>
              </a:solidFill>
              <a:effectLst/>
              <a:latin typeface="+mn-lt"/>
            </a:endParaRPr>
          </a:p>
          <a:p>
            <a:pPr algn="just" fontAlgn="base">
              <a:spcBef>
                <a:spcPts val="0"/>
              </a:spcBef>
              <a:spcAft>
                <a:spcPts val="0"/>
              </a:spcAft>
            </a:pPr>
            <a:r>
              <a:rPr lang="vi-VN" sz="4000" b="0" i="0" u="none" strike="noStrike">
                <a:solidFill>
                  <a:srgbClr val="000000"/>
                </a:solidFill>
                <a:effectLst/>
                <a:latin typeface="+mn-lt"/>
              </a:rPr>
              <a:t>Dựng lên thống nhất sử xanh còn truyền</a:t>
            </a:r>
            <a:r>
              <a:rPr lang="en-US" sz="4000" b="0" i="0" u="none" strike="noStrike">
                <a:solidFill>
                  <a:srgbClr val="000000"/>
                </a:solidFill>
                <a:effectLst/>
                <a:latin typeface="+mn-lt"/>
              </a:rPr>
              <a:t>?</a:t>
            </a:r>
          </a:p>
          <a:p>
            <a:pPr algn="r" fontAlgn="base">
              <a:spcBef>
                <a:spcPts val="0"/>
              </a:spcBef>
              <a:spcAft>
                <a:spcPts val="0"/>
              </a:spcAft>
            </a:pPr>
            <a:r>
              <a:rPr lang="en-US" sz="4000">
                <a:latin typeface="+mn-lt"/>
              </a:rPr>
              <a:t>(Là ai?)</a:t>
            </a:r>
            <a:endParaRPr lang="vi-VN" sz="4000" b="0" i="0">
              <a:solidFill>
                <a:srgbClr val="000000"/>
              </a:solidFill>
              <a:effectLst/>
              <a:latin typeface="+mn-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4066855" y="5440466"/>
            <a:ext cx="8094983" cy="930398"/>
            <a:chOff x="1322410" y="4453394"/>
            <a:chExt cx="4088544" cy="93039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400495" y="4453394"/>
              <a:ext cx="4010459" cy="829138"/>
            </a:xfrm>
            <a:prstGeom prst="rect">
              <a:avLst/>
            </a:prstGeom>
            <a:noFill/>
          </p:spPr>
          <p:txBody>
            <a:bodyPr wrap="square" rtlCol="0">
              <a:spAutoFit/>
            </a:bodyPr>
            <a:lstStyle/>
            <a:p>
              <a:r>
                <a:rPr lang="en-US" sz="4788"/>
                <a:t>Đáp án: Đinh Tiên Hoàng</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2112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1FE2BC66-0222-9BD4-F526-C2B178AF911D}"/>
              </a:ext>
            </a:extLst>
          </p:cNvPr>
          <p:cNvGrpSpPr/>
          <p:nvPr/>
        </p:nvGrpSpPr>
        <p:grpSpPr>
          <a:xfrm>
            <a:off x="-254000" y="33743"/>
            <a:ext cx="12160116" cy="6057933"/>
            <a:chOff x="-312129" y="345099"/>
            <a:chExt cx="12220504" cy="6088022"/>
          </a:xfrm>
          <a:solidFill>
            <a:srgbClr val="FFFFFF"/>
          </a:solidFill>
        </p:grpSpPr>
        <p:sp>
          <p:nvSpPr>
            <p:cNvPr id="6" name="TextBox 5">
              <a:extLst>
                <a:ext uri="{FF2B5EF4-FFF2-40B4-BE49-F238E27FC236}">
                  <a16:creationId xmlns:a16="http://schemas.microsoft.com/office/drawing/2014/main" id="{7A631806-9CF4-201B-F9A2-D2F1DE978E86}"/>
                </a:ext>
              </a:extLst>
            </p:cNvPr>
            <p:cNvSpPr txBox="1"/>
            <p:nvPr/>
          </p:nvSpPr>
          <p:spPr>
            <a:xfrm>
              <a:off x="-312129" y="896557"/>
              <a:ext cx="12220504" cy="5536564"/>
            </a:xfrm>
            <a:prstGeom prst="rect">
              <a:avLst/>
            </a:prstGeom>
            <a:noFill/>
          </p:spPr>
          <p:txBody>
            <a:bodyPr wrap="square" rtlCol="0">
              <a:spAutoFit/>
            </a:bodyPr>
            <a:lstStyle/>
            <a:p>
              <a:pPr marL="365760" algn="just"/>
              <a:r>
                <a:rPr lang="en-US" sz="3200"/>
                <a:t>	</a:t>
              </a:r>
              <a:r>
                <a:rPr lang="en-US" sz="3200">
                  <a:solidFill>
                    <a:srgbClr val="7030A0"/>
                  </a:solidFill>
                </a:rPr>
                <a:t>Thuở xưa,</a:t>
              </a:r>
              <a:r>
                <a:rPr lang="vi-VN" sz="3200">
                  <a:solidFill>
                    <a:srgbClr val="7030A0"/>
                  </a:solidFill>
                </a:rPr>
                <a:t>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lang="en-US" sz="3200">
                <a:solidFill>
                  <a:srgbClr val="7030A0"/>
                </a:solidFill>
              </a:endParaRPr>
            </a:p>
            <a:p>
              <a:pPr marL="365760" algn="just"/>
              <a:r>
                <a:rPr lang="en-US" sz="3200"/>
                <a:t>	</a:t>
              </a:r>
              <a:r>
                <a:rPr lang="vi-VN" sz="3200">
                  <a:solidFill>
                    <a:srgbClr val="C00000"/>
                  </a:solidFill>
                </a:rPr>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p>
          </p:txBody>
        </p:sp>
        <p:sp>
          <p:nvSpPr>
            <p:cNvPr id="7" name="TextBox 6">
              <a:extLst>
                <a:ext uri="{FF2B5EF4-FFF2-40B4-BE49-F238E27FC236}">
                  <a16:creationId xmlns:a16="http://schemas.microsoft.com/office/drawing/2014/main" id="{92D81C47-8649-359A-1F21-5F966385B96E}"/>
                </a:ext>
              </a:extLst>
            </p:cNvPr>
            <p:cNvSpPr txBox="1"/>
            <p:nvPr/>
          </p:nvSpPr>
          <p:spPr>
            <a:xfrm>
              <a:off x="-176947" y="345099"/>
              <a:ext cx="12085322" cy="587679"/>
            </a:xfrm>
            <a:prstGeom prst="rect">
              <a:avLst/>
            </a:prstGeom>
            <a:noFill/>
          </p:spPr>
          <p:txBody>
            <a:bodyPr wrap="square" rtlCol="0">
              <a:spAutoFit/>
            </a:bodyPr>
            <a:lstStyle/>
            <a:p>
              <a:pPr algn="ctr"/>
              <a:r>
                <a:rPr lang="en-US" sz="3200" b="1">
                  <a:latin typeface="+mn-lt"/>
                </a:rPr>
                <a:t>HAI BÀ TRƯNG</a:t>
              </a:r>
              <a:endParaRPr lang="vi-VN" sz="3200" b="1">
                <a:latin typeface="+mn-lt"/>
              </a:endParaRPr>
            </a:p>
          </p:txBody>
        </p:sp>
      </p:grpSp>
    </p:spTree>
    <p:extLst>
      <p:ext uri="{BB962C8B-B14F-4D97-AF65-F5344CB8AC3E}">
        <p14:creationId xmlns:p14="http://schemas.microsoft.com/office/powerpoint/2010/main" val="185056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EEF57-2610-9061-8F2D-FAD08CE0C15C}"/>
              </a:ext>
            </a:extLst>
          </p:cNvPr>
          <p:cNvSpPr txBox="1"/>
          <p:nvPr/>
        </p:nvSpPr>
        <p:spPr>
          <a:xfrm>
            <a:off x="-268514" y="364762"/>
            <a:ext cx="12160116" cy="5909310"/>
          </a:xfrm>
          <a:prstGeom prst="rect">
            <a:avLst/>
          </a:prstGeom>
          <a:noFill/>
        </p:spPr>
        <p:txBody>
          <a:bodyPr wrap="square" rtlCol="0">
            <a:spAutoFit/>
          </a:bodyPr>
          <a:lstStyle/>
          <a:p>
            <a:pPr marL="457200" algn="just"/>
            <a:r>
              <a:rPr lang="en-US" sz="2700"/>
              <a:t>	</a:t>
            </a:r>
            <a:r>
              <a:rPr lang="vi-VN" sz="2700">
                <a:solidFill>
                  <a:srgbClr val="00B050"/>
                </a:solidFill>
              </a:rPr>
              <a:t>Nhận được tin dữ, Hai Bà Trưng liền kéo quân về thành Luy Lâu hỏi tội kẻ thù. Trước lúc trẩy quân, có người xin nữ chủ tư</a:t>
            </a:r>
            <a:r>
              <a:rPr lang="en-US" sz="2700">
                <a:solidFill>
                  <a:srgbClr val="00B050"/>
                </a:solidFill>
              </a:rPr>
              <a:t>ớ</a:t>
            </a:r>
            <a:r>
              <a:rPr lang="vi-VN" sz="2700">
                <a:solidFill>
                  <a:srgbClr val="00B050"/>
                </a:solidFill>
              </a:rPr>
              <a:t>ng cho mặc đồ tang. </a:t>
            </a:r>
            <a:r>
              <a:rPr lang="en-US" sz="2700">
                <a:solidFill>
                  <a:srgbClr val="00B050"/>
                </a:solidFill>
              </a:rPr>
              <a:t>	</a:t>
            </a:r>
            <a:r>
              <a:rPr lang="vi-VN" sz="2700">
                <a:solidFill>
                  <a:srgbClr val="00B050"/>
                </a:solidFill>
              </a:rPr>
              <a:t>Trưng Trắc trả lời:</a:t>
            </a:r>
          </a:p>
          <a:p>
            <a:pPr marL="457200" algn="just"/>
            <a:r>
              <a:rPr lang="en-US" sz="2700">
                <a:solidFill>
                  <a:srgbClr val="00B050"/>
                </a:solidFill>
              </a:rPr>
              <a:t>	</a:t>
            </a:r>
            <a:r>
              <a:rPr lang="vi-VN" sz="2700">
                <a:solidFill>
                  <a:srgbClr val="00B050"/>
                </a:solidFill>
              </a:rPr>
              <a:t>- Không! Ta sẽ mặc giáp phục thật đẹp để dân chúng thêm phấn khích, còn giặc trông thấy thì kinh hồn.</a:t>
            </a:r>
          </a:p>
          <a:p>
            <a:pPr marL="457200" algn="just"/>
            <a:r>
              <a:rPr lang="en-US" sz="2700"/>
              <a:t>	</a:t>
            </a:r>
            <a:r>
              <a:rPr lang="vi-VN" sz="2700"/>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pPr marL="457200" algn="just"/>
            <a:r>
              <a:rPr lang="en-US" sz="2700"/>
              <a:t>	</a:t>
            </a:r>
            <a:r>
              <a:rPr lang="vi-VN" sz="2700">
                <a:solidFill>
                  <a:srgbClr val="0070C0"/>
                </a:solidFill>
              </a:rPr>
              <a:t>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endParaRPr lang="en-US" sz="2700">
              <a:solidFill>
                <a:srgbClr val="0070C0"/>
              </a:solidFill>
            </a:endParaRPr>
          </a:p>
          <a:p>
            <a:pPr marL="457200" algn="r"/>
            <a:r>
              <a:rPr lang="en-US" sz="2700"/>
              <a:t>(</a:t>
            </a:r>
            <a:r>
              <a:rPr lang="en-US" sz="2700" i="1"/>
              <a:t>Thao </a:t>
            </a:r>
            <a:r>
              <a:rPr lang="en-US" sz="2700"/>
              <a:t>Văn Lang)</a:t>
            </a:r>
            <a:endParaRPr lang="vi-VN" sz="2700"/>
          </a:p>
        </p:txBody>
      </p:sp>
    </p:spTree>
    <p:extLst>
      <p:ext uri="{BB962C8B-B14F-4D97-AF65-F5344CB8AC3E}">
        <p14:creationId xmlns:p14="http://schemas.microsoft.com/office/powerpoint/2010/main" val="46040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mium Vector | Kids boy and girl study with teacher">
            <a:extLst>
              <a:ext uri="{FF2B5EF4-FFF2-40B4-BE49-F238E27FC236}">
                <a16:creationId xmlns:a16="http://schemas.microsoft.com/office/drawing/2014/main" id="{A96BB420-907A-C60A-5DC3-B35729566C9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2" b="99834" l="1050" r="99000">
                        <a14:foregroundMark x1="8650" y1="50291" x2="8650" y2="59352"/>
                        <a14:foregroundMark x1="5800" y1="59684" x2="5800" y2="59684"/>
                        <a14:foregroundMark x1="46750" y1="31920" x2="61450" y2="29676"/>
                        <a14:foregroundMark x1="61450" y1="29676" x2="61450" y2="29676"/>
                        <a14:foregroundMark x1="93650" y1="49709" x2="93650" y2="49709"/>
                        <a14:foregroundMark x1="37400" y1="89859" x2="73200" y2="86866"/>
                        <a14:foregroundMark x1="43150" y1="79551" x2="65400" y2="77972"/>
                        <a14:foregroundMark x1="65400" y1="77972" x2="67650" y2="77972"/>
                        <a14:foregroundMark x1="35300" y1="84289" x2="38250" y2="79385"/>
                        <a14:foregroundMark x1="24800" y1="90025" x2="24800" y2="90025"/>
                        <a14:foregroundMark x1="25000" y1="88113" x2="25000" y2="88113"/>
                        <a14:foregroundMark x1="79200" y1="94929" x2="79200" y2="94929"/>
                        <a14:foregroundMark x1="2750" y1="95844" x2="97850" y2="89360"/>
                        <a14:foregroundMark x1="1050" y1="90441" x2="9250" y2="89194"/>
                        <a14:foregroundMark x1="9250" y1="89194" x2="9350" y2="89194"/>
                        <a14:foregroundMark x1="23550" y1="96342" x2="28150" y2="96675"/>
                        <a14:foregroundMark x1="50200" y1="96010" x2="58100" y2="96010"/>
                        <a14:foregroundMark x1="86750" y1="95677" x2="94300" y2="94929"/>
                        <a14:foregroundMark x1="94300" y1="94929" x2="94500" y2="94929"/>
                        <a14:foregroundMark x1="98900" y1="87781" x2="98900" y2="87781"/>
                        <a14:foregroundMark x1="99000" y1="97174" x2="90400" y2="98587"/>
                        <a14:foregroundMark x1="73000" y1="99501" x2="61550" y2="99834"/>
                        <a14:foregroundMark x1="61550" y1="99834" x2="61550" y2="99834"/>
                        <a14:foregroundMark x1="42300" y1="97756" x2="44550" y2="96841"/>
                        <a14:foregroundMark x1="23200" y1="42394" x2="23200" y2="42394"/>
                        <a14:backgroundMark x1="59450" y1="65752" x2="59450" y2="65752"/>
                        <a14:backgroundMark x1="78950" y1="69659" x2="78950" y2="69659"/>
                        <a14:backgroundMark x1="76350" y1="82377" x2="76350" y2="82377"/>
                        <a14:backgroundMark x1="76450" y1="81879" x2="76450" y2="81879"/>
                        <a14:backgroundMark x1="45450" y1="64090" x2="45450" y2="64090"/>
                        <a14:backgroundMark x1="39800" y1="63175" x2="39800" y2="63175"/>
                        <a14:backgroundMark x1="45450" y1="63342" x2="45050" y2="66334"/>
                        <a14:backgroundMark x1="65200" y1="63674" x2="64800" y2="62261"/>
                        <a14:backgroundMark x1="76950" y1="79551" x2="76950" y2="82211"/>
                        <a14:backgroundMark x1="38100" y1="63840" x2="39300" y2="62843"/>
                      </a14:backgroundRemoval>
                    </a14:imgEffect>
                  </a14:imgLayer>
                </a14:imgProps>
              </a:ext>
              <a:ext uri="{28A0092B-C50C-407E-A947-70E740481C1C}">
                <a14:useLocalDpi xmlns:a14="http://schemas.microsoft.com/office/drawing/2010/main" val="0"/>
              </a:ext>
            </a:extLst>
          </a:blip>
          <a:srcRect/>
          <a:stretch>
            <a:fillRect/>
          </a:stretch>
        </p:blipFill>
        <p:spPr bwMode="auto">
          <a:xfrm>
            <a:off x="2086381" y="2065323"/>
            <a:ext cx="7989078" cy="48050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4A383D6-CD4B-BD39-AE20-DA8DF56C6EC4}"/>
              </a:ext>
            </a:extLst>
          </p:cNvPr>
          <p:cNvGrpSpPr/>
          <p:nvPr/>
        </p:nvGrpSpPr>
        <p:grpSpPr>
          <a:xfrm>
            <a:off x="3662870" y="117934"/>
            <a:ext cx="4836103" cy="2138527"/>
            <a:chOff x="2694383" y="481766"/>
            <a:chExt cx="3637020" cy="1608292"/>
          </a:xfrm>
        </p:grpSpPr>
        <p:sp>
          <p:nvSpPr>
            <p:cNvPr id="2" name="Cloud 1">
              <a:extLst>
                <a:ext uri="{FF2B5EF4-FFF2-40B4-BE49-F238E27FC236}">
                  <a16:creationId xmlns:a16="http://schemas.microsoft.com/office/drawing/2014/main" id="{A553A758-EE40-31C1-A9AC-FC8D7AB86F34}"/>
                </a:ext>
              </a:extLst>
            </p:cNvPr>
            <p:cNvSpPr/>
            <p:nvPr/>
          </p:nvSpPr>
          <p:spPr>
            <a:xfrm>
              <a:off x="2694383" y="481766"/>
              <a:ext cx="3637020" cy="1608292"/>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solidFill>
                  <a:schemeClr val="tx1"/>
                </a:solidFill>
              </a:endParaRPr>
            </a:p>
          </p:txBody>
        </p:sp>
        <p:sp>
          <p:nvSpPr>
            <p:cNvPr id="9" name="TextBox 8">
              <a:extLst>
                <a:ext uri="{FF2B5EF4-FFF2-40B4-BE49-F238E27FC236}">
                  <a16:creationId xmlns:a16="http://schemas.microsoft.com/office/drawing/2014/main" id="{A8289B9F-5E31-17D2-7035-CC84DB1BB28A}"/>
                </a:ext>
              </a:extLst>
            </p:cNvPr>
            <p:cNvSpPr txBox="1"/>
            <p:nvPr/>
          </p:nvSpPr>
          <p:spPr>
            <a:xfrm>
              <a:off x="2895391" y="685747"/>
              <a:ext cx="3235004" cy="1177290"/>
            </a:xfrm>
            <a:prstGeom prst="rect">
              <a:avLst/>
            </a:prstGeom>
            <a:noFill/>
          </p:spPr>
          <p:txBody>
            <a:bodyPr wrap="square" rtlCol="0">
              <a:spAutoFit/>
            </a:bodyPr>
            <a:lstStyle/>
            <a:p>
              <a:pPr algn="ctr"/>
              <a:r>
                <a:rPr lang="en-US" sz="3191" dirty="0" err="1"/>
                <a:t>Học</a:t>
              </a:r>
              <a:r>
                <a:rPr lang="en-US" sz="3191" dirty="0"/>
                <a:t> </a:t>
              </a:r>
              <a:r>
                <a:rPr lang="en-US" sz="3191" dirty="0" err="1"/>
                <a:t>sinh</a:t>
              </a:r>
              <a:r>
                <a:rPr lang="en-US" sz="3191" dirty="0"/>
                <a:t> </a:t>
              </a:r>
              <a:r>
                <a:rPr lang="en-US" sz="3191" dirty="0" err="1"/>
                <a:t>làm</a:t>
              </a:r>
              <a:r>
                <a:rPr lang="en-US" sz="3191" dirty="0"/>
                <a:t> </a:t>
              </a:r>
              <a:r>
                <a:rPr lang="en-US" sz="3191" dirty="0" err="1"/>
                <a:t>việc</a:t>
              </a:r>
              <a:r>
                <a:rPr lang="en-US" sz="3191" dirty="0"/>
                <a:t> </a:t>
              </a:r>
              <a:r>
                <a:rPr lang="en-US" sz="3191" err="1"/>
                <a:t>nhóm</a:t>
              </a:r>
              <a:r>
                <a:rPr lang="en-US" sz="3191"/>
                <a:t> 5, </a:t>
              </a:r>
              <a:r>
                <a:rPr lang="en-US" sz="3191" dirty="0" err="1"/>
                <a:t>đọc</a:t>
              </a:r>
              <a:r>
                <a:rPr lang="en-US" sz="3191" dirty="0"/>
                <a:t> </a:t>
              </a:r>
              <a:r>
                <a:rPr lang="en-US" sz="3191" dirty="0" err="1"/>
                <a:t>nối</a:t>
              </a:r>
              <a:r>
                <a:rPr lang="en-US" sz="3191" dirty="0"/>
                <a:t> </a:t>
              </a:r>
              <a:r>
                <a:rPr lang="en-US" sz="3191" dirty="0" err="1"/>
                <a:t>tiếp</a:t>
              </a:r>
              <a:r>
                <a:rPr lang="en-US" sz="3191" dirty="0"/>
                <a:t> 1 </a:t>
              </a:r>
              <a:r>
                <a:rPr lang="en-US" sz="3191" dirty="0" err="1"/>
                <a:t>hoặc</a:t>
              </a:r>
              <a:r>
                <a:rPr lang="en-US" sz="3191" dirty="0"/>
                <a:t> 2 </a:t>
              </a:r>
              <a:r>
                <a:rPr lang="en-US" sz="3191" dirty="0" err="1"/>
                <a:t>lần</a:t>
              </a:r>
              <a:r>
                <a:rPr lang="en-US" sz="3191" dirty="0"/>
                <a:t>.</a:t>
              </a:r>
            </a:p>
          </p:txBody>
        </p:sp>
      </p:grpSp>
    </p:spTree>
    <p:extLst>
      <p:ext uri="{BB962C8B-B14F-4D97-AF65-F5344CB8AC3E}">
        <p14:creationId xmlns:p14="http://schemas.microsoft.com/office/powerpoint/2010/main" val="374544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518101" y="6386832"/>
            <a:ext cx="9125642" cy="398571"/>
          </a:xfrm>
          <a:prstGeom prst="rect">
            <a:avLst/>
          </a:prstGeom>
          <a:noFill/>
        </p:spPr>
        <p:txBody>
          <a:bodyPr wrap="square" rtlCol="0">
            <a:spAutoFit/>
          </a:bodyPr>
          <a:lstStyle/>
          <a:p>
            <a:pPr algn="ctr"/>
            <a:r>
              <a:rPr lang="en-US" sz="1990"/>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148" y="1453230"/>
            <a:ext cx="3873547" cy="4491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51C4C-B4D9-59CF-FB11-D62B87B9FED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9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2815988" y="806639"/>
            <a:ext cx="6529860" cy="747256"/>
          </a:xfrm>
          <a:prstGeom prst="rect">
            <a:avLst/>
          </a:prstGeom>
          <a:solidFill>
            <a:srgbClr val="FBF9A5"/>
          </a:solidFill>
        </p:spPr>
        <p:txBody>
          <a:bodyPr wrap="square" rtlCol="0">
            <a:spAutoFit/>
          </a:bodyPr>
          <a:lstStyle/>
          <a:p>
            <a:pPr algn="ctr"/>
            <a:r>
              <a:rPr lang="en-US" sz="4256" dirty="0" err="1"/>
              <a:t>Đọc</a:t>
            </a:r>
            <a:r>
              <a:rPr lang="en-US" sz="4256" dirty="0"/>
              <a:t> </a:t>
            </a:r>
            <a:r>
              <a:rPr lang="en-US" sz="4256" dirty="0" err="1"/>
              <a:t>nối</a:t>
            </a:r>
            <a:r>
              <a:rPr lang="en-US" sz="4256" dirty="0"/>
              <a:t> </a:t>
            </a:r>
            <a:r>
              <a:rPr lang="en-US" sz="4256" dirty="0" err="1"/>
              <a:t>tiếp</a:t>
            </a:r>
            <a:r>
              <a:rPr lang="en-US" sz="4256" dirty="0"/>
              <a:t> </a:t>
            </a:r>
            <a:r>
              <a:rPr lang="en-US" sz="4256" dirty="0" err="1"/>
              <a:t>trước</a:t>
            </a:r>
            <a:r>
              <a:rPr lang="en-US" sz="4256" dirty="0"/>
              <a:t> </a:t>
            </a:r>
            <a:r>
              <a:rPr lang="en-US" sz="4256" dirty="0" err="1"/>
              <a:t>lớp</a:t>
            </a:r>
            <a:endParaRPr lang="en-US" sz="4256" dirty="0"/>
          </a:p>
        </p:txBody>
      </p:sp>
      <p:pic>
        <p:nvPicPr>
          <p:cNvPr id="6148" name="Picture 4" descr="Teacher with pupils in a classroom at a lesson. Cartoon vector  illustration. Download a Free Preview or High Q… | Student cartoon,  Classroom cartoon, Teacher images">
            <a:extLst>
              <a:ext uri="{FF2B5EF4-FFF2-40B4-BE49-F238E27FC236}">
                <a16:creationId xmlns:a16="http://schemas.microsoft.com/office/drawing/2014/main" id="{56D320DA-95A0-5E26-DE9E-6B2233BD4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8" b="9682"/>
          <a:stretch/>
        </p:blipFill>
        <p:spPr bwMode="auto">
          <a:xfrm>
            <a:off x="3280081" y="1790199"/>
            <a:ext cx="5601673" cy="426116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2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649684" y="2709302"/>
            <a:ext cx="10862472" cy="1439625"/>
          </a:xfrm>
          <a:prstGeom prst="rect">
            <a:avLst/>
          </a:prstGeom>
          <a:noFill/>
        </p:spPr>
        <p:txBody>
          <a:bodyPr wrap="square" rtlCol="0">
            <a:spAutoFit/>
          </a:bodyPr>
          <a:lstStyle/>
          <a:p>
            <a:pPr algn="ctr"/>
            <a:r>
              <a:rPr lang="en-US" sz="8755" b="1">
                <a:solidFill>
                  <a:srgbClr val="0070C0"/>
                </a:solidFill>
              </a:rPr>
              <a:t>TRẢ LỜI CÂU HỎI</a:t>
            </a:r>
          </a:p>
        </p:txBody>
      </p:sp>
      <p:sp>
        <p:nvSpPr>
          <p:cNvPr id="2" name="Title 1">
            <a:extLst>
              <a:ext uri="{FF2B5EF4-FFF2-40B4-BE49-F238E27FC236}">
                <a16:creationId xmlns:a16="http://schemas.microsoft.com/office/drawing/2014/main" id="{11F841EF-E169-A7F4-5DF5-FC10F4524EE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B8625225-379C-0A4D-592A-58C05D96150D}"/>
              </a:ext>
            </a:extLst>
          </p:cNvPr>
          <p:cNvGrpSpPr/>
          <p:nvPr/>
        </p:nvGrpSpPr>
        <p:grpSpPr>
          <a:xfrm>
            <a:off x="-254000" y="33743"/>
            <a:ext cx="12160116" cy="6057933"/>
            <a:chOff x="-312129" y="345099"/>
            <a:chExt cx="12220504" cy="6088022"/>
          </a:xfrm>
          <a:solidFill>
            <a:srgbClr val="FFFFFF"/>
          </a:solidFill>
        </p:grpSpPr>
        <p:sp>
          <p:nvSpPr>
            <p:cNvPr id="3" name="TextBox 2">
              <a:extLst>
                <a:ext uri="{FF2B5EF4-FFF2-40B4-BE49-F238E27FC236}">
                  <a16:creationId xmlns:a16="http://schemas.microsoft.com/office/drawing/2014/main" id="{4050D15B-6233-D1F8-0B6E-274696F268B0}"/>
                </a:ext>
              </a:extLst>
            </p:cNvPr>
            <p:cNvSpPr txBox="1"/>
            <p:nvPr/>
          </p:nvSpPr>
          <p:spPr>
            <a:xfrm>
              <a:off x="-312129" y="896557"/>
              <a:ext cx="12220504" cy="5536564"/>
            </a:xfrm>
            <a:prstGeom prst="rect">
              <a:avLst/>
            </a:prstGeom>
            <a:noFill/>
          </p:spPr>
          <p:txBody>
            <a:bodyPr wrap="square" rtlCol="0">
              <a:spAutoFit/>
            </a:bodyPr>
            <a:lstStyle/>
            <a:p>
              <a:pPr marL="365760" algn="just"/>
              <a:r>
                <a:rPr lang="en-US" sz="3200"/>
                <a:t>	Thuở xưa,</a:t>
              </a:r>
              <a:r>
                <a:rPr lang="vi-VN" sz="3200"/>
                <a:t>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lang="en-US" sz="3200"/>
            </a:p>
            <a:p>
              <a:pPr marL="365760" algn="just"/>
              <a:r>
                <a:rPr lang="en-US" sz="3200"/>
                <a:t>	</a:t>
              </a:r>
              <a:r>
                <a:rPr lang="vi-VN" sz="3200"/>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p>
          </p:txBody>
        </p:sp>
        <p:sp>
          <p:nvSpPr>
            <p:cNvPr id="5" name="TextBox 4">
              <a:extLst>
                <a:ext uri="{FF2B5EF4-FFF2-40B4-BE49-F238E27FC236}">
                  <a16:creationId xmlns:a16="http://schemas.microsoft.com/office/drawing/2014/main" id="{9F552C97-28FF-66D7-AAD2-ED59B8765321}"/>
                </a:ext>
              </a:extLst>
            </p:cNvPr>
            <p:cNvSpPr txBox="1"/>
            <p:nvPr/>
          </p:nvSpPr>
          <p:spPr>
            <a:xfrm>
              <a:off x="-176947" y="345099"/>
              <a:ext cx="12085322" cy="587679"/>
            </a:xfrm>
            <a:prstGeom prst="rect">
              <a:avLst/>
            </a:prstGeom>
            <a:noFill/>
          </p:spPr>
          <p:txBody>
            <a:bodyPr wrap="square" rtlCol="0">
              <a:spAutoFit/>
            </a:bodyPr>
            <a:lstStyle/>
            <a:p>
              <a:pPr algn="ctr"/>
              <a:r>
                <a:rPr lang="en-US" sz="3200" b="1">
                  <a:latin typeface="+mn-lt"/>
                </a:rPr>
                <a:t>HAI BÀ TRƯNG</a:t>
              </a:r>
              <a:endParaRPr lang="vi-VN" sz="3200" b="1">
                <a:latin typeface="+mn-lt"/>
              </a:endParaRPr>
            </a:p>
          </p:txBody>
        </p:sp>
      </p:grpSp>
    </p:spTree>
    <p:extLst>
      <p:ext uri="{BB962C8B-B14F-4D97-AF65-F5344CB8AC3E}">
        <p14:creationId xmlns:p14="http://schemas.microsoft.com/office/powerpoint/2010/main" val="191620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4" name="TextBox 3">
            <a:extLst>
              <a:ext uri="{FF2B5EF4-FFF2-40B4-BE49-F238E27FC236}">
                <a16:creationId xmlns:a16="http://schemas.microsoft.com/office/drawing/2014/main" id="{3B22D66F-55CF-B923-2B46-6BF6E80083B7}"/>
              </a:ext>
            </a:extLst>
          </p:cNvPr>
          <p:cNvSpPr txBox="1"/>
          <p:nvPr/>
        </p:nvSpPr>
        <p:spPr>
          <a:xfrm>
            <a:off x="-268514" y="364762"/>
            <a:ext cx="12160116" cy="5909310"/>
          </a:xfrm>
          <a:prstGeom prst="rect">
            <a:avLst/>
          </a:prstGeom>
          <a:noFill/>
        </p:spPr>
        <p:txBody>
          <a:bodyPr wrap="square" rtlCol="0">
            <a:spAutoFit/>
          </a:bodyPr>
          <a:lstStyle/>
          <a:p>
            <a:pPr marL="457200" algn="just"/>
            <a:r>
              <a:rPr lang="en-US" sz="2700"/>
              <a:t>	</a:t>
            </a:r>
            <a:r>
              <a:rPr lang="vi-VN" sz="2700"/>
              <a:t>Nhận được tin dữ, Hai Bà Trưng liền kéo quân về thành Luy Lâu hỏi tội kẻ thù. Trước lúc trẩy quân, có người xin nữ chủ tư</a:t>
            </a:r>
            <a:r>
              <a:rPr lang="en-US" sz="2700"/>
              <a:t>ớ</a:t>
            </a:r>
            <a:r>
              <a:rPr lang="vi-VN" sz="2700"/>
              <a:t>ng cho mặc đồ tang. </a:t>
            </a:r>
            <a:r>
              <a:rPr lang="en-US" sz="2700"/>
              <a:t>	</a:t>
            </a:r>
            <a:r>
              <a:rPr lang="vi-VN" sz="2700"/>
              <a:t>Trưng Trắc trả lời:</a:t>
            </a:r>
          </a:p>
          <a:p>
            <a:pPr marL="457200" algn="just"/>
            <a:r>
              <a:rPr lang="en-US" sz="2700"/>
              <a:t>	</a:t>
            </a:r>
            <a:r>
              <a:rPr lang="vi-VN" sz="2700"/>
              <a:t>- Không! Ta sẽ mặc giáp phục thật đẹp để dân chúng thêm phấn khích, còn giặc trông thấy thì kinh hồn.</a:t>
            </a:r>
          </a:p>
          <a:p>
            <a:pPr marL="457200" algn="just"/>
            <a:r>
              <a:rPr lang="en-US" sz="2700"/>
              <a:t>	</a:t>
            </a:r>
            <a:r>
              <a:rPr lang="vi-VN" sz="2700"/>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pPr marL="457200" algn="just"/>
            <a:r>
              <a:rPr lang="en-US" sz="2700"/>
              <a:t>	</a:t>
            </a:r>
            <a:r>
              <a:rPr lang="vi-VN" sz="2700"/>
              <a:t>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endParaRPr lang="en-US" sz="2700"/>
          </a:p>
          <a:p>
            <a:pPr marL="457200" algn="r"/>
            <a:r>
              <a:rPr lang="en-US" sz="2700"/>
              <a:t>(</a:t>
            </a:r>
            <a:r>
              <a:rPr lang="en-US" sz="2700" i="1"/>
              <a:t>Thao </a:t>
            </a:r>
            <a:r>
              <a:rPr lang="en-US" sz="2700"/>
              <a:t>Văn Lang)</a:t>
            </a:r>
            <a:endParaRPr lang="vi-VN" sz="2700"/>
          </a:p>
        </p:txBody>
      </p:sp>
    </p:spTree>
    <p:extLst>
      <p:ext uri="{BB962C8B-B14F-4D97-AF65-F5344CB8AC3E}">
        <p14:creationId xmlns:p14="http://schemas.microsoft.com/office/powerpoint/2010/main" val="148724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515917" y="141021"/>
            <a:ext cx="11302340" cy="774077"/>
          </a:xfrm>
          <a:custGeom>
            <a:avLst/>
            <a:gdLst>
              <a:gd name="connsiteX0" fmla="*/ 0 w 11302340"/>
              <a:gd name="connsiteY0" fmla="*/ 129015 h 774077"/>
              <a:gd name="connsiteX1" fmla="*/ 129015 w 11302340"/>
              <a:gd name="connsiteY1" fmla="*/ 0 h 774077"/>
              <a:gd name="connsiteX2" fmla="*/ 489408 w 11302340"/>
              <a:gd name="connsiteY2" fmla="*/ 0 h 774077"/>
              <a:gd name="connsiteX3" fmla="*/ 1070688 w 11302340"/>
              <a:gd name="connsiteY3" fmla="*/ 0 h 774077"/>
              <a:gd name="connsiteX4" fmla="*/ 1320638 w 11302340"/>
              <a:gd name="connsiteY4" fmla="*/ 0 h 774077"/>
              <a:gd name="connsiteX5" fmla="*/ 1791474 w 11302340"/>
              <a:gd name="connsiteY5" fmla="*/ 0 h 774077"/>
              <a:gd name="connsiteX6" fmla="*/ 2483197 w 11302340"/>
              <a:gd name="connsiteY6" fmla="*/ 0 h 774077"/>
              <a:gd name="connsiteX7" fmla="*/ 3285363 w 11302340"/>
              <a:gd name="connsiteY7" fmla="*/ 0 h 774077"/>
              <a:gd name="connsiteX8" fmla="*/ 3977085 w 11302340"/>
              <a:gd name="connsiteY8" fmla="*/ 0 h 774077"/>
              <a:gd name="connsiteX9" fmla="*/ 4779251 w 11302340"/>
              <a:gd name="connsiteY9" fmla="*/ 0 h 774077"/>
              <a:gd name="connsiteX10" fmla="*/ 5250087 w 11302340"/>
              <a:gd name="connsiteY10" fmla="*/ 0 h 774077"/>
              <a:gd name="connsiteX11" fmla="*/ 5500037 w 11302340"/>
              <a:gd name="connsiteY11" fmla="*/ 0 h 774077"/>
              <a:gd name="connsiteX12" fmla="*/ 6302203 w 11302340"/>
              <a:gd name="connsiteY12" fmla="*/ 0 h 774077"/>
              <a:gd name="connsiteX13" fmla="*/ 6552153 w 11302340"/>
              <a:gd name="connsiteY13" fmla="*/ 0 h 774077"/>
              <a:gd name="connsiteX14" fmla="*/ 6912546 w 11302340"/>
              <a:gd name="connsiteY14" fmla="*/ 0 h 774077"/>
              <a:gd name="connsiteX15" fmla="*/ 7714712 w 11302340"/>
              <a:gd name="connsiteY15" fmla="*/ 0 h 774077"/>
              <a:gd name="connsiteX16" fmla="*/ 8516878 w 11302340"/>
              <a:gd name="connsiteY16" fmla="*/ 0 h 774077"/>
              <a:gd name="connsiteX17" fmla="*/ 8877271 w 11302340"/>
              <a:gd name="connsiteY17" fmla="*/ 0 h 774077"/>
              <a:gd name="connsiteX18" fmla="*/ 9237664 w 11302340"/>
              <a:gd name="connsiteY18" fmla="*/ 0 h 774077"/>
              <a:gd name="connsiteX19" fmla="*/ 10039830 w 11302340"/>
              <a:gd name="connsiteY19" fmla="*/ 0 h 774077"/>
              <a:gd name="connsiteX20" fmla="*/ 10289780 w 11302340"/>
              <a:gd name="connsiteY20" fmla="*/ 0 h 774077"/>
              <a:gd name="connsiteX21" fmla="*/ 10539730 w 11302340"/>
              <a:gd name="connsiteY21" fmla="*/ 0 h 774077"/>
              <a:gd name="connsiteX22" fmla="*/ 11173325 w 11302340"/>
              <a:gd name="connsiteY22" fmla="*/ 0 h 774077"/>
              <a:gd name="connsiteX23" fmla="*/ 11302340 w 11302340"/>
              <a:gd name="connsiteY23" fmla="*/ 129015 h 774077"/>
              <a:gd name="connsiteX24" fmla="*/ 11302340 w 11302340"/>
              <a:gd name="connsiteY24" fmla="*/ 645062 h 774077"/>
              <a:gd name="connsiteX25" fmla="*/ 11173325 w 11302340"/>
              <a:gd name="connsiteY25" fmla="*/ 774077 h 774077"/>
              <a:gd name="connsiteX26" fmla="*/ 10702489 w 11302340"/>
              <a:gd name="connsiteY26" fmla="*/ 774077 h 774077"/>
              <a:gd name="connsiteX27" fmla="*/ 10121209 w 11302340"/>
              <a:gd name="connsiteY27" fmla="*/ 774077 h 774077"/>
              <a:gd name="connsiteX28" fmla="*/ 9871259 w 11302340"/>
              <a:gd name="connsiteY28" fmla="*/ 774077 h 774077"/>
              <a:gd name="connsiteX29" fmla="*/ 9510866 w 11302340"/>
              <a:gd name="connsiteY29" fmla="*/ 774077 h 774077"/>
              <a:gd name="connsiteX30" fmla="*/ 9150472 w 11302340"/>
              <a:gd name="connsiteY30" fmla="*/ 774077 h 774077"/>
              <a:gd name="connsiteX31" fmla="*/ 8458750 w 11302340"/>
              <a:gd name="connsiteY31" fmla="*/ 774077 h 774077"/>
              <a:gd name="connsiteX32" fmla="*/ 7877470 w 11302340"/>
              <a:gd name="connsiteY32" fmla="*/ 774077 h 774077"/>
              <a:gd name="connsiteX33" fmla="*/ 7517077 w 11302340"/>
              <a:gd name="connsiteY33" fmla="*/ 774077 h 774077"/>
              <a:gd name="connsiteX34" fmla="*/ 6825355 w 11302340"/>
              <a:gd name="connsiteY34" fmla="*/ 774077 h 774077"/>
              <a:gd name="connsiteX35" fmla="*/ 6133632 w 11302340"/>
              <a:gd name="connsiteY35" fmla="*/ 774077 h 774077"/>
              <a:gd name="connsiteX36" fmla="*/ 5773239 w 11302340"/>
              <a:gd name="connsiteY36" fmla="*/ 774077 h 774077"/>
              <a:gd name="connsiteX37" fmla="*/ 5412845 w 11302340"/>
              <a:gd name="connsiteY37" fmla="*/ 774077 h 774077"/>
              <a:gd name="connsiteX38" fmla="*/ 4942009 w 11302340"/>
              <a:gd name="connsiteY38" fmla="*/ 774077 h 774077"/>
              <a:gd name="connsiteX39" fmla="*/ 4360730 w 11302340"/>
              <a:gd name="connsiteY39" fmla="*/ 774077 h 774077"/>
              <a:gd name="connsiteX40" fmla="*/ 4000336 w 11302340"/>
              <a:gd name="connsiteY40" fmla="*/ 774077 h 774077"/>
              <a:gd name="connsiteX41" fmla="*/ 3198171 w 11302340"/>
              <a:gd name="connsiteY41" fmla="*/ 774077 h 774077"/>
              <a:gd name="connsiteX42" fmla="*/ 2506448 w 11302340"/>
              <a:gd name="connsiteY42" fmla="*/ 774077 h 774077"/>
              <a:gd name="connsiteX43" fmla="*/ 1814725 w 11302340"/>
              <a:gd name="connsiteY43" fmla="*/ 774077 h 774077"/>
              <a:gd name="connsiteX44" fmla="*/ 1123003 w 11302340"/>
              <a:gd name="connsiteY44" fmla="*/ 774077 h 774077"/>
              <a:gd name="connsiteX45" fmla="*/ 129015 w 11302340"/>
              <a:gd name="connsiteY45" fmla="*/ 774077 h 774077"/>
              <a:gd name="connsiteX46" fmla="*/ 0 w 11302340"/>
              <a:gd name="connsiteY46" fmla="*/ 645062 h 774077"/>
              <a:gd name="connsiteX47" fmla="*/ 0 w 11302340"/>
              <a:gd name="connsiteY47" fmla="*/ 129015 h 77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2340" h="774077" extrusionOk="0">
                <a:moveTo>
                  <a:pt x="0" y="129015"/>
                </a:moveTo>
                <a:cubicBezTo>
                  <a:pt x="870" y="53855"/>
                  <a:pt x="59230" y="4754"/>
                  <a:pt x="129015" y="0"/>
                </a:cubicBezTo>
                <a:cubicBezTo>
                  <a:pt x="294531" y="-25625"/>
                  <a:pt x="367001" y="40640"/>
                  <a:pt x="489408" y="0"/>
                </a:cubicBezTo>
                <a:cubicBezTo>
                  <a:pt x="611815" y="-40640"/>
                  <a:pt x="853857" y="35623"/>
                  <a:pt x="1070688" y="0"/>
                </a:cubicBezTo>
                <a:cubicBezTo>
                  <a:pt x="1287519" y="-35623"/>
                  <a:pt x="1210508" y="4895"/>
                  <a:pt x="1320638" y="0"/>
                </a:cubicBezTo>
                <a:cubicBezTo>
                  <a:pt x="1430768" y="-4895"/>
                  <a:pt x="1629184" y="43307"/>
                  <a:pt x="1791474" y="0"/>
                </a:cubicBezTo>
                <a:cubicBezTo>
                  <a:pt x="1953764" y="-43307"/>
                  <a:pt x="2229498" y="27269"/>
                  <a:pt x="2483197" y="0"/>
                </a:cubicBezTo>
                <a:cubicBezTo>
                  <a:pt x="2736896" y="-27269"/>
                  <a:pt x="2901125" y="18888"/>
                  <a:pt x="3285363" y="0"/>
                </a:cubicBezTo>
                <a:cubicBezTo>
                  <a:pt x="3669601" y="-18888"/>
                  <a:pt x="3706789" y="18181"/>
                  <a:pt x="3977085" y="0"/>
                </a:cubicBezTo>
                <a:cubicBezTo>
                  <a:pt x="4247381" y="-18181"/>
                  <a:pt x="4498519" y="82082"/>
                  <a:pt x="4779251" y="0"/>
                </a:cubicBezTo>
                <a:cubicBezTo>
                  <a:pt x="5059983" y="-82082"/>
                  <a:pt x="5129215" y="6923"/>
                  <a:pt x="5250087" y="0"/>
                </a:cubicBezTo>
                <a:cubicBezTo>
                  <a:pt x="5370959" y="-6923"/>
                  <a:pt x="5440047" y="26222"/>
                  <a:pt x="5500037" y="0"/>
                </a:cubicBezTo>
                <a:cubicBezTo>
                  <a:pt x="5560027" y="-26222"/>
                  <a:pt x="6014201" y="25094"/>
                  <a:pt x="6302203" y="0"/>
                </a:cubicBezTo>
                <a:cubicBezTo>
                  <a:pt x="6590205" y="-25094"/>
                  <a:pt x="6484084" y="11056"/>
                  <a:pt x="6552153" y="0"/>
                </a:cubicBezTo>
                <a:cubicBezTo>
                  <a:pt x="6620222" y="-11056"/>
                  <a:pt x="6821282" y="17726"/>
                  <a:pt x="6912546" y="0"/>
                </a:cubicBezTo>
                <a:cubicBezTo>
                  <a:pt x="7003810" y="-17726"/>
                  <a:pt x="7381537" y="49216"/>
                  <a:pt x="7714712" y="0"/>
                </a:cubicBezTo>
                <a:cubicBezTo>
                  <a:pt x="8047887" y="-49216"/>
                  <a:pt x="8124559" y="68036"/>
                  <a:pt x="8516878" y="0"/>
                </a:cubicBezTo>
                <a:cubicBezTo>
                  <a:pt x="8909197" y="-68036"/>
                  <a:pt x="8781165" y="23060"/>
                  <a:pt x="8877271" y="0"/>
                </a:cubicBezTo>
                <a:cubicBezTo>
                  <a:pt x="8973377" y="-23060"/>
                  <a:pt x="9067635" y="1671"/>
                  <a:pt x="9237664" y="0"/>
                </a:cubicBezTo>
                <a:cubicBezTo>
                  <a:pt x="9407693" y="-1671"/>
                  <a:pt x="9813938" y="31145"/>
                  <a:pt x="10039830" y="0"/>
                </a:cubicBezTo>
                <a:cubicBezTo>
                  <a:pt x="10265722" y="-31145"/>
                  <a:pt x="10180188" y="2736"/>
                  <a:pt x="10289780" y="0"/>
                </a:cubicBezTo>
                <a:cubicBezTo>
                  <a:pt x="10399372" y="-2736"/>
                  <a:pt x="10423460" y="25555"/>
                  <a:pt x="10539730" y="0"/>
                </a:cubicBezTo>
                <a:cubicBezTo>
                  <a:pt x="10656000" y="-25555"/>
                  <a:pt x="11041450" y="14441"/>
                  <a:pt x="11173325" y="0"/>
                </a:cubicBezTo>
                <a:cubicBezTo>
                  <a:pt x="11250763" y="-9596"/>
                  <a:pt x="11291844" y="42619"/>
                  <a:pt x="11302340" y="129015"/>
                </a:cubicBezTo>
                <a:cubicBezTo>
                  <a:pt x="11331187" y="320145"/>
                  <a:pt x="11258696" y="431242"/>
                  <a:pt x="11302340" y="645062"/>
                </a:cubicBezTo>
                <a:cubicBezTo>
                  <a:pt x="11316995" y="706838"/>
                  <a:pt x="11226733" y="774210"/>
                  <a:pt x="11173325" y="774077"/>
                </a:cubicBezTo>
                <a:cubicBezTo>
                  <a:pt x="11005604" y="786741"/>
                  <a:pt x="10916487" y="757545"/>
                  <a:pt x="10702489" y="774077"/>
                </a:cubicBezTo>
                <a:cubicBezTo>
                  <a:pt x="10488491" y="790609"/>
                  <a:pt x="10347810" y="726182"/>
                  <a:pt x="10121209" y="774077"/>
                </a:cubicBezTo>
                <a:cubicBezTo>
                  <a:pt x="9894608" y="821972"/>
                  <a:pt x="9971047" y="758093"/>
                  <a:pt x="9871259" y="774077"/>
                </a:cubicBezTo>
                <a:cubicBezTo>
                  <a:pt x="9771471" y="790061"/>
                  <a:pt x="9607935" y="747069"/>
                  <a:pt x="9510866" y="774077"/>
                </a:cubicBezTo>
                <a:cubicBezTo>
                  <a:pt x="9413797" y="801085"/>
                  <a:pt x="9235353" y="764461"/>
                  <a:pt x="9150472" y="774077"/>
                </a:cubicBezTo>
                <a:cubicBezTo>
                  <a:pt x="9065591" y="783693"/>
                  <a:pt x="8721873" y="695685"/>
                  <a:pt x="8458750" y="774077"/>
                </a:cubicBezTo>
                <a:cubicBezTo>
                  <a:pt x="8195627" y="852469"/>
                  <a:pt x="8031772" y="741503"/>
                  <a:pt x="7877470" y="774077"/>
                </a:cubicBezTo>
                <a:cubicBezTo>
                  <a:pt x="7723168" y="806651"/>
                  <a:pt x="7636463" y="738445"/>
                  <a:pt x="7517077" y="774077"/>
                </a:cubicBezTo>
                <a:cubicBezTo>
                  <a:pt x="7397691" y="809709"/>
                  <a:pt x="7169456" y="695232"/>
                  <a:pt x="6825355" y="774077"/>
                </a:cubicBezTo>
                <a:cubicBezTo>
                  <a:pt x="6481254" y="852922"/>
                  <a:pt x="6468496" y="707421"/>
                  <a:pt x="6133632" y="774077"/>
                </a:cubicBezTo>
                <a:cubicBezTo>
                  <a:pt x="5798768" y="840733"/>
                  <a:pt x="5870907" y="746178"/>
                  <a:pt x="5773239" y="774077"/>
                </a:cubicBezTo>
                <a:cubicBezTo>
                  <a:pt x="5675571" y="801976"/>
                  <a:pt x="5546069" y="753332"/>
                  <a:pt x="5412845" y="774077"/>
                </a:cubicBezTo>
                <a:cubicBezTo>
                  <a:pt x="5279621" y="794822"/>
                  <a:pt x="5174820" y="748636"/>
                  <a:pt x="4942009" y="774077"/>
                </a:cubicBezTo>
                <a:cubicBezTo>
                  <a:pt x="4709198" y="799518"/>
                  <a:pt x="4540557" y="743435"/>
                  <a:pt x="4360730" y="774077"/>
                </a:cubicBezTo>
                <a:cubicBezTo>
                  <a:pt x="4180903" y="804719"/>
                  <a:pt x="4159423" y="773474"/>
                  <a:pt x="4000336" y="774077"/>
                </a:cubicBezTo>
                <a:cubicBezTo>
                  <a:pt x="3841249" y="774680"/>
                  <a:pt x="3531613" y="735827"/>
                  <a:pt x="3198171" y="774077"/>
                </a:cubicBezTo>
                <a:cubicBezTo>
                  <a:pt x="2864730" y="812327"/>
                  <a:pt x="2721971" y="736910"/>
                  <a:pt x="2506448" y="774077"/>
                </a:cubicBezTo>
                <a:cubicBezTo>
                  <a:pt x="2290925" y="811244"/>
                  <a:pt x="2057412" y="769099"/>
                  <a:pt x="1814725" y="774077"/>
                </a:cubicBezTo>
                <a:cubicBezTo>
                  <a:pt x="1572038" y="779055"/>
                  <a:pt x="1461272" y="757855"/>
                  <a:pt x="1123003" y="774077"/>
                </a:cubicBezTo>
                <a:cubicBezTo>
                  <a:pt x="784734" y="790299"/>
                  <a:pt x="500491" y="773665"/>
                  <a:pt x="129015" y="774077"/>
                </a:cubicBezTo>
                <a:cubicBezTo>
                  <a:pt x="53702" y="772116"/>
                  <a:pt x="-3657" y="713463"/>
                  <a:pt x="0" y="645062"/>
                </a:cubicBezTo>
                <a:cubicBezTo>
                  <a:pt x="-43674" y="502529"/>
                  <a:pt x="7806" y="332300"/>
                  <a:pt x="0" y="129015"/>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1. Tìm những chi tiết cho thấy tội ác của giặc ngoại xâm.</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845FCE-29A5-7BF5-317E-601BC15D5545}"/>
              </a:ext>
            </a:extLst>
          </p:cNvPr>
          <p:cNvSpPr txBox="1"/>
          <p:nvPr/>
        </p:nvSpPr>
        <p:spPr>
          <a:xfrm>
            <a:off x="350399" y="1677155"/>
            <a:ext cx="11432011" cy="4401205"/>
          </a:xfrm>
          <a:prstGeom prst="rect">
            <a:avLst/>
          </a:prstGeom>
          <a:noFill/>
        </p:spPr>
        <p:txBody>
          <a:bodyPr wrap="square">
            <a:spAutoFit/>
          </a:bodyPr>
          <a:lstStyle/>
          <a:p>
            <a:pPr algn="just"/>
            <a:r>
              <a:rPr lang="en-US" sz="4000"/>
              <a:t>	Thuở xưa,</a:t>
            </a:r>
            <a:r>
              <a:rPr lang="vi-VN" sz="4000"/>
              <a:t>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lang="en-US" sz="3600"/>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1.</a:t>
            </a:r>
            <a:endParaRPr lang="en-US" sz="2000"/>
          </a:p>
        </p:txBody>
      </p:sp>
      <p:cxnSp>
        <p:nvCxnSpPr>
          <p:cNvPr id="6" name="Straight Connector 5">
            <a:extLst>
              <a:ext uri="{FF2B5EF4-FFF2-40B4-BE49-F238E27FC236}">
                <a16:creationId xmlns:a16="http://schemas.microsoft.com/office/drawing/2014/main" id="{4BC2204D-DD4E-D894-3460-067CBEF9A0C8}"/>
              </a:ext>
            </a:extLst>
          </p:cNvPr>
          <p:cNvCxnSpPr>
            <a:cxnSpLocks/>
          </p:cNvCxnSpPr>
          <p:nvPr/>
        </p:nvCxnSpPr>
        <p:spPr>
          <a:xfrm>
            <a:off x="466930" y="2936847"/>
            <a:ext cx="11142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7375ED-59CD-16EA-7396-92D5502018B0}"/>
              </a:ext>
            </a:extLst>
          </p:cNvPr>
          <p:cNvCxnSpPr>
            <a:cxnSpLocks/>
          </p:cNvCxnSpPr>
          <p:nvPr/>
        </p:nvCxnSpPr>
        <p:spPr>
          <a:xfrm>
            <a:off x="466930" y="3562012"/>
            <a:ext cx="11142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5D43F4-9863-3FF9-EF5A-423E0B1E8B80}"/>
              </a:ext>
            </a:extLst>
          </p:cNvPr>
          <p:cNvCxnSpPr>
            <a:cxnSpLocks/>
          </p:cNvCxnSpPr>
          <p:nvPr/>
        </p:nvCxnSpPr>
        <p:spPr>
          <a:xfrm>
            <a:off x="466929" y="4122624"/>
            <a:ext cx="11142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29415B-9B14-8894-D603-9E4F3900F5F9}"/>
              </a:ext>
            </a:extLst>
          </p:cNvPr>
          <p:cNvCxnSpPr>
            <a:cxnSpLocks/>
          </p:cNvCxnSpPr>
          <p:nvPr/>
        </p:nvCxnSpPr>
        <p:spPr>
          <a:xfrm>
            <a:off x="466928" y="4781210"/>
            <a:ext cx="11142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C4142-A428-ED56-51A1-D98852F84793}"/>
              </a:ext>
            </a:extLst>
          </p:cNvPr>
          <p:cNvCxnSpPr>
            <a:cxnSpLocks/>
          </p:cNvCxnSpPr>
          <p:nvPr/>
        </p:nvCxnSpPr>
        <p:spPr>
          <a:xfrm>
            <a:off x="466928" y="5374479"/>
            <a:ext cx="1639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2" name="Rounded Rectangle 4">
            <a:extLst>
              <a:ext uri="{FF2B5EF4-FFF2-40B4-BE49-F238E27FC236}">
                <a16:creationId xmlns:a16="http://schemas.microsoft.com/office/drawing/2014/main" id="{D916922C-7F26-5287-2129-C4CF62FB6E7C}"/>
              </a:ext>
            </a:extLst>
          </p:cNvPr>
          <p:cNvSpPr/>
          <p:nvPr/>
        </p:nvSpPr>
        <p:spPr>
          <a:xfrm>
            <a:off x="682831" y="296357"/>
            <a:ext cx="10753766" cy="699070"/>
          </a:xfrm>
          <a:custGeom>
            <a:avLst/>
            <a:gdLst>
              <a:gd name="connsiteX0" fmla="*/ 0 w 10753766"/>
              <a:gd name="connsiteY0" fmla="*/ 116514 h 699070"/>
              <a:gd name="connsiteX1" fmla="*/ 116514 w 10753766"/>
              <a:gd name="connsiteY1" fmla="*/ 0 h 699070"/>
              <a:gd name="connsiteX2" fmla="*/ 490585 w 10753766"/>
              <a:gd name="connsiteY2" fmla="*/ 0 h 699070"/>
              <a:gd name="connsiteX3" fmla="*/ 1075070 w 10753766"/>
              <a:gd name="connsiteY3" fmla="*/ 0 h 699070"/>
              <a:gd name="connsiteX4" fmla="*/ 1343933 w 10753766"/>
              <a:gd name="connsiteY4" fmla="*/ 0 h 699070"/>
              <a:gd name="connsiteX5" fmla="*/ 1823211 w 10753766"/>
              <a:gd name="connsiteY5" fmla="*/ 0 h 699070"/>
              <a:gd name="connsiteX6" fmla="*/ 2512904 w 10753766"/>
              <a:gd name="connsiteY6" fmla="*/ 0 h 699070"/>
              <a:gd name="connsiteX7" fmla="*/ 3307805 w 10753766"/>
              <a:gd name="connsiteY7" fmla="*/ 0 h 699070"/>
              <a:gd name="connsiteX8" fmla="*/ 3997497 w 10753766"/>
              <a:gd name="connsiteY8" fmla="*/ 0 h 699070"/>
              <a:gd name="connsiteX9" fmla="*/ 4792398 w 10753766"/>
              <a:gd name="connsiteY9" fmla="*/ 0 h 699070"/>
              <a:gd name="connsiteX10" fmla="*/ 5271676 w 10753766"/>
              <a:gd name="connsiteY10" fmla="*/ 0 h 699070"/>
              <a:gd name="connsiteX11" fmla="*/ 5540539 w 10753766"/>
              <a:gd name="connsiteY11" fmla="*/ 0 h 699070"/>
              <a:gd name="connsiteX12" fmla="*/ 6335439 w 10753766"/>
              <a:gd name="connsiteY12" fmla="*/ 0 h 699070"/>
              <a:gd name="connsiteX13" fmla="*/ 6604302 w 10753766"/>
              <a:gd name="connsiteY13" fmla="*/ 0 h 699070"/>
              <a:gd name="connsiteX14" fmla="*/ 6978373 w 10753766"/>
              <a:gd name="connsiteY14" fmla="*/ 0 h 699070"/>
              <a:gd name="connsiteX15" fmla="*/ 7773273 w 10753766"/>
              <a:gd name="connsiteY15" fmla="*/ 0 h 699070"/>
              <a:gd name="connsiteX16" fmla="*/ 8568174 w 10753766"/>
              <a:gd name="connsiteY16" fmla="*/ 0 h 699070"/>
              <a:gd name="connsiteX17" fmla="*/ 8942244 w 10753766"/>
              <a:gd name="connsiteY17" fmla="*/ 0 h 699070"/>
              <a:gd name="connsiteX18" fmla="*/ 9316315 w 10753766"/>
              <a:gd name="connsiteY18" fmla="*/ 0 h 699070"/>
              <a:gd name="connsiteX19" fmla="*/ 10111215 w 10753766"/>
              <a:gd name="connsiteY19" fmla="*/ 0 h 699070"/>
              <a:gd name="connsiteX20" fmla="*/ 10637252 w 10753766"/>
              <a:gd name="connsiteY20" fmla="*/ 0 h 699070"/>
              <a:gd name="connsiteX21" fmla="*/ 10753766 w 10753766"/>
              <a:gd name="connsiteY21" fmla="*/ 116514 h 699070"/>
              <a:gd name="connsiteX22" fmla="*/ 10753766 w 10753766"/>
              <a:gd name="connsiteY22" fmla="*/ 582556 h 699070"/>
              <a:gd name="connsiteX23" fmla="*/ 10637252 w 10753766"/>
              <a:gd name="connsiteY23" fmla="*/ 699070 h 699070"/>
              <a:gd name="connsiteX24" fmla="*/ 10157974 w 10753766"/>
              <a:gd name="connsiteY24" fmla="*/ 699070 h 699070"/>
              <a:gd name="connsiteX25" fmla="*/ 9363074 w 10753766"/>
              <a:gd name="connsiteY25" fmla="*/ 699070 h 699070"/>
              <a:gd name="connsiteX26" fmla="*/ 8673381 w 10753766"/>
              <a:gd name="connsiteY26" fmla="*/ 699070 h 699070"/>
              <a:gd name="connsiteX27" fmla="*/ 8088895 w 10753766"/>
              <a:gd name="connsiteY27" fmla="*/ 699070 h 699070"/>
              <a:gd name="connsiteX28" fmla="*/ 7820032 w 10753766"/>
              <a:gd name="connsiteY28" fmla="*/ 699070 h 699070"/>
              <a:gd name="connsiteX29" fmla="*/ 7445961 w 10753766"/>
              <a:gd name="connsiteY29" fmla="*/ 699070 h 699070"/>
              <a:gd name="connsiteX30" fmla="*/ 7071891 w 10753766"/>
              <a:gd name="connsiteY30" fmla="*/ 699070 h 699070"/>
              <a:gd name="connsiteX31" fmla="*/ 6382198 w 10753766"/>
              <a:gd name="connsiteY31" fmla="*/ 699070 h 699070"/>
              <a:gd name="connsiteX32" fmla="*/ 5797713 w 10753766"/>
              <a:gd name="connsiteY32" fmla="*/ 699070 h 699070"/>
              <a:gd name="connsiteX33" fmla="*/ 5423642 w 10753766"/>
              <a:gd name="connsiteY33" fmla="*/ 699070 h 699070"/>
              <a:gd name="connsiteX34" fmla="*/ 4733949 w 10753766"/>
              <a:gd name="connsiteY34" fmla="*/ 699070 h 699070"/>
              <a:gd name="connsiteX35" fmla="*/ 4044256 w 10753766"/>
              <a:gd name="connsiteY35" fmla="*/ 699070 h 699070"/>
              <a:gd name="connsiteX36" fmla="*/ 3670186 w 10753766"/>
              <a:gd name="connsiteY36" fmla="*/ 699070 h 699070"/>
              <a:gd name="connsiteX37" fmla="*/ 3296115 w 10753766"/>
              <a:gd name="connsiteY37" fmla="*/ 699070 h 699070"/>
              <a:gd name="connsiteX38" fmla="*/ 2816837 w 10753766"/>
              <a:gd name="connsiteY38" fmla="*/ 699070 h 699070"/>
              <a:gd name="connsiteX39" fmla="*/ 2232351 w 10753766"/>
              <a:gd name="connsiteY39" fmla="*/ 699070 h 699070"/>
              <a:gd name="connsiteX40" fmla="*/ 1858281 w 10753766"/>
              <a:gd name="connsiteY40" fmla="*/ 699070 h 699070"/>
              <a:gd name="connsiteX41" fmla="*/ 1063380 w 10753766"/>
              <a:gd name="connsiteY41" fmla="*/ 699070 h 699070"/>
              <a:gd name="connsiteX42" fmla="*/ 116514 w 10753766"/>
              <a:gd name="connsiteY42" fmla="*/ 699070 h 699070"/>
              <a:gd name="connsiteX43" fmla="*/ 0 w 10753766"/>
              <a:gd name="connsiteY43" fmla="*/ 582556 h 699070"/>
              <a:gd name="connsiteX44" fmla="*/ 0 w 10753766"/>
              <a:gd name="connsiteY44" fmla="*/ 116514 h 69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53766" h="699070" extrusionOk="0">
                <a:moveTo>
                  <a:pt x="0" y="116514"/>
                </a:moveTo>
                <a:cubicBezTo>
                  <a:pt x="1420" y="45794"/>
                  <a:pt x="57558" y="17456"/>
                  <a:pt x="116514" y="0"/>
                </a:cubicBezTo>
                <a:cubicBezTo>
                  <a:pt x="233291" y="-18645"/>
                  <a:pt x="325121" y="10353"/>
                  <a:pt x="490585" y="0"/>
                </a:cubicBezTo>
                <a:cubicBezTo>
                  <a:pt x="656049" y="-10353"/>
                  <a:pt x="835328" y="24157"/>
                  <a:pt x="1075070" y="0"/>
                </a:cubicBezTo>
                <a:cubicBezTo>
                  <a:pt x="1314812" y="-24157"/>
                  <a:pt x="1273787" y="8683"/>
                  <a:pt x="1343933" y="0"/>
                </a:cubicBezTo>
                <a:cubicBezTo>
                  <a:pt x="1414079" y="-8683"/>
                  <a:pt x="1600387" y="55931"/>
                  <a:pt x="1823211" y="0"/>
                </a:cubicBezTo>
                <a:cubicBezTo>
                  <a:pt x="2046035" y="-55931"/>
                  <a:pt x="2324600" y="27016"/>
                  <a:pt x="2512904" y="0"/>
                </a:cubicBezTo>
                <a:cubicBezTo>
                  <a:pt x="2701208" y="-27016"/>
                  <a:pt x="3129860" y="85824"/>
                  <a:pt x="3307805" y="0"/>
                </a:cubicBezTo>
                <a:cubicBezTo>
                  <a:pt x="3485750" y="-85824"/>
                  <a:pt x="3746435" y="79575"/>
                  <a:pt x="3997497" y="0"/>
                </a:cubicBezTo>
                <a:cubicBezTo>
                  <a:pt x="4248559" y="-79575"/>
                  <a:pt x="4420783" y="77075"/>
                  <a:pt x="4792398" y="0"/>
                </a:cubicBezTo>
                <a:cubicBezTo>
                  <a:pt x="5164013" y="-77075"/>
                  <a:pt x="5163695" y="40229"/>
                  <a:pt x="5271676" y="0"/>
                </a:cubicBezTo>
                <a:cubicBezTo>
                  <a:pt x="5379657" y="-40229"/>
                  <a:pt x="5482890" y="14444"/>
                  <a:pt x="5540539" y="0"/>
                </a:cubicBezTo>
                <a:cubicBezTo>
                  <a:pt x="5598188" y="-14444"/>
                  <a:pt x="6122007" y="67308"/>
                  <a:pt x="6335439" y="0"/>
                </a:cubicBezTo>
                <a:cubicBezTo>
                  <a:pt x="6548871" y="-67308"/>
                  <a:pt x="6550103" y="27670"/>
                  <a:pt x="6604302" y="0"/>
                </a:cubicBezTo>
                <a:cubicBezTo>
                  <a:pt x="6658501" y="-27670"/>
                  <a:pt x="6874985" y="38661"/>
                  <a:pt x="6978373" y="0"/>
                </a:cubicBezTo>
                <a:cubicBezTo>
                  <a:pt x="7081761" y="-38661"/>
                  <a:pt x="7566651" y="83752"/>
                  <a:pt x="7773273" y="0"/>
                </a:cubicBezTo>
                <a:cubicBezTo>
                  <a:pt x="7979895" y="-83752"/>
                  <a:pt x="8189588" y="84548"/>
                  <a:pt x="8568174" y="0"/>
                </a:cubicBezTo>
                <a:cubicBezTo>
                  <a:pt x="8946760" y="-84548"/>
                  <a:pt x="8771579" y="34370"/>
                  <a:pt x="8942244" y="0"/>
                </a:cubicBezTo>
                <a:cubicBezTo>
                  <a:pt x="9112909" y="-34370"/>
                  <a:pt x="9177185" y="33369"/>
                  <a:pt x="9316315" y="0"/>
                </a:cubicBezTo>
                <a:cubicBezTo>
                  <a:pt x="9455445" y="-33369"/>
                  <a:pt x="9884074" y="9187"/>
                  <a:pt x="10111215" y="0"/>
                </a:cubicBezTo>
                <a:cubicBezTo>
                  <a:pt x="10338356" y="-9187"/>
                  <a:pt x="10439575" y="62000"/>
                  <a:pt x="10637252" y="0"/>
                </a:cubicBezTo>
                <a:cubicBezTo>
                  <a:pt x="10710256" y="7012"/>
                  <a:pt x="10756007" y="50293"/>
                  <a:pt x="10753766" y="116514"/>
                </a:cubicBezTo>
                <a:cubicBezTo>
                  <a:pt x="10787550" y="232024"/>
                  <a:pt x="10743425" y="416836"/>
                  <a:pt x="10753766" y="582556"/>
                </a:cubicBezTo>
                <a:cubicBezTo>
                  <a:pt x="10757817" y="640439"/>
                  <a:pt x="10705321" y="707557"/>
                  <a:pt x="10637252" y="699070"/>
                </a:cubicBezTo>
                <a:cubicBezTo>
                  <a:pt x="10462533" y="707184"/>
                  <a:pt x="10396633" y="668770"/>
                  <a:pt x="10157974" y="699070"/>
                </a:cubicBezTo>
                <a:cubicBezTo>
                  <a:pt x="9919315" y="729370"/>
                  <a:pt x="9678318" y="687204"/>
                  <a:pt x="9363074" y="699070"/>
                </a:cubicBezTo>
                <a:cubicBezTo>
                  <a:pt x="9047830" y="710936"/>
                  <a:pt x="8993650" y="671550"/>
                  <a:pt x="8673381" y="699070"/>
                </a:cubicBezTo>
                <a:cubicBezTo>
                  <a:pt x="8353112" y="726590"/>
                  <a:pt x="8366131" y="642618"/>
                  <a:pt x="8088895" y="699070"/>
                </a:cubicBezTo>
                <a:cubicBezTo>
                  <a:pt x="7811659" y="755522"/>
                  <a:pt x="7929375" y="675739"/>
                  <a:pt x="7820032" y="699070"/>
                </a:cubicBezTo>
                <a:cubicBezTo>
                  <a:pt x="7710689" y="722401"/>
                  <a:pt x="7537350" y="678011"/>
                  <a:pt x="7445961" y="699070"/>
                </a:cubicBezTo>
                <a:cubicBezTo>
                  <a:pt x="7354572" y="720129"/>
                  <a:pt x="7180357" y="697767"/>
                  <a:pt x="7071891" y="699070"/>
                </a:cubicBezTo>
                <a:cubicBezTo>
                  <a:pt x="6963425" y="700373"/>
                  <a:pt x="6664050" y="623363"/>
                  <a:pt x="6382198" y="699070"/>
                </a:cubicBezTo>
                <a:cubicBezTo>
                  <a:pt x="6100346" y="774777"/>
                  <a:pt x="6031032" y="656179"/>
                  <a:pt x="5797713" y="699070"/>
                </a:cubicBezTo>
                <a:cubicBezTo>
                  <a:pt x="5564395" y="741961"/>
                  <a:pt x="5572195" y="690534"/>
                  <a:pt x="5423642" y="699070"/>
                </a:cubicBezTo>
                <a:cubicBezTo>
                  <a:pt x="5275089" y="707606"/>
                  <a:pt x="4894307" y="618263"/>
                  <a:pt x="4733949" y="699070"/>
                </a:cubicBezTo>
                <a:cubicBezTo>
                  <a:pt x="4573591" y="779877"/>
                  <a:pt x="4237788" y="630652"/>
                  <a:pt x="4044256" y="699070"/>
                </a:cubicBezTo>
                <a:cubicBezTo>
                  <a:pt x="3850724" y="767488"/>
                  <a:pt x="3833589" y="694919"/>
                  <a:pt x="3670186" y="699070"/>
                </a:cubicBezTo>
                <a:cubicBezTo>
                  <a:pt x="3506783" y="703221"/>
                  <a:pt x="3468447" y="698733"/>
                  <a:pt x="3296115" y="699070"/>
                </a:cubicBezTo>
                <a:cubicBezTo>
                  <a:pt x="3123783" y="699407"/>
                  <a:pt x="3047755" y="692023"/>
                  <a:pt x="2816837" y="699070"/>
                </a:cubicBezTo>
                <a:cubicBezTo>
                  <a:pt x="2585919" y="706117"/>
                  <a:pt x="2464822" y="680037"/>
                  <a:pt x="2232351" y="699070"/>
                </a:cubicBezTo>
                <a:cubicBezTo>
                  <a:pt x="1999880" y="718103"/>
                  <a:pt x="1948262" y="666284"/>
                  <a:pt x="1858281" y="699070"/>
                </a:cubicBezTo>
                <a:cubicBezTo>
                  <a:pt x="1768300" y="731856"/>
                  <a:pt x="1309871" y="698080"/>
                  <a:pt x="1063380" y="699070"/>
                </a:cubicBezTo>
                <a:cubicBezTo>
                  <a:pt x="816889" y="700060"/>
                  <a:pt x="523145" y="619557"/>
                  <a:pt x="116514" y="699070"/>
                </a:cubicBezTo>
                <a:cubicBezTo>
                  <a:pt x="38672" y="696744"/>
                  <a:pt x="6174" y="637126"/>
                  <a:pt x="0" y="582556"/>
                </a:cubicBezTo>
                <a:cubicBezTo>
                  <a:pt x="-27007" y="386185"/>
                  <a:pt x="6049" y="279546"/>
                  <a:pt x="0" y="116514"/>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Arial" panose="020B0604020202020204" pitchFamily="34" charset="0"/>
                <a:cs typeface="Arial" panose="020B0604020202020204" pitchFamily="34" charset="0"/>
              </a:rPr>
              <a:t>1. Tìm những chi tiết cho thấy tội ác của giặc ngoại xâm.</a:t>
            </a:r>
            <a:endParaRPr lang="en-VN" sz="28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1759-1C6D-8DEA-7F6D-6D2F9164DB7F}"/>
              </a:ext>
            </a:extLst>
          </p:cNvPr>
          <p:cNvSpPr txBox="1"/>
          <p:nvPr/>
        </p:nvSpPr>
        <p:spPr>
          <a:xfrm>
            <a:off x="1486962" y="1573488"/>
            <a:ext cx="9188367" cy="4401205"/>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Những chi tiết cho thấy tội ác của giặc ngoại xâm là: </a:t>
            </a:r>
            <a:r>
              <a:rPr lang="vi-VN" sz="4000" i="1">
                <a:solidFill>
                  <a:srgbClr val="C00000"/>
                </a:solidFill>
              </a:rPr>
              <a:t>Chúng thẳng tay chém giết dân lành, cướp hết ruộng nương màu mỡ. Chúng bắt dân lên rừng săn thú lạ, xuống biển mò ngọc trai, khiến bao người thiệt mạng vì hổ báo, cá sấu, thuồng luồng,...</a:t>
            </a:r>
            <a:endParaRPr lang="en-US" sz="4000" i="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2:</a:t>
            </a:r>
          </a:p>
        </p:txBody>
      </p:sp>
      <p:sp>
        <p:nvSpPr>
          <p:cNvPr id="7" name="TextBox 6">
            <a:extLst>
              <a:ext uri="{FF2B5EF4-FFF2-40B4-BE49-F238E27FC236}">
                <a16:creationId xmlns:a16="http://schemas.microsoft.com/office/drawing/2014/main" id="{CD11C51E-6FD8-170F-8127-665563615CA4}"/>
              </a:ext>
            </a:extLst>
          </p:cNvPr>
          <p:cNvSpPr txBox="1"/>
          <p:nvPr/>
        </p:nvSpPr>
        <p:spPr>
          <a:xfrm>
            <a:off x="2033427" y="1648774"/>
            <a:ext cx="9620914" cy="2123658"/>
          </a:xfrm>
          <a:prstGeom prst="rect">
            <a:avLst/>
          </a:prstGeom>
          <a:noFill/>
        </p:spPr>
        <p:txBody>
          <a:bodyPr wrap="square">
            <a:spAutoFit/>
          </a:bodyPr>
          <a:lstStyle/>
          <a:p>
            <a:pPr algn="l" fontAlgn="base"/>
            <a:r>
              <a:rPr lang="en-US" sz="4400" b="0" i="0" u="none" strike="noStrike">
                <a:solidFill>
                  <a:srgbClr val="000000"/>
                </a:solidFill>
                <a:effectLst/>
                <a:latin typeface="+mj-lt"/>
              </a:rPr>
              <a:t>Gái nào giặc đánh chẳng khai,</a:t>
            </a:r>
            <a:endParaRPr lang="en-US" sz="4400" b="0" i="0">
              <a:solidFill>
                <a:srgbClr val="000000"/>
              </a:solidFill>
              <a:effectLst/>
              <a:latin typeface="+mj-lt"/>
            </a:endParaRPr>
          </a:p>
          <a:p>
            <a:pPr algn="l" fontAlgn="base">
              <a:spcBef>
                <a:spcPts val="0"/>
              </a:spcBef>
              <a:spcAft>
                <a:spcPts val="0"/>
              </a:spcAft>
            </a:pPr>
            <a:r>
              <a:rPr lang="en-US" sz="4400" b="0" i="0" u="none" strike="noStrike">
                <a:solidFill>
                  <a:srgbClr val="000000"/>
                </a:solidFill>
                <a:effectLst/>
                <a:latin typeface="+mj-lt"/>
              </a:rPr>
              <a:t>Chết hô khẩu hiệu, hoa cài tóc xanh.</a:t>
            </a:r>
            <a:endParaRPr lang="en-US" sz="4400" b="0" i="0">
              <a:solidFill>
                <a:srgbClr val="000000"/>
              </a:solidFill>
              <a:effectLst/>
              <a:latin typeface="+mj-lt"/>
            </a:endParaRPr>
          </a:p>
          <a:p>
            <a:pPr algn="r" fontAlgn="base">
              <a:spcBef>
                <a:spcPts val="0"/>
              </a:spcBef>
              <a:spcAft>
                <a:spcPts val="0"/>
              </a:spcAft>
            </a:pPr>
            <a:r>
              <a:rPr lang="en-US" sz="4400">
                <a:latin typeface="+mj-lt"/>
              </a:rPr>
              <a:t>(Là ai?)</a:t>
            </a:r>
            <a:endParaRPr lang="vi-VN" sz="4400" b="0" i="0">
              <a:solidFill>
                <a:srgbClr val="000000"/>
              </a:solidFill>
              <a:effectLst/>
              <a:latin typeface="+mj-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4066855" y="5440466"/>
            <a:ext cx="8094983" cy="930398"/>
            <a:chOff x="1322410" y="4453394"/>
            <a:chExt cx="4088544" cy="93039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400495" y="4453394"/>
              <a:ext cx="4010459" cy="829138"/>
            </a:xfrm>
            <a:prstGeom prst="rect">
              <a:avLst/>
            </a:prstGeom>
            <a:noFill/>
          </p:spPr>
          <p:txBody>
            <a:bodyPr wrap="square" rtlCol="0">
              <a:spAutoFit/>
            </a:bodyPr>
            <a:lstStyle/>
            <a:p>
              <a:r>
                <a:rPr lang="en-US" sz="4788"/>
                <a:t>Đáp án: Võ Thị Sáu</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30670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1170735" y="734786"/>
            <a:ext cx="9776151" cy="898769"/>
          </a:xfrm>
          <a:custGeom>
            <a:avLst/>
            <a:gdLst>
              <a:gd name="connsiteX0" fmla="*/ 0 w 9776151"/>
              <a:gd name="connsiteY0" fmla="*/ 149798 h 898769"/>
              <a:gd name="connsiteX1" fmla="*/ 149798 w 9776151"/>
              <a:gd name="connsiteY1" fmla="*/ 0 h 898769"/>
              <a:gd name="connsiteX2" fmla="*/ 552552 w 9776151"/>
              <a:gd name="connsiteY2" fmla="*/ 0 h 898769"/>
              <a:gd name="connsiteX3" fmla="*/ 1144836 w 9776151"/>
              <a:gd name="connsiteY3" fmla="*/ 0 h 898769"/>
              <a:gd name="connsiteX4" fmla="*/ 1452824 w 9776151"/>
              <a:gd name="connsiteY4" fmla="*/ 0 h 898769"/>
              <a:gd name="connsiteX5" fmla="*/ 1950343 w 9776151"/>
              <a:gd name="connsiteY5" fmla="*/ 0 h 898769"/>
              <a:gd name="connsiteX6" fmla="*/ 2637394 w 9776151"/>
              <a:gd name="connsiteY6" fmla="*/ 0 h 898769"/>
              <a:gd name="connsiteX7" fmla="*/ 3419209 w 9776151"/>
              <a:gd name="connsiteY7" fmla="*/ 0 h 898769"/>
              <a:gd name="connsiteX8" fmla="*/ 4106260 w 9776151"/>
              <a:gd name="connsiteY8" fmla="*/ 0 h 898769"/>
              <a:gd name="connsiteX9" fmla="*/ 4888076 w 9776151"/>
              <a:gd name="connsiteY9" fmla="*/ 0 h 898769"/>
              <a:gd name="connsiteX10" fmla="*/ 5385595 w 9776151"/>
              <a:gd name="connsiteY10" fmla="*/ 0 h 898769"/>
              <a:gd name="connsiteX11" fmla="*/ 5693583 w 9776151"/>
              <a:gd name="connsiteY11" fmla="*/ 0 h 898769"/>
              <a:gd name="connsiteX12" fmla="*/ 6475398 w 9776151"/>
              <a:gd name="connsiteY12" fmla="*/ 0 h 898769"/>
              <a:gd name="connsiteX13" fmla="*/ 6783387 w 9776151"/>
              <a:gd name="connsiteY13" fmla="*/ 0 h 898769"/>
              <a:gd name="connsiteX14" fmla="*/ 7186140 w 9776151"/>
              <a:gd name="connsiteY14" fmla="*/ 0 h 898769"/>
              <a:gd name="connsiteX15" fmla="*/ 7967956 w 9776151"/>
              <a:gd name="connsiteY15" fmla="*/ 0 h 898769"/>
              <a:gd name="connsiteX16" fmla="*/ 8749772 w 9776151"/>
              <a:gd name="connsiteY16" fmla="*/ 0 h 898769"/>
              <a:gd name="connsiteX17" fmla="*/ 9626353 w 9776151"/>
              <a:gd name="connsiteY17" fmla="*/ 0 h 898769"/>
              <a:gd name="connsiteX18" fmla="*/ 9776151 w 9776151"/>
              <a:gd name="connsiteY18" fmla="*/ 149798 h 898769"/>
              <a:gd name="connsiteX19" fmla="*/ 9776151 w 9776151"/>
              <a:gd name="connsiteY19" fmla="*/ 748971 h 898769"/>
              <a:gd name="connsiteX20" fmla="*/ 9626353 w 9776151"/>
              <a:gd name="connsiteY20" fmla="*/ 898769 h 898769"/>
              <a:gd name="connsiteX21" fmla="*/ 9128834 w 9776151"/>
              <a:gd name="connsiteY21" fmla="*/ 898769 h 898769"/>
              <a:gd name="connsiteX22" fmla="*/ 8347018 w 9776151"/>
              <a:gd name="connsiteY22" fmla="*/ 898769 h 898769"/>
              <a:gd name="connsiteX23" fmla="*/ 7754733 w 9776151"/>
              <a:gd name="connsiteY23" fmla="*/ 898769 h 898769"/>
              <a:gd name="connsiteX24" fmla="*/ 7257214 w 9776151"/>
              <a:gd name="connsiteY24" fmla="*/ 898769 h 898769"/>
              <a:gd name="connsiteX25" fmla="*/ 6475398 w 9776151"/>
              <a:gd name="connsiteY25" fmla="*/ 898769 h 898769"/>
              <a:gd name="connsiteX26" fmla="*/ 5788348 w 9776151"/>
              <a:gd name="connsiteY26" fmla="*/ 898769 h 898769"/>
              <a:gd name="connsiteX27" fmla="*/ 5196064 w 9776151"/>
              <a:gd name="connsiteY27" fmla="*/ 898769 h 898769"/>
              <a:gd name="connsiteX28" fmla="*/ 4888076 w 9776151"/>
              <a:gd name="connsiteY28" fmla="*/ 898769 h 898769"/>
              <a:gd name="connsiteX29" fmla="*/ 4485322 w 9776151"/>
              <a:gd name="connsiteY29" fmla="*/ 898769 h 898769"/>
              <a:gd name="connsiteX30" fmla="*/ 4082568 w 9776151"/>
              <a:gd name="connsiteY30" fmla="*/ 898769 h 898769"/>
              <a:gd name="connsiteX31" fmla="*/ 3395518 w 9776151"/>
              <a:gd name="connsiteY31" fmla="*/ 898769 h 898769"/>
              <a:gd name="connsiteX32" fmla="*/ 2803233 w 9776151"/>
              <a:gd name="connsiteY32" fmla="*/ 898769 h 898769"/>
              <a:gd name="connsiteX33" fmla="*/ 2400480 w 9776151"/>
              <a:gd name="connsiteY33" fmla="*/ 898769 h 898769"/>
              <a:gd name="connsiteX34" fmla="*/ 1713430 w 9776151"/>
              <a:gd name="connsiteY34" fmla="*/ 898769 h 898769"/>
              <a:gd name="connsiteX35" fmla="*/ 1026379 w 9776151"/>
              <a:gd name="connsiteY35" fmla="*/ 898769 h 898769"/>
              <a:gd name="connsiteX36" fmla="*/ 149798 w 9776151"/>
              <a:gd name="connsiteY36" fmla="*/ 898769 h 898769"/>
              <a:gd name="connsiteX37" fmla="*/ 0 w 9776151"/>
              <a:gd name="connsiteY37" fmla="*/ 748971 h 898769"/>
              <a:gd name="connsiteX38" fmla="*/ 0 w 9776151"/>
              <a:gd name="connsiteY38" fmla="*/ 149798 h 89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76151" h="898769" extrusionOk="0">
                <a:moveTo>
                  <a:pt x="0" y="149798"/>
                </a:moveTo>
                <a:cubicBezTo>
                  <a:pt x="1368" y="60929"/>
                  <a:pt x="69606" y="8219"/>
                  <a:pt x="149798" y="0"/>
                </a:cubicBezTo>
                <a:cubicBezTo>
                  <a:pt x="348102" y="-5230"/>
                  <a:pt x="392831" y="19136"/>
                  <a:pt x="552552" y="0"/>
                </a:cubicBezTo>
                <a:cubicBezTo>
                  <a:pt x="712273" y="-19136"/>
                  <a:pt x="859848" y="32417"/>
                  <a:pt x="1144836" y="0"/>
                </a:cubicBezTo>
                <a:cubicBezTo>
                  <a:pt x="1429824" y="-32417"/>
                  <a:pt x="1378283" y="14285"/>
                  <a:pt x="1452824" y="0"/>
                </a:cubicBezTo>
                <a:cubicBezTo>
                  <a:pt x="1527365" y="-14285"/>
                  <a:pt x="1759946" y="35654"/>
                  <a:pt x="1950343" y="0"/>
                </a:cubicBezTo>
                <a:cubicBezTo>
                  <a:pt x="2140740" y="-35654"/>
                  <a:pt x="2306695" y="901"/>
                  <a:pt x="2637394" y="0"/>
                </a:cubicBezTo>
                <a:cubicBezTo>
                  <a:pt x="2968093" y="-901"/>
                  <a:pt x="3245513" y="79996"/>
                  <a:pt x="3419209" y="0"/>
                </a:cubicBezTo>
                <a:cubicBezTo>
                  <a:pt x="3592906" y="-79996"/>
                  <a:pt x="3795673" y="32616"/>
                  <a:pt x="4106260" y="0"/>
                </a:cubicBezTo>
                <a:cubicBezTo>
                  <a:pt x="4416847" y="-32616"/>
                  <a:pt x="4551137" y="17490"/>
                  <a:pt x="4888076" y="0"/>
                </a:cubicBezTo>
                <a:cubicBezTo>
                  <a:pt x="5225015" y="-17490"/>
                  <a:pt x="5263086" y="21260"/>
                  <a:pt x="5385595" y="0"/>
                </a:cubicBezTo>
                <a:cubicBezTo>
                  <a:pt x="5508104" y="-21260"/>
                  <a:pt x="5585872" y="21868"/>
                  <a:pt x="5693583" y="0"/>
                </a:cubicBezTo>
                <a:cubicBezTo>
                  <a:pt x="5801294" y="-21868"/>
                  <a:pt x="6286008" y="75603"/>
                  <a:pt x="6475398" y="0"/>
                </a:cubicBezTo>
                <a:cubicBezTo>
                  <a:pt x="6664789" y="-75603"/>
                  <a:pt x="6634256" y="10041"/>
                  <a:pt x="6783387" y="0"/>
                </a:cubicBezTo>
                <a:cubicBezTo>
                  <a:pt x="6932518" y="-10041"/>
                  <a:pt x="6997895" y="29063"/>
                  <a:pt x="7186140" y="0"/>
                </a:cubicBezTo>
                <a:cubicBezTo>
                  <a:pt x="7374385" y="-29063"/>
                  <a:pt x="7600360" y="23922"/>
                  <a:pt x="7967956" y="0"/>
                </a:cubicBezTo>
                <a:cubicBezTo>
                  <a:pt x="8335552" y="-23922"/>
                  <a:pt x="8359741" y="54128"/>
                  <a:pt x="8749772" y="0"/>
                </a:cubicBezTo>
                <a:cubicBezTo>
                  <a:pt x="9139803" y="-54128"/>
                  <a:pt x="9302568" y="70569"/>
                  <a:pt x="9626353" y="0"/>
                </a:cubicBezTo>
                <a:cubicBezTo>
                  <a:pt x="9717476" y="-5144"/>
                  <a:pt x="9776083" y="53929"/>
                  <a:pt x="9776151" y="149798"/>
                </a:cubicBezTo>
                <a:cubicBezTo>
                  <a:pt x="9831857" y="288015"/>
                  <a:pt x="9706846" y="609536"/>
                  <a:pt x="9776151" y="748971"/>
                </a:cubicBezTo>
                <a:cubicBezTo>
                  <a:pt x="9789965" y="842894"/>
                  <a:pt x="9711864" y="896447"/>
                  <a:pt x="9626353" y="898769"/>
                </a:cubicBezTo>
                <a:cubicBezTo>
                  <a:pt x="9458447" y="939653"/>
                  <a:pt x="9369166" y="868167"/>
                  <a:pt x="9128834" y="898769"/>
                </a:cubicBezTo>
                <a:cubicBezTo>
                  <a:pt x="8888502" y="929371"/>
                  <a:pt x="8561085" y="859654"/>
                  <a:pt x="8347018" y="898769"/>
                </a:cubicBezTo>
                <a:cubicBezTo>
                  <a:pt x="8132951" y="937884"/>
                  <a:pt x="7929813" y="833246"/>
                  <a:pt x="7754733" y="898769"/>
                </a:cubicBezTo>
                <a:cubicBezTo>
                  <a:pt x="7579653" y="964292"/>
                  <a:pt x="7430982" y="866221"/>
                  <a:pt x="7257214" y="898769"/>
                </a:cubicBezTo>
                <a:cubicBezTo>
                  <a:pt x="7083446" y="931317"/>
                  <a:pt x="6684823" y="819050"/>
                  <a:pt x="6475398" y="898769"/>
                </a:cubicBezTo>
                <a:cubicBezTo>
                  <a:pt x="6265973" y="978488"/>
                  <a:pt x="5997571" y="885885"/>
                  <a:pt x="5788348" y="898769"/>
                </a:cubicBezTo>
                <a:cubicBezTo>
                  <a:pt x="5579125" y="911653"/>
                  <a:pt x="5356095" y="835723"/>
                  <a:pt x="5196064" y="898769"/>
                </a:cubicBezTo>
                <a:cubicBezTo>
                  <a:pt x="5036033" y="961815"/>
                  <a:pt x="4977669" y="879807"/>
                  <a:pt x="4888076" y="898769"/>
                </a:cubicBezTo>
                <a:cubicBezTo>
                  <a:pt x="4798483" y="917731"/>
                  <a:pt x="4574155" y="892543"/>
                  <a:pt x="4485322" y="898769"/>
                </a:cubicBezTo>
                <a:cubicBezTo>
                  <a:pt x="4396489" y="904995"/>
                  <a:pt x="4224534" y="851443"/>
                  <a:pt x="4082568" y="898769"/>
                </a:cubicBezTo>
                <a:cubicBezTo>
                  <a:pt x="3940602" y="946095"/>
                  <a:pt x="3664606" y="830663"/>
                  <a:pt x="3395518" y="898769"/>
                </a:cubicBezTo>
                <a:cubicBezTo>
                  <a:pt x="3126430" y="966875"/>
                  <a:pt x="3052207" y="892492"/>
                  <a:pt x="2803233" y="898769"/>
                </a:cubicBezTo>
                <a:cubicBezTo>
                  <a:pt x="2554260" y="905046"/>
                  <a:pt x="2536797" y="889433"/>
                  <a:pt x="2400480" y="898769"/>
                </a:cubicBezTo>
                <a:cubicBezTo>
                  <a:pt x="2264163" y="908105"/>
                  <a:pt x="2006185" y="832988"/>
                  <a:pt x="1713430" y="898769"/>
                </a:cubicBezTo>
                <a:cubicBezTo>
                  <a:pt x="1420675" y="964550"/>
                  <a:pt x="1341765" y="853723"/>
                  <a:pt x="1026379" y="898769"/>
                </a:cubicBezTo>
                <a:cubicBezTo>
                  <a:pt x="710993" y="943815"/>
                  <a:pt x="504681" y="895111"/>
                  <a:pt x="149798" y="898769"/>
                </a:cubicBezTo>
                <a:cubicBezTo>
                  <a:pt x="63657" y="903321"/>
                  <a:pt x="13949" y="820312"/>
                  <a:pt x="0" y="748971"/>
                </a:cubicBezTo>
                <a:cubicBezTo>
                  <a:pt x="-28729" y="488306"/>
                  <a:pt x="40771" y="434166"/>
                  <a:pt x="0" y="149798"/>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2. Hãy giới thiệu về hai Hai Bà Trưng.</a:t>
            </a:r>
            <a:endParaRPr lang="en-VN" sz="4000"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2.</a:t>
            </a:r>
            <a:endParaRPr lang="en-US" sz="2000"/>
          </a:p>
        </p:txBody>
      </p:sp>
      <p:sp>
        <p:nvSpPr>
          <p:cNvPr id="3" name="Oval 2">
            <a:extLst>
              <a:ext uri="{FF2B5EF4-FFF2-40B4-BE49-F238E27FC236}">
                <a16:creationId xmlns:a16="http://schemas.microsoft.com/office/drawing/2014/main" id="{483FC11E-445F-9CEF-286D-87B1E95E1C3A}"/>
              </a:ext>
            </a:extLst>
          </p:cNvPr>
          <p:cNvSpPr/>
          <p:nvPr/>
        </p:nvSpPr>
        <p:spPr>
          <a:xfrm>
            <a:off x="341091" y="2530928"/>
            <a:ext cx="3496128" cy="17961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Quê quán</a:t>
            </a:r>
          </a:p>
        </p:txBody>
      </p:sp>
      <p:sp>
        <p:nvSpPr>
          <p:cNvPr id="7" name="Oval 6">
            <a:extLst>
              <a:ext uri="{FF2B5EF4-FFF2-40B4-BE49-F238E27FC236}">
                <a16:creationId xmlns:a16="http://schemas.microsoft.com/office/drawing/2014/main" id="{12606F98-1D50-7920-8676-F2D920057D90}"/>
              </a:ext>
            </a:extLst>
          </p:cNvPr>
          <p:cNvSpPr/>
          <p:nvPr/>
        </p:nvSpPr>
        <p:spPr>
          <a:xfrm>
            <a:off x="4310747" y="2530927"/>
            <a:ext cx="3496128" cy="1796143"/>
          </a:xfrm>
          <a:prstGeom prst="ellipse">
            <a:avLst/>
          </a:prstGeom>
          <a:solidFill>
            <a:srgbClr val="F3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Tài năng</a:t>
            </a:r>
          </a:p>
        </p:txBody>
      </p:sp>
      <p:sp>
        <p:nvSpPr>
          <p:cNvPr id="10" name="Oval 9">
            <a:extLst>
              <a:ext uri="{FF2B5EF4-FFF2-40B4-BE49-F238E27FC236}">
                <a16:creationId xmlns:a16="http://schemas.microsoft.com/office/drawing/2014/main" id="{31C85EC4-1CC9-10C9-BD96-7B6560691EB0}"/>
              </a:ext>
            </a:extLst>
          </p:cNvPr>
          <p:cNvSpPr/>
          <p:nvPr/>
        </p:nvSpPr>
        <p:spPr>
          <a:xfrm>
            <a:off x="8280403" y="2530926"/>
            <a:ext cx="3496128" cy="1796143"/>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Chí hướng</a:t>
            </a:r>
          </a:p>
        </p:txBody>
      </p:sp>
    </p:spTree>
    <p:extLst>
      <p:ext uri="{BB962C8B-B14F-4D97-AF65-F5344CB8AC3E}">
        <p14:creationId xmlns:p14="http://schemas.microsoft.com/office/powerpoint/2010/main" val="27285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1192843" y="358527"/>
            <a:ext cx="9776151" cy="898769"/>
          </a:xfrm>
          <a:custGeom>
            <a:avLst/>
            <a:gdLst>
              <a:gd name="connsiteX0" fmla="*/ 0 w 9776151"/>
              <a:gd name="connsiteY0" fmla="*/ 149798 h 898769"/>
              <a:gd name="connsiteX1" fmla="*/ 149798 w 9776151"/>
              <a:gd name="connsiteY1" fmla="*/ 0 h 898769"/>
              <a:gd name="connsiteX2" fmla="*/ 552552 w 9776151"/>
              <a:gd name="connsiteY2" fmla="*/ 0 h 898769"/>
              <a:gd name="connsiteX3" fmla="*/ 1144836 w 9776151"/>
              <a:gd name="connsiteY3" fmla="*/ 0 h 898769"/>
              <a:gd name="connsiteX4" fmla="*/ 1452824 w 9776151"/>
              <a:gd name="connsiteY4" fmla="*/ 0 h 898769"/>
              <a:gd name="connsiteX5" fmla="*/ 1950343 w 9776151"/>
              <a:gd name="connsiteY5" fmla="*/ 0 h 898769"/>
              <a:gd name="connsiteX6" fmla="*/ 2637394 w 9776151"/>
              <a:gd name="connsiteY6" fmla="*/ 0 h 898769"/>
              <a:gd name="connsiteX7" fmla="*/ 3419209 w 9776151"/>
              <a:gd name="connsiteY7" fmla="*/ 0 h 898769"/>
              <a:gd name="connsiteX8" fmla="*/ 4106260 w 9776151"/>
              <a:gd name="connsiteY8" fmla="*/ 0 h 898769"/>
              <a:gd name="connsiteX9" fmla="*/ 4888076 w 9776151"/>
              <a:gd name="connsiteY9" fmla="*/ 0 h 898769"/>
              <a:gd name="connsiteX10" fmla="*/ 5385595 w 9776151"/>
              <a:gd name="connsiteY10" fmla="*/ 0 h 898769"/>
              <a:gd name="connsiteX11" fmla="*/ 5693583 w 9776151"/>
              <a:gd name="connsiteY11" fmla="*/ 0 h 898769"/>
              <a:gd name="connsiteX12" fmla="*/ 6475398 w 9776151"/>
              <a:gd name="connsiteY12" fmla="*/ 0 h 898769"/>
              <a:gd name="connsiteX13" fmla="*/ 6783387 w 9776151"/>
              <a:gd name="connsiteY13" fmla="*/ 0 h 898769"/>
              <a:gd name="connsiteX14" fmla="*/ 7186140 w 9776151"/>
              <a:gd name="connsiteY14" fmla="*/ 0 h 898769"/>
              <a:gd name="connsiteX15" fmla="*/ 7967956 w 9776151"/>
              <a:gd name="connsiteY15" fmla="*/ 0 h 898769"/>
              <a:gd name="connsiteX16" fmla="*/ 8749772 w 9776151"/>
              <a:gd name="connsiteY16" fmla="*/ 0 h 898769"/>
              <a:gd name="connsiteX17" fmla="*/ 9626353 w 9776151"/>
              <a:gd name="connsiteY17" fmla="*/ 0 h 898769"/>
              <a:gd name="connsiteX18" fmla="*/ 9776151 w 9776151"/>
              <a:gd name="connsiteY18" fmla="*/ 149798 h 898769"/>
              <a:gd name="connsiteX19" fmla="*/ 9776151 w 9776151"/>
              <a:gd name="connsiteY19" fmla="*/ 748971 h 898769"/>
              <a:gd name="connsiteX20" fmla="*/ 9626353 w 9776151"/>
              <a:gd name="connsiteY20" fmla="*/ 898769 h 898769"/>
              <a:gd name="connsiteX21" fmla="*/ 9128834 w 9776151"/>
              <a:gd name="connsiteY21" fmla="*/ 898769 h 898769"/>
              <a:gd name="connsiteX22" fmla="*/ 8347018 w 9776151"/>
              <a:gd name="connsiteY22" fmla="*/ 898769 h 898769"/>
              <a:gd name="connsiteX23" fmla="*/ 7754733 w 9776151"/>
              <a:gd name="connsiteY23" fmla="*/ 898769 h 898769"/>
              <a:gd name="connsiteX24" fmla="*/ 7257214 w 9776151"/>
              <a:gd name="connsiteY24" fmla="*/ 898769 h 898769"/>
              <a:gd name="connsiteX25" fmla="*/ 6475398 w 9776151"/>
              <a:gd name="connsiteY25" fmla="*/ 898769 h 898769"/>
              <a:gd name="connsiteX26" fmla="*/ 5788348 w 9776151"/>
              <a:gd name="connsiteY26" fmla="*/ 898769 h 898769"/>
              <a:gd name="connsiteX27" fmla="*/ 5196064 w 9776151"/>
              <a:gd name="connsiteY27" fmla="*/ 898769 h 898769"/>
              <a:gd name="connsiteX28" fmla="*/ 4888076 w 9776151"/>
              <a:gd name="connsiteY28" fmla="*/ 898769 h 898769"/>
              <a:gd name="connsiteX29" fmla="*/ 4485322 w 9776151"/>
              <a:gd name="connsiteY29" fmla="*/ 898769 h 898769"/>
              <a:gd name="connsiteX30" fmla="*/ 4082568 w 9776151"/>
              <a:gd name="connsiteY30" fmla="*/ 898769 h 898769"/>
              <a:gd name="connsiteX31" fmla="*/ 3395518 w 9776151"/>
              <a:gd name="connsiteY31" fmla="*/ 898769 h 898769"/>
              <a:gd name="connsiteX32" fmla="*/ 2803233 w 9776151"/>
              <a:gd name="connsiteY32" fmla="*/ 898769 h 898769"/>
              <a:gd name="connsiteX33" fmla="*/ 2400480 w 9776151"/>
              <a:gd name="connsiteY33" fmla="*/ 898769 h 898769"/>
              <a:gd name="connsiteX34" fmla="*/ 1713430 w 9776151"/>
              <a:gd name="connsiteY34" fmla="*/ 898769 h 898769"/>
              <a:gd name="connsiteX35" fmla="*/ 1026379 w 9776151"/>
              <a:gd name="connsiteY35" fmla="*/ 898769 h 898769"/>
              <a:gd name="connsiteX36" fmla="*/ 149798 w 9776151"/>
              <a:gd name="connsiteY36" fmla="*/ 898769 h 898769"/>
              <a:gd name="connsiteX37" fmla="*/ 0 w 9776151"/>
              <a:gd name="connsiteY37" fmla="*/ 748971 h 898769"/>
              <a:gd name="connsiteX38" fmla="*/ 0 w 9776151"/>
              <a:gd name="connsiteY38" fmla="*/ 149798 h 89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76151" h="898769" extrusionOk="0">
                <a:moveTo>
                  <a:pt x="0" y="149798"/>
                </a:moveTo>
                <a:cubicBezTo>
                  <a:pt x="1368" y="60929"/>
                  <a:pt x="69606" y="8219"/>
                  <a:pt x="149798" y="0"/>
                </a:cubicBezTo>
                <a:cubicBezTo>
                  <a:pt x="348102" y="-5230"/>
                  <a:pt x="392831" y="19136"/>
                  <a:pt x="552552" y="0"/>
                </a:cubicBezTo>
                <a:cubicBezTo>
                  <a:pt x="712273" y="-19136"/>
                  <a:pt x="859848" y="32417"/>
                  <a:pt x="1144836" y="0"/>
                </a:cubicBezTo>
                <a:cubicBezTo>
                  <a:pt x="1429824" y="-32417"/>
                  <a:pt x="1378283" y="14285"/>
                  <a:pt x="1452824" y="0"/>
                </a:cubicBezTo>
                <a:cubicBezTo>
                  <a:pt x="1527365" y="-14285"/>
                  <a:pt x="1759946" y="35654"/>
                  <a:pt x="1950343" y="0"/>
                </a:cubicBezTo>
                <a:cubicBezTo>
                  <a:pt x="2140740" y="-35654"/>
                  <a:pt x="2306695" y="901"/>
                  <a:pt x="2637394" y="0"/>
                </a:cubicBezTo>
                <a:cubicBezTo>
                  <a:pt x="2968093" y="-901"/>
                  <a:pt x="3245513" y="79996"/>
                  <a:pt x="3419209" y="0"/>
                </a:cubicBezTo>
                <a:cubicBezTo>
                  <a:pt x="3592906" y="-79996"/>
                  <a:pt x="3795673" y="32616"/>
                  <a:pt x="4106260" y="0"/>
                </a:cubicBezTo>
                <a:cubicBezTo>
                  <a:pt x="4416847" y="-32616"/>
                  <a:pt x="4551137" y="17490"/>
                  <a:pt x="4888076" y="0"/>
                </a:cubicBezTo>
                <a:cubicBezTo>
                  <a:pt x="5225015" y="-17490"/>
                  <a:pt x="5263086" y="21260"/>
                  <a:pt x="5385595" y="0"/>
                </a:cubicBezTo>
                <a:cubicBezTo>
                  <a:pt x="5508104" y="-21260"/>
                  <a:pt x="5585872" y="21868"/>
                  <a:pt x="5693583" y="0"/>
                </a:cubicBezTo>
                <a:cubicBezTo>
                  <a:pt x="5801294" y="-21868"/>
                  <a:pt x="6286008" y="75603"/>
                  <a:pt x="6475398" y="0"/>
                </a:cubicBezTo>
                <a:cubicBezTo>
                  <a:pt x="6664789" y="-75603"/>
                  <a:pt x="6634256" y="10041"/>
                  <a:pt x="6783387" y="0"/>
                </a:cubicBezTo>
                <a:cubicBezTo>
                  <a:pt x="6932518" y="-10041"/>
                  <a:pt x="6997895" y="29063"/>
                  <a:pt x="7186140" y="0"/>
                </a:cubicBezTo>
                <a:cubicBezTo>
                  <a:pt x="7374385" y="-29063"/>
                  <a:pt x="7600360" y="23922"/>
                  <a:pt x="7967956" y="0"/>
                </a:cubicBezTo>
                <a:cubicBezTo>
                  <a:pt x="8335552" y="-23922"/>
                  <a:pt x="8359741" y="54128"/>
                  <a:pt x="8749772" y="0"/>
                </a:cubicBezTo>
                <a:cubicBezTo>
                  <a:pt x="9139803" y="-54128"/>
                  <a:pt x="9302568" y="70569"/>
                  <a:pt x="9626353" y="0"/>
                </a:cubicBezTo>
                <a:cubicBezTo>
                  <a:pt x="9717476" y="-5144"/>
                  <a:pt x="9776083" y="53929"/>
                  <a:pt x="9776151" y="149798"/>
                </a:cubicBezTo>
                <a:cubicBezTo>
                  <a:pt x="9831857" y="288015"/>
                  <a:pt x="9706846" y="609536"/>
                  <a:pt x="9776151" y="748971"/>
                </a:cubicBezTo>
                <a:cubicBezTo>
                  <a:pt x="9789965" y="842894"/>
                  <a:pt x="9711864" y="896447"/>
                  <a:pt x="9626353" y="898769"/>
                </a:cubicBezTo>
                <a:cubicBezTo>
                  <a:pt x="9458447" y="939653"/>
                  <a:pt x="9369166" y="868167"/>
                  <a:pt x="9128834" y="898769"/>
                </a:cubicBezTo>
                <a:cubicBezTo>
                  <a:pt x="8888502" y="929371"/>
                  <a:pt x="8561085" y="859654"/>
                  <a:pt x="8347018" y="898769"/>
                </a:cubicBezTo>
                <a:cubicBezTo>
                  <a:pt x="8132951" y="937884"/>
                  <a:pt x="7929813" y="833246"/>
                  <a:pt x="7754733" y="898769"/>
                </a:cubicBezTo>
                <a:cubicBezTo>
                  <a:pt x="7579653" y="964292"/>
                  <a:pt x="7430982" y="866221"/>
                  <a:pt x="7257214" y="898769"/>
                </a:cubicBezTo>
                <a:cubicBezTo>
                  <a:pt x="7083446" y="931317"/>
                  <a:pt x="6684823" y="819050"/>
                  <a:pt x="6475398" y="898769"/>
                </a:cubicBezTo>
                <a:cubicBezTo>
                  <a:pt x="6265973" y="978488"/>
                  <a:pt x="5997571" y="885885"/>
                  <a:pt x="5788348" y="898769"/>
                </a:cubicBezTo>
                <a:cubicBezTo>
                  <a:pt x="5579125" y="911653"/>
                  <a:pt x="5356095" y="835723"/>
                  <a:pt x="5196064" y="898769"/>
                </a:cubicBezTo>
                <a:cubicBezTo>
                  <a:pt x="5036033" y="961815"/>
                  <a:pt x="4977669" y="879807"/>
                  <a:pt x="4888076" y="898769"/>
                </a:cubicBezTo>
                <a:cubicBezTo>
                  <a:pt x="4798483" y="917731"/>
                  <a:pt x="4574155" y="892543"/>
                  <a:pt x="4485322" y="898769"/>
                </a:cubicBezTo>
                <a:cubicBezTo>
                  <a:pt x="4396489" y="904995"/>
                  <a:pt x="4224534" y="851443"/>
                  <a:pt x="4082568" y="898769"/>
                </a:cubicBezTo>
                <a:cubicBezTo>
                  <a:pt x="3940602" y="946095"/>
                  <a:pt x="3664606" y="830663"/>
                  <a:pt x="3395518" y="898769"/>
                </a:cubicBezTo>
                <a:cubicBezTo>
                  <a:pt x="3126430" y="966875"/>
                  <a:pt x="3052207" y="892492"/>
                  <a:pt x="2803233" y="898769"/>
                </a:cubicBezTo>
                <a:cubicBezTo>
                  <a:pt x="2554260" y="905046"/>
                  <a:pt x="2536797" y="889433"/>
                  <a:pt x="2400480" y="898769"/>
                </a:cubicBezTo>
                <a:cubicBezTo>
                  <a:pt x="2264163" y="908105"/>
                  <a:pt x="2006185" y="832988"/>
                  <a:pt x="1713430" y="898769"/>
                </a:cubicBezTo>
                <a:cubicBezTo>
                  <a:pt x="1420675" y="964550"/>
                  <a:pt x="1341765" y="853723"/>
                  <a:pt x="1026379" y="898769"/>
                </a:cubicBezTo>
                <a:cubicBezTo>
                  <a:pt x="710993" y="943815"/>
                  <a:pt x="504681" y="895111"/>
                  <a:pt x="149798" y="898769"/>
                </a:cubicBezTo>
                <a:cubicBezTo>
                  <a:pt x="63657" y="903321"/>
                  <a:pt x="13949" y="820312"/>
                  <a:pt x="0" y="748971"/>
                </a:cubicBezTo>
                <a:cubicBezTo>
                  <a:pt x="-28729" y="488306"/>
                  <a:pt x="40771" y="434166"/>
                  <a:pt x="0" y="149798"/>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solidFill>
                  <a:schemeClr val="tx1"/>
                </a:solidFill>
                <a:latin typeface="Arial" panose="020B0604020202020204" pitchFamily="34" charset="0"/>
                <a:cs typeface="Arial" panose="020B0604020202020204" pitchFamily="34" charset="0"/>
              </a:rPr>
              <a:t>2. Hãy giới thiệu về hai Hai Bà Trưng.</a:t>
            </a:r>
            <a:endParaRPr lang="en-VN" sz="4000" b="1" dirty="0">
              <a:solidFill>
                <a:schemeClr val="tx1"/>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83FC11E-445F-9CEF-286D-87B1E95E1C3A}"/>
              </a:ext>
            </a:extLst>
          </p:cNvPr>
          <p:cNvSpPr/>
          <p:nvPr/>
        </p:nvSpPr>
        <p:spPr>
          <a:xfrm>
            <a:off x="363198" y="1632857"/>
            <a:ext cx="3496128" cy="17961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Quê quán</a:t>
            </a:r>
          </a:p>
        </p:txBody>
      </p:sp>
      <p:sp>
        <p:nvSpPr>
          <p:cNvPr id="7" name="Oval 6">
            <a:extLst>
              <a:ext uri="{FF2B5EF4-FFF2-40B4-BE49-F238E27FC236}">
                <a16:creationId xmlns:a16="http://schemas.microsoft.com/office/drawing/2014/main" id="{12606F98-1D50-7920-8676-F2D920057D90}"/>
              </a:ext>
            </a:extLst>
          </p:cNvPr>
          <p:cNvSpPr/>
          <p:nvPr/>
        </p:nvSpPr>
        <p:spPr>
          <a:xfrm>
            <a:off x="4332854" y="1632856"/>
            <a:ext cx="3496128" cy="1796143"/>
          </a:xfrm>
          <a:prstGeom prst="ellipse">
            <a:avLst/>
          </a:prstGeom>
          <a:solidFill>
            <a:srgbClr val="F3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Tài năng</a:t>
            </a:r>
          </a:p>
        </p:txBody>
      </p:sp>
      <p:sp>
        <p:nvSpPr>
          <p:cNvPr id="10" name="Oval 9">
            <a:extLst>
              <a:ext uri="{FF2B5EF4-FFF2-40B4-BE49-F238E27FC236}">
                <a16:creationId xmlns:a16="http://schemas.microsoft.com/office/drawing/2014/main" id="{31C85EC4-1CC9-10C9-BD96-7B6560691EB0}"/>
              </a:ext>
            </a:extLst>
          </p:cNvPr>
          <p:cNvSpPr/>
          <p:nvPr/>
        </p:nvSpPr>
        <p:spPr>
          <a:xfrm>
            <a:off x="8302510" y="1632855"/>
            <a:ext cx="3496128" cy="1796143"/>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Chí hướng</a:t>
            </a:r>
          </a:p>
        </p:txBody>
      </p:sp>
      <p:sp>
        <p:nvSpPr>
          <p:cNvPr id="4" name="Rectangle: Rounded Corners 3">
            <a:extLst>
              <a:ext uri="{FF2B5EF4-FFF2-40B4-BE49-F238E27FC236}">
                <a16:creationId xmlns:a16="http://schemas.microsoft.com/office/drawing/2014/main" id="{3FA4038D-77E5-7C43-9F06-AEA569A8C057}"/>
              </a:ext>
            </a:extLst>
          </p:cNvPr>
          <p:cNvSpPr/>
          <p:nvPr/>
        </p:nvSpPr>
        <p:spPr>
          <a:xfrm>
            <a:off x="551883" y="4212771"/>
            <a:ext cx="3118757" cy="228670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Huyện Mê Linh</a:t>
            </a:r>
          </a:p>
        </p:txBody>
      </p:sp>
      <p:sp>
        <p:nvSpPr>
          <p:cNvPr id="6" name="Arrow: Down 5">
            <a:extLst>
              <a:ext uri="{FF2B5EF4-FFF2-40B4-BE49-F238E27FC236}">
                <a16:creationId xmlns:a16="http://schemas.microsoft.com/office/drawing/2014/main" id="{F733493C-E2AC-A5AF-E7CE-AF1B1B1570B6}"/>
              </a:ext>
            </a:extLst>
          </p:cNvPr>
          <p:cNvSpPr/>
          <p:nvPr/>
        </p:nvSpPr>
        <p:spPr>
          <a:xfrm>
            <a:off x="1890974" y="3428998"/>
            <a:ext cx="440575" cy="783773"/>
          </a:xfrm>
          <a:prstGeom prst="down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F068999-FF48-8C10-3515-FE40E968DFF2}"/>
              </a:ext>
            </a:extLst>
          </p:cNvPr>
          <p:cNvSpPr/>
          <p:nvPr/>
        </p:nvSpPr>
        <p:spPr>
          <a:xfrm>
            <a:off x="4521540" y="4218213"/>
            <a:ext cx="3118757" cy="2286702"/>
          </a:xfrm>
          <a:prstGeom prst="roundRect">
            <a:avLst/>
          </a:prstGeom>
          <a:solidFill>
            <a:srgbClr val="F3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Giỏi võ nghệ</a:t>
            </a:r>
          </a:p>
        </p:txBody>
      </p:sp>
      <p:sp>
        <p:nvSpPr>
          <p:cNvPr id="9" name="Arrow: Down 8">
            <a:extLst>
              <a:ext uri="{FF2B5EF4-FFF2-40B4-BE49-F238E27FC236}">
                <a16:creationId xmlns:a16="http://schemas.microsoft.com/office/drawing/2014/main" id="{C0803A34-05EC-D732-4E4B-17E76EED13E6}"/>
              </a:ext>
            </a:extLst>
          </p:cNvPr>
          <p:cNvSpPr/>
          <p:nvPr/>
        </p:nvSpPr>
        <p:spPr>
          <a:xfrm>
            <a:off x="5860631" y="3434440"/>
            <a:ext cx="440575" cy="783773"/>
          </a:xfrm>
          <a:prstGeom prst="downArrow">
            <a:avLst/>
          </a:prstGeom>
          <a:solidFill>
            <a:srgbClr val="F3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5BCB767-E705-5F1A-E9DA-CAFC67AA2038}"/>
              </a:ext>
            </a:extLst>
          </p:cNvPr>
          <p:cNvSpPr/>
          <p:nvPr/>
        </p:nvSpPr>
        <p:spPr>
          <a:xfrm>
            <a:off x="8491198" y="4212771"/>
            <a:ext cx="3118757" cy="2286702"/>
          </a:xfrm>
          <a:prstGeom prst="roundRect">
            <a:avLst/>
          </a:prstGeom>
          <a:solidFill>
            <a:srgbClr val="F6BE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Nuôi chí giành lại non sông</a:t>
            </a:r>
          </a:p>
        </p:txBody>
      </p:sp>
      <p:sp>
        <p:nvSpPr>
          <p:cNvPr id="12" name="Arrow: Down 11">
            <a:extLst>
              <a:ext uri="{FF2B5EF4-FFF2-40B4-BE49-F238E27FC236}">
                <a16:creationId xmlns:a16="http://schemas.microsoft.com/office/drawing/2014/main" id="{3CA30726-826C-8A22-061E-47C7486D299D}"/>
              </a:ext>
            </a:extLst>
          </p:cNvPr>
          <p:cNvSpPr/>
          <p:nvPr/>
        </p:nvSpPr>
        <p:spPr>
          <a:xfrm>
            <a:off x="9830289" y="3428998"/>
            <a:ext cx="440575" cy="783773"/>
          </a:xfrm>
          <a:prstGeom prst="downArrow">
            <a:avLst/>
          </a:prstGeom>
          <a:solidFill>
            <a:srgbClr val="F6BE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00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animBg="1"/>
      <p:bldP spid="4" grpId="0" animBg="1"/>
      <p:bldP spid="6" grpId="0" animBg="1"/>
      <p:bldP spid="8" grpId="0" animBg="1"/>
      <p:bldP spid="9"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2" name="Rounded Rectangle 4">
            <a:extLst>
              <a:ext uri="{FF2B5EF4-FFF2-40B4-BE49-F238E27FC236}">
                <a16:creationId xmlns:a16="http://schemas.microsoft.com/office/drawing/2014/main" id="{D916922C-7F26-5287-2129-C4CF62FB6E7C}"/>
              </a:ext>
            </a:extLst>
          </p:cNvPr>
          <p:cNvSpPr/>
          <p:nvPr/>
        </p:nvSpPr>
        <p:spPr>
          <a:xfrm>
            <a:off x="685472" y="236176"/>
            <a:ext cx="10753766" cy="720392"/>
          </a:xfrm>
          <a:custGeom>
            <a:avLst/>
            <a:gdLst>
              <a:gd name="connsiteX0" fmla="*/ 0 w 10753766"/>
              <a:gd name="connsiteY0" fmla="*/ 120068 h 720392"/>
              <a:gd name="connsiteX1" fmla="*/ 120068 w 10753766"/>
              <a:gd name="connsiteY1" fmla="*/ 0 h 720392"/>
              <a:gd name="connsiteX2" fmla="*/ 493886 w 10753766"/>
              <a:gd name="connsiteY2" fmla="*/ 0 h 720392"/>
              <a:gd name="connsiteX3" fmla="*/ 1077977 w 10753766"/>
              <a:gd name="connsiteY3" fmla="*/ 0 h 720392"/>
              <a:gd name="connsiteX4" fmla="*/ 1346658 w 10753766"/>
              <a:gd name="connsiteY4" fmla="*/ 0 h 720392"/>
              <a:gd name="connsiteX5" fmla="*/ 1825612 w 10753766"/>
              <a:gd name="connsiteY5" fmla="*/ 0 h 720392"/>
              <a:gd name="connsiteX6" fmla="*/ 2514839 w 10753766"/>
              <a:gd name="connsiteY6" fmla="*/ 0 h 720392"/>
              <a:gd name="connsiteX7" fmla="*/ 3309202 w 10753766"/>
              <a:gd name="connsiteY7" fmla="*/ 0 h 720392"/>
              <a:gd name="connsiteX8" fmla="*/ 3998429 w 10753766"/>
              <a:gd name="connsiteY8" fmla="*/ 0 h 720392"/>
              <a:gd name="connsiteX9" fmla="*/ 4792792 w 10753766"/>
              <a:gd name="connsiteY9" fmla="*/ 0 h 720392"/>
              <a:gd name="connsiteX10" fmla="*/ 5271747 w 10753766"/>
              <a:gd name="connsiteY10" fmla="*/ 0 h 720392"/>
              <a:gd name="connsiteX11" fmla="*/ 5540428 w 10753766"/>
              <a:gd name="connsiteY11" fmla="*/ 0 h 720392"/>
              <a:gd name="connsiteX12" fmla="*/ 6334792 w 10753766"/>
              <a:gd name="connsiteY12" fmla="*/ 0 h 720392"/>
              <a:gd name="connsiteX13" fmla="*/ 6603473 w 10753766"/>
              <a:gd name="connsiteY13" fmla="*/ 0 h 720392"/>
              <a:gd name="connsiteX14" fmla="*/ 6977291 w 10753766"/>
              <a:gd name="connsiteY14" fmla="*/ 0 h 720392"/>
              <a:gd name="connsiteX15" fmla="*/ 7771654 w 10753766"/>
              <a:gd name="connsiteY15" fmla="*/ 0 h 720392"/>
              <a:gd name="connsiteX16" fmla="*/ 8566017 w 10753766"/>
              <a:gd name="connsiteY16" fmla="*/ 0 h 720392"/>
              <a:gd name="connsiteX17" fmla="*/ 8939835 w 10753766"/>
              <a:gd name="connsiteY17" fmla="*/ 0 h 720392"/>
              <a:gd name="connsiteX18" fmla="*/ 9313653 w 10753766"/>
              <a:gd name="connsiteY18" fmla="*/ 0 h 720392"/>
              <a:gd name="connsiteX19" fmla="*/ 10108017 w 10753766"/>
              <a:gd name="connsiteY19" fmla="*/ 0 h 720392"/>
              <a:gd name="connsiteX20" fmla="*/ 10633698 w 10753766"/>
              <a:gd name="connsiteY20" fmla="*/ 0 h 720392"/>
              <a:gd name="connsiteX21" fmla="*/ 10753766 w 10753766"/>
              <a:gd name="connsiteY21" fmla="*/ 120068 h 720392"/>
              <a:gd name="connsiteX22" fmla="*/ 10753766 w 10753766"/>
              <a:gd name="connsiteY22" fmla="*/ 600324 h 720392"/>
              <a:gd name="connsiteX23" fmla="*/ 10633698 w 10753766"/>
              <a:gd name="connsiteY23" fmla="*/ 720392 h 720392"/>
              <a:gd name="connsiteX24" fmla="*/ 10154744 w 10753766"/>
              <a:gd name="connsiteY24" fmla="*/ 720392 h 720392"/>
              <a:gd name="connsiteX25" fmla="*/ 9360381 w 10753766"/>
              <a:gd name="connsiteY25" fmla="*/ 720392 h 720392"/>
              <a:gd name="connsiteX26" fmla="*/ 8671154 w 10753766"/>
              <a:gd name="connsiteY26" fmla="*/ 720392 h 720392"/>
              <a:gd name="connsiteX27" fmla="*/ 8087063 w 10753766"/>
              <a:gd name="connsiteY27" fmla="*/ 720392 h 720392"/>
              <a:gd name="connsiteX28" fmla="*/ 7818382 w 10753766"/>
              <a:gd name="connsiteY28" fmla="*/ 720392 h 720392"/>
              <a:gd name="connsiteX29" fmla="*/ 7444564 w 10753766"/>
              <a:gd name="connsiteY29" fmla="*/ 720392 h 720392"/>
              <a:gd name="connsiteX30" fmla="*/ 7070746 w 10753766"/>
              <a:gd name="connsiteY30" fmla="*/ 720392 h 720392"/>
              <a:gd name="connsiteX31" fmla="*/ 6381519 w 10753766"/>
              <a:gd name="connsiteY31" fmla="*/ 720392 h 720392"/>
              <a:gd name="connsiteX32" fmla="*/ 5797428 w 10753766"/>
              <a:gd name="connsiteY32" fmla="*/ 720392 h 720392"/>
              <a:gd name="connsiteX33" fmla="*/ 5423610 w 10753766"/>
              <a:gd name="connsiteY33" fmla="*/ 720392 h 720392"/>
              <a:gd name="connsiteX34" fmla="*/ 4734383 w 10753766"/>
              <a:gd name="connsiteY34" fmla="*/ 720392 h 720392"/>
              <a:gd name="connsiteX35" fmla="*/ 4045157 w 10753766"/>
              <a:gd name="connsiteY35" fmla="*/ 720392 h 720392"/>
              <a:gd name="connsiteX36" fmla="*/ 3671339 w 10753766"/>
              <a:gd name="connsiteY36" fmla="*/ 720392 h 720392"/>
              <a:gd name="connsiteX37" fmla="*/ 3297521 w 10753766"/>
              <a:gd name="connsiteY37" fmla="*/ 720392 h 720392"/>
              <a:gd name="connsiteX38" fmla="*/ 2818566 w 10753766"/>
              <a:gd name="connsiteY38" fmla="*/ 720392 h 720392"/>
              <a:gd name="connsiteX39" fmla="*/ 2234476 w 10753766"/>
              <a:gd name="connsiteY39" fmla="*/ 720392 h 720392"/>
              <a:gd name="connsiteX40" fmla="*/ 1860658 w 10753766"/>
              <a:gd name="connsiteY40" fmla="*/ 720392 h 720392"/>
              <a:gd name="connsiteX41" fmla="*/ 1066295 w 10753766"/>
              <a:gd name="connsiteY41" fmla="*/ 720392 h 720392"/>
              <a:gd name="connsiteX42" fmla="*/ 120068 w 10753766"/>
              <a:gd name="connsiteY42" fmla="*/ 720392 h 720392"/>
              <a:gd name="connsiteX43" fmla="*/ 0 w 10753766"/>
              <a:gd name="connsiteY43" fmla="*/ 600324 h 720392"/>
              <a:gd name="connsiteX44" fmla="*/ 0 w 10753766"/>
              <a:gd name="connsiteY44" fmla="*/ 120068 h 7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53766" h="720392" extrusionOk="0">
                <a:moveTo>
                  <a:pt x="0" y="120068"/>
                </a:moveTo>
                <a:cubicBezTo>
                  <a:pt x="1535" y="46866"/>
                  <a:pt x="55033" y="4134"/>
                  <a:pt x="120068" y="0"/>
                </a:cubicBezTo>
                <a:cubicBezTo>
                  <a:pt x="254505" y="-38775"/>
                  <a:pt x="327064" y="38840"/>
                  <a:pt x="493886" y="0"/>
                </a:cubicBezTo>
                <a:cubicBezTo>
                  <a:pt x="660708" y="-38840"/>
                  <a:pt x="948240" y="32292"/>
                  <a:pt x="1077977" y="0"/>
                </a:cubicBezTo>
                <a:cubicBezTo>
                  <a:pt x="1207714" y="-32292"/>
                  <a:pt x="1254503" y="18397"/>
                  <a:pt x="1346658" y="0"/>
                </a:cubicBezTo>
                <a:cubicBezTo>
                  <a:pt x="1438813" y="-18397"/>
                  <a:pt x="1705117" y="14800"/>
                  <a:pt x="1825612" y="0"/>
                </a:cubicBezTo>
                <a:cubicBezTo>
                  <a:pt x="1946107" y="-14800"/>
                  <a:pt x="2212806" y="41504"/>
                  <a:pt x="2514839" y="0"/>
                </a:cubicBezTo>
                <a:cubicBezTo>
                  <a:pt x="2816872" y="-41504"/>
                  <a:pt x="3055718" y="75156"/>
                  <a:pt x="3309202" y="0"/>
                </a:cubicBezTo>
                <a:cubicBezTo>
                  <a:pt x="3562686" y="-75156"/>
                  <a:pt x="3709095" y="79451"/>
                  <a:pt x="3998429" y="0"/>
                </a:cubicBezTo>
                <a:cubicBezTo>
                  <a:pt x="4287763" y="-79451"/>
                  <a:pt x="4515113" y="35069"/>
                  <a:pt x="4792792" y="0"/>
                </a:cubicBezTo>
                <a:cubicBezTo>
                  <a:pt x="5070471" y="-35069"/>
                  <a:pt x="5113462" y="47367"/>
                  <a:pt x="5271747" y="0"/>
                </a:cubicBezTo>
                <a:cubicBezTo>
                  <a:pt x="5430032" y="-47367"/>
                  <a:pt x="5447291" y="28742"/>
                  <a:pt x="5540428" y="0"/>
                </a:cubicBezTo>
                <a:cubicBezTo>
                  <a:pt x="5633565" y="-28742"/>
                  <a:pt x="6008535" y="14278"/>
                  <a:pt x="6334792" y="0"/>
                </a:cubicBezTo>
                <a:cubicBezTo>
                  <a:pt x="6661049" y="-14278"/>
                  <a:pt x="6496512" y="6629"/>
                  <a:pt x="6603473" y="0"/>
                </a:cubicBezTo>
                <a:cubicBezTo>
                  <a:pt x="6710434" y="-6629"/>
                  <a:pt x="6793053" y="7378"/>
                  <a:pt x="6977291" y="0"/>
                </a:cubicBezTo>
                <a:cubicBezTo>
                  <a:pt x="7161529" y="-7378"/>
                  <a:pt x="7524617" y="28051"/>
                  <a:pt x="7771654" y="0"/>
                </a:cubicBezTo>
                <a:cubicBezTo>
                  <a:pt x="8018691" y="-28051"/>
                  <a:pt x="8289115" y="12818"/>
                  <a:pt x="8566017" y="0"/>
                </a:cubicBezTo>
                <a:cubicBezTo>
                  <a:pt x="8842919" y="-12818"/>
                  <a:pt x="8757002" y="8785"/>
                  <a:pt x="8939835" y="0"/>
                </a:cubicBezTo>
                <a:cubicBezTo>
                  <a:pt x="9122668" y="-8785"/>
                  <a:pt x="9218714" y="4474"/>
                  <a:pt x="9313653" y="0"/>
                </a:cubicBezTo>
                <a:cubicBezTo>
                  <a:pt x="9408592" y="-4474"/>
                  <a:pt x="9714036" y="86341"/>
                  <a:pt x="10108017" y="0"/>
                </a:cubicBezTo>
                <a:cubicBezTo>
                  <a:pt x="10501998" y="-86341"/>
                  <a:pt x="10439375" y="7086"/>
                  <a:pt x="10633698" y="0"/>
                </a:cubicBezTo>
                <a:cubicBezTo>
                  <a:pt x="10702168" y="1749"/>
                  <a:pt x="10768180" y="41716"/>
                  <a:pt x="10753766" y="120068"/>
                </a:cubicBezTo>
                <a:cubicBezTo>
                  <a:pt x="10799464" y="234781"/>
                  <a:pt x="10706642" y="370921"/>
                  <a:pt x="10753766" y="600324"/>
                </a:cubicBezTo>
                <a:cubicBezTo>
                  <a:pt x="10758897" y="658445"/>
                  <a:pt x="10706304" y="734750"/>
                  <a:pt x="10633698" y="720392"/>
                </a:cubicBezTo>
                <a:cubicBezTo>
                  <a:pt x="10519410" y="753025"/>
                  <a:pt x="10257693" y="667185"/>
                  <a:pt x="10154744" y="720392"/>
                </a:cubicBezTo>
                <a:cubicBezTo>
                  <a:pt x="10051795" y="773599"/>
                  <a:pt x="9717296" y="682069"/>
                  <a:pt x="9360381" y="720392"/>
                </a:cubicBezTo>
                <a:cubicBezTo>
                  <a:pt x="9003466" y="758715"/>
                  <a:pt x="8887882" y="679411"/>
                  <a:pt x="8671154" y="720392"/>
                </a:cubicBezTo>
                <a:cubicBezTo>
                  <a:pt x="8454426" y="761373"/>
                  <a:pt x="8345199" y="695207"/>
                  <a:pt x="8087063" y="720392"/>
                </a:cubicBezTo>
                <a:cubicBezTo>
                  <a:pt x="7828927" y="745577"/>
                  <a:pt x="7898852" y="711067"/>
                  <a:pt x="7818382" y="720392"/>
                </a:cubicBezTo>
                <a:cubicBezTo>
                  <a:pt x="7737912" y="729717"/>
                  <a:pt x="7529138" y="690732"/>
                  <a:pt x="7444564" y="720392"/>
                </a:cubicBezTo>
                <a:cubicBezTo>
                  <a:pt x="7359990" y="750052"/>
                  <a:pt x="7220944" y="686156"/>
                  <a:pt x="7070746" y="720392"/>
                </a:cubicBezTo>
                <a:cubicBezTo>
                  <a:pt x="6920548" y="754628"/>
                  <a:pt x="6540818" y="717701"/>
                  <a:pt x="6381519" y="720392"/>
                </a:cubicBezTo>
                <a:cubicBezTo>
                  <a:pt x="6222220" y="723083"/>
                  <a:pt x="6055501" y="704483"/>
                  <a:pt x="5797428" y="720392"/>
                </a:cubicBezTo>
                <a:cubicBezTo>
                  <a:pt x="5539355" y="736301"/>
                  <a:pt x="5591931" y="680038"/>
                  <a:pt x="5423610" y="720392"/>
                </a:cubicBezTo>
                <a:cubicBezTo>
                  <a:pt x="5255289" y="760746"/>
                  <a:pt x="5062192" y="658775"/>
                  <a:pt x="4734383" y="720392"/>
                </a:cubicBezTo>
                <a:cubicBezTo>
                  <a:pt x="4406574" y="782009"/>
                  <a:pt x="4300434" y="638309"/>
                  <a:pt x="4045157" y="720392"/>
                </a:cubicBezTo>
                <a:cubicBezTo>
                  <a:pt x="3789880" y="802475"/>
                  <a:pt x="3856396" y="678120"/>
                  <a:pt x="3671339" y="720392"/>
                </a:cubicBezTo>
                <a:cubicBezTo>
                  <a:pt x="3486282" y="762664"/>
                  <a:pt x="3374336" y="708552"/>
                  <a:pt x="3297521" y="720392"/>
                </a:cubicBezTo>
                <a:cubicBezTo>
                  <a:pt x="3220706" y="732232"/>
                  <a:pt x="3011726" y="692336"/>
                  <a:pt x="2818566" y="720392"/>
                </a:cubicBezTo>
                <a:cubicBezTo>
                  <a:pt x="2625407" y="748448"/>
                  <a:pt x="2455912" y="677643"/>
                  <a:pt x="2234476" y="720392"/>
                </a:cubicBezTo>
                <a:cubicBezTo>
                  <a:pt x="2013040" y="763141"/>
                  <a:pt x="2034581" y="706181"/>
                  <a:pt x="1860658" y="720392"/>
                </a:cubicBezTo>
                <a:cubicBezTo>
                  <a:pt x="1686735" y="734603"/>
                  <a:pt x="1337378" y="665158"/>
                  <a:pt x="1066295" y="720392"/>
                </a:cubicBezTo>
                <a:cubicBezTo>
                  <a:pt x="795212" y="775626"/>
                  <a:pt x="464152" y="613386"/>
                  <a:pt x="120068" y="720392"/>
                </a:cubicBezTo>
                <a:cubicBezTo>
                  <a:pt x="43041" y="718545"/>
                  <a:pt x="1770" y="663833"/>
                  <a:pt x="0" y="600324"/>
                </a:cubicBezTo>
                <a:cubicBezTo>
                  <a:pt x="-27870" y="382689"/>
                  <a:pt x="26909" y="279595"/>
                  <a:pt x="0" y="120068"/>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3. Theo em, vì sao Hai Bà Trưng phất cờ khởi nghĩa?</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1759-1C6D-8DEA-7F6D-6D2F9164DB7F}"/>
              </a:ext>
            </a:extLst>
          </p:cNvPr>
          <p:cNvSpPr txBox="1"/>
          <p:nvPr/>
        </p:nvSpPr>
        <p:spPr>
          <a:xfrm>
            <a:off x="1468172" y="1642159"/>
            <a:ext cx="9188367" cy="4247317"/>
          </a:xfrm>
          <a:prstGeom prst="rect">
            <a:avLst/>
          </a:prstGeom>
          <a:noFill/>
        </p:spPr>
        <p:txBody>
          <a:bodyPr wrap="square" rtlCol="0">
            <a:spAutoFit/>
          </a:bodyPr>
          <a:lstStyle/>
          <a:p>
            <a:pPr algn="just"/>
            <a:r>
              <a:rPr lang="en-US" sz="5400"/>
              <a:t>    Hai Bà Trưng phất cờ khởi nghĩa vì căm thù bọn giặc hung ác, muốn giành lại non sông, cứu dân khỏi ách nô lên, báo thù cho chồng.</a:t>
            </a:r>
          </a:p>
        </p:txBody>
      </p:sp>
      <p:sp>
        <p:nvSpPr>
          <p:cNvPr id="3" name="TextBox 2">
            <a:extLst>
              <a:ext uri="{FF2B5EF4-FFF2-40B4-BE49-F238E27FC236}">
                <a16:creationId xmlns:a16="http://schemas.microsoft.com/office/drawing/2014/main" id="{458B3702-6CE5-C339-3741-7F96F15E682A}"/>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2, 3.</a:t>
            </a:r>
            <a:endParaRPr lang="en-US" sz="2000"/>
          </a:p>
        </p:txBody>
      </p:sp>
    </p:spTree>
    <p:extLst>
      <p:ext uri="{BB962C8B-B14F-4D97-AF65-F5344CB8AC3E}">
        <p14:creationId xmlns:p14="http://schemas.microsoft.com/office/powerpoint/2010/main" val="27114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515917" y="141021"/>
            <a:ext cx="11302340" cy="1218159"/>
          </a:xfrm>
          <a:custGeom>
            <a:avLst/>
            <a:gdLst>
              <a:gd name="connsiteX0" fmla="*/ 0 w 11302340"/>
              <a:gd name="connsiteY0" fmla="*/ 203031 h 1218159"/>
              <a:gd name="connsiteX1" fmla="*/ 203031 w 11302340"/>
              <a:gd name="connsiteY1" fmla="*/ 0 h 1218159"/>
              <a:gd name="connsiteX2" fmla="*/ 558594 w 11302340"/>
              <a:gd name="connsiteY2" fmla="*/ 0 h 1218159"/>
              <a:gd name="connsiteX3" fmla="*/ 1132082 w 11302340"/>
              <a:gd name="connsiteY3" fmla="*/ 0 h 1218159"/>
              <a:gd name="connsiteX4" fmla="*/ 1378682 w 11302340"/>
              <a:gd name="connsiteY4" fmla="*/ 0 h 1218159"/>
              <a:gd name="connsiteX5" fmla="*/ 1843208 w 11302340"/>
              <a:gd name="connsiteY5" fmla="*/ 0 h 1218159"/>
              <a:gd name="connsiteX6" fmla="*/ 2525659 w 11302340"/>
              <a:gd name="connsiteY6" fmla="*/ 0 h 1218159"/>
              <a:gd name="connsiteX7" fmla="*/ 3317073 w 11302340"/>
              <a:gd name="connsiteY7" fmla="*/ 0 h 1218159"/>
              <a:gd name="connsiteX8" fmla="*/ 3999524 w 11302340"/>
              <a:gd name="connsiteY8" fmla="*/ 0 h 1218159"/>
              <a:gd name="connsiteX9" fmla="*/ 4790938 w 11302340"/>
              <a:gd name="connsiteY9" fmla="*/ 0 h 1218159"/>
              <a:gd name="connsiteX10" fmla="*/ 5255463 w 11302340"/>
              <a:gd name="connsiteY10" fmla="*/ 0 h 1218159"/>
              <a:gd name="connsiteX11" fmla="*/ 5502063 w 11302340"/>
              <a:gd name="connsiteY11" fmla="*/ 0 h 1218159"/>
              <a:gd name="connsiteX12" fmla="*/ 6293477 w 11302340"/>
              <a:gd name="connsiteY12" fmla="*/ 0 h 1218159"/>
              <a:gd name="connsiteX13" fmla="*/ 6540077 w 11302340"/>
              <a:gd name="connsiteY13" fmla="*/ 0 h 1218159"/>
              <a:gd name="connsiteX14" fmla="*/ 6895640 w 11302340"/>
              <a:gd name="connsiteY14" fmla="*/ 0 h 1218159"/>
              <a:gd name="connsiteX15" fmla="*/ 7687054 w 11302340"/>
              <a:gd name="connsiteY15" fmla="*/ 0 h 1218159"/>
              <a:gd name="connsiteX16" fmla="*/ 8478467 w 11302340"/>
              <a:gd name="connsiteY16" fmla="*/ 0 h 1218159"/>
              <a:gd name="connsiteX17" fmla="*/ 8834030 w 11302340"/>
              <a:gd name="connsiteY17" fmla="*/ 0 h 1218159"/>
              <a:gd name="connsiteX18" fmla="*/ 9189593 w 11302340"/>
              <a:gd name="connsiteY18" fmla="*/ 0 h 1218159"/>
              <a:gd name="connsiteX19" fmla="*/ 9981007 w 11302340"/>
              <a:gd name="connsiteY19" fmla="*/ 0 h 1218159"/>
              <a:gd name="connsiteX20" fmla="*/ 10227607 w 11302340"/>
              <a:gd name="connsiteY20" fmla="*/ 0 h 1218159"/>
              <a:gd name="connsiteX21" fmla="*/ 10474207 w 11302340"/>
              <a:gd name="connsiteY21" fmla="*/ 0 h 1218159"/>
              <a:gd name="connsiteX22" fmla="*/ 11099309 w 11302340"/>
              <a:gd name="connsiteY22" fmla="*/ 0 h 1218159"/>
              <a:gd name="connsiteX23" fmla="*/ 11302340 w 11302340"/>
              <a:gd name="connsiteY23" fmla="*/ 203031 h 1218159"/>
              <a:gd name="connsiteX24" fmla="*/ 11302340 w 11302340"/>
              <a:gd name="connsiteY24" fmla="*/ 600959 h 1218159"/>
              <a:gd name="connsiteX25" fmla="*/ 11302340 w 11302340"/>
              <a:gd name="connsiteY25" fmla="*/ 1015128 h 1218159"/>
              <a:gd name="connsiteX26" fmla="*/ 11099309 w 11302340"/>
              <a:gd name="connsiteY26" fmla="*/ 1218159 h 1218159"/>
              <a:gd name="connsiteX27" fmla="*/ 10416858 w 11302340"/>
              <a:gd name="connsiteY27" fmla="*/ 1218159 h 1218159"/>
              <a:gd name="connsiteX28" fmla="*/ 10170258 w 11302340"/>
              <a:gd name="connsiteY28" fmla="*/ 1218159 h 1218159"/>
              <a:gd name="connsiteX29" fmla="*/ 9814695 w 11302340"/>
              <a:gd name="connsiteY29" fmla="*/ 1218159 h 1218159"/>
              <a:gd name="connsiteX30" fmla="*/ 9459132 w 11302340"/>
              <a:gd name="connsiteY30" fmla="*/ 1218159 h 1218159"/>
              <a:gd name="connsiteX31" fmla="*/ 8776681 w 11302340"/>
              <a:gd name="connsiteY31" fmla="*/ 1218159 h 1218159"/>
              <a:gd name="connsiteX32" fmla="*/ 8203193 w 11302340"/>
              <a:gd name="connsiteY32" fmla="*/ 1218159 h 1218159"/>
              <a:gd name="connsiteX33" fmla="*/ 7847630 w 11302340"/>
              <a:gd name="connsiteY33" fmla="*/ 1218159 h 1218159"/>
              <a:gd name="connsiteX34" fmla="*/ 7165179 w 11302340"/>
              <a:gd name="connsiteY34" fmla="*/ 1218159 h 1218159"/>
              <a:gd name="connsiteX35" fmla="*/ 6482728 w 11302340"/>
              <a:gd name="connsiteY35" fmla="*/ 1218159 h 1218159"/>
              <a:gd name="connsiteX36" fmla="*/ 6127165 w 11302340"/>
              <a:gd name="connsiteY36" fmla="*/ 1218159 h 1218159"/>
              <a:gd name="connsiteX37" fmla="*/ 5771603 w 11302340"/>
              <a:gd name="connsiteY37" fmla="*/ 1218159 h 1218159"/>
              <a:gd name="connsiteX38" fmla="*/ 5307077 w 11302340"/>
              <a:gd name="connsiteY38" fmla="*/ 1218159 h 1218159"/>
              <a:gd name="connsiteX39" fmla="*/ 4733589 w 11302340"/>
              <a:gd name="connsiteY39" fmla="*/ 1218159 h 1218159"/>
              <a:gd name="connsiteX40" fmla="*/ 4378026 w 11302340"/>
              <a:gd name="connsiteY40" fmla="*/ 1218159 h 1218159"/>
              <a:gd name="connsiteX41" fmla="*/ 3586612 w 11302340"/>
              <a:gd name="connsiteY41" fmla="*/ 1218159 h 1218159"/>
              <a:gd name="connsiteX42" fmla="*/ 2904161 w 11302340"/>
              <a:gd name="connsiteY42" fmla="*/ 1218159 h 1218159"/>
              <a:gd name="connsiteX43" fmla="*/ 2221710 w 11302340"/>
              <a:gd name="connsiteY43" fmla="*/ 1218159 h 1218159"/>
              <a:gd name="connsiteX44" fmla="*/ 1539259 w 11302340"/>
              <a:gd name="connsiteY44" fmla="*/ 1218159 h 1218159"/>
              <a:gd name="connsiteX45" fmla="*/ 965770 w 11302340"/>
              <a:gd name="connsiteY45" fmla="*/ 1218159 h 1218159"/>
              <a:gd name="connsiteX46" fmla="*/ 203031 w 11302340"/>
              <a:gd name="connsiteY46" fmla="*/ 1218159 h 1218159"/>
              <a:gd name="connsiteX47" fmla="*/ 0 w 11302340"/>
              <a:gd name="connsiteY47" fmla="*/ 1015128 h 1218159"/>
              <a:gd name="connsiteX48" fmla="*/ 0 w 11302340"/>
              <a:gd name="connsiteY48" fmla="*/ 600959 h 1218159"/>
              <a:gd name="connsiteX49" fmla="*/ 0 w 11302340"/>
              <a:gd name="connsiteY49" fmla="*/ 203031 h 12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1218159" extrusionOk="0">
                <a:moveTo>
                  <a:pt x="0" y="203031"/>
                </a:moveTo>
                <a:cubicBezTo>
                  <a:pt x="6089" y="63568"/>
                  <a:pt x="99379" y="27447"/>
                  <a:pt x="203031" y="0"/>
                </a:cubicBezTo>
                <a:cubicBezTo>
                  <a:pt x="343308" y="-5138"/>
                  <a:pt x="390871" y="13306"/>
                  <a:pt x="558594" y="0"/>
                </a:cubicBezTo>
                <a:cubicBezTo>
                  <a:pt x="726317" y="-13306"/>
                  <a:pt x="865849" y="32117"/>
                  <a:pt x="1132082" y="0"/>
                </a:cubicBezTo>
                <a:cubicBezTo>
                  <a:pt x="1398315" y="-32117"/>
                  <a:pt x="1310825" y="24515"/>
                  <a:pt x="1378682" y="0"/>
                </a:cubicBezTo>
                <a:cubicBezTo>
                  <a:pt x="1446539" y="-24515"/>
                  <a:pt x="1735766" y="33675"/>
                  <a:pt x="1843208" y="0"/>
                </a:cubicBezTo>
                <a:cubicBezTo>
                  <a:pt x="1950650" y="-33675"/>
                  <a:pt x="2305143" y="1365"/>
                  <a:pt x="2525659" y="0"/>
                </a:cubicBezTo>
                <a:cubicBezTo>
                  <a:pt x="2746175" y="-1365"/>
                  <a:pt x="3020197" y="28304"/>
                  <a:pt x="3317073" y="0"/>
                </a:cubicBezTo>
                <a:cubicBezTo>
                  <a:pt x="3613949" y="-28304"/>
                  <a:pt x="3802148" y="9384"/>
                  <a:pt x="3999524" y="0"/>
                </a:cubicBezTo>
                <a:cubicBezTo>
                  <a:pt x="4196900" y="-9384"/>
                  <a:pt x="4446490" y="49112"/>
                  <a:pt x="4790938" y="0"/>
                </a:cubicBezTo>
                <a:cubicBezTo>
                  <a:pt x="5135386" y="-49112"/>
                  <a:pt x="5123134" y="12664"/>
                  <a:pt x="5255463" y="0"/>
                </a:cubicBezTo>
                <a:cubicBezTo>
                  <a:pt x="5387793" y="-12664"/>
                  <a:pt x="5417565" y="5516"/>
                  <a:pt x="5502063" y="0"/>
                </a:cubicBezTo>
                <a:cubicBezTo>
                  <a:pt x="5586561" y="-5516"/>
                  <a:pt x="6012883" y="15630"/>
                  <a:pt x="6293477" y="0"/>
                </a:cubicBezTo>
                <a:cubicBezTo>
                  <a:pt x="6574071" y="-15630"/>
                  <a:pt x="6463661" y="13408"/>
                  <a:pt x="6540077" y="0"/>
                </a:cubicBezTo>
                <a:cubicBezTo>
                  <a:pt x="6616493" y="-13408"/>
                  <a:pt x="6784006" y="8930"/>
                  <a:pt x="6895640" y="0"/>
                </a:cubicBezTo>
                <a:cubicBezTo>
                  <a:pt x="7007274" y="-8930"/>
                  <a:pt x="7463007" y="74073"/>
                  <a:pt x="7687054" y="0"/>
                </a:cubicBezTo>
                <a:cubicBezTo>
                  <a:pt x="7911101" y="-74073"/>
                  <a:pt x="8181455" y="3617"/>
                  <a:pt x="8478467" y="0"/>
                </a:cubicBezTo>
                <a:cubicBezTo>
                  <a:pt x="8775479" y="-3617"/>
                  <a:pt x="8714013" y="33886"/>
                  <a:pt x="8834030" y="0"/>
                </a:cubicBezTo>
                <a:cubicBezTo>
                  <a:pt x="8954047" y="-33886"/>
                  <a:pt x="9112944" y="26475"/>
                  <a:pt x="9189593" y="0"/>
                </a:cubicBezTo>
                <a:cubicBezTo>
                  <a:pt x="9266242" y="-26475"/>
                  <a:pt x="9671618" y="44431"/>
                  <a:pt x="9981007" y="0"/>
                </a:cubicBezTo>
                <a:cubicBezTo>
                  <a:pt x="10290396" y="-44431"/>
                  <a:pt x="10143464" y="3924"/>
                  <a:pt x="10227607" y="0"/>
                </a:cubicBezTo>
                <a:cubicBezTo>
                  <a:pt x="10311750" y="-3924"/>
                  <a:pt x="10400448" y="7405"/>
                  <a:pt x="10474207" y="0"/>
                </a:cubicBezTo>
                <a:cubicBezTo>
                  <a:pt x="10547966" y="-7405"/>
                  <a:pt x="10872158" y="60290"/>
                  <a:pt x="11099309" y="0"/>
                </a:cubicBezTo>
                <a:cubicBezTo>
                  <a:pt x="11223587" y="-18847"/>
                  <a:pt x="11296620" y="82647"/>
                  <a:pt x="11302340" y="203031"/>
                </a:cubicBezTo>
                <a:cubicBezTo>
                  <a:pt x="11315445" y="362662"/>
                  <a:pt x="11282105" y="504344"/>
                  <a:pt x="11302340" y="600959"/>
                </a:cubicBezTo>
                <a:cubicBezTo>
                  <a:pt x="11322575" y="697574"/>
                  <a:pt x="11268356" y="908554"/>
                  <a:pt x="11302340" y="1015128"/>
                </a:cubicBezTo>
                <a:cubicBezTo>
                  <a:pt x="11296518" y="1125090"/>
                  <a:pt x="11229272" y="1209614"/>
                  <a:pt x="11099309" y="1218159"/>
                </a:cubicBezTo>
                <a:cubicBezTo>
                  <a:pt x="10900000" y="1287263"/>
                  <a:pt x="10600859" y="1166589"/>
                  <a:pt x="10416858" y="1218159"/>
                </a:cubicBezTo>
                <a:cubicBezTo>
                  <a:pt x="10232857" y="1269729"/>
                  <a:pt x="10237348" y="1208451"/>
                  <a:pt x="10170258" y="1218159"/>
                </a:cubicBezTo>
                <a:cubicBezTo>
                  <a:pt x="10103168" y="1227867"/>
                  <a:pt x="9901501" y="1184472"/>
                  <a:pt x="9814695" y="1218159"/>
                </a:cubicBezTo>
                <a:cubicBezTo>
                  <a:pt x="9727889" y="1251846"/>
                  <a:pt x="9555618" y="1200524"/>
                  <a:pt x="9459132" y="1218159"/>
                </a:cubicBezTo>
                <a:cubicBezTo>
                  <a:pt x="9362646" y="1235794"/>
                  <a:pt x="9059019" y="1206662"/>
                  <a:pt x="8776681" y="1218159"/>
                </a:cubicBezTo>
                <a:cubicBezTo>
                  <a:pt x="8494343" y="1229656"/>
                  <a:pt x="8369039" y="1183352"/>
                  <a:pt x="8203193" y="1218159"/>
                </a:cubicBezTo>
                <a:cubicBezTo>
                  <a:pt x="8037347" y="1252966"/>
                  <a:pt x="7968102" y="1192958"/>
                  <a:pt x="7847630" y="1218159"/>
                </a:cubicBezTo>
                <a:cubicBezTo>
                  <a:pt x="7727158" y="1243360"/>
                  <a:pt x="7463652" y="1175937"/>
                  <a:pt x="7165179" y="1218159"/>
                </a:cubicBezTo>
                <a:cubicBezTo>
                  <a:pt x="6866706" y="1260381"/>
                  <a:pt x="6622925" y="1216376"/>
                  <a:pt x="6482728" y="1218159"/>
                </a:cubicBezTo>
                <a:cubicBezTo>
                  <a:pt x="6342531" y="1219942"/>
                  <a:pt x="6274926" y="1184719"/>
                  <a:pt x="6127165" y="1218159"/>
                </a:cubicBezTo>
                <a:cubicBezTo>
                  <a:pt x="5979404" y="1251599"/>
                  <a:pt x="5877358" y="1199144"/>
                  <a:pt x="5771603" y="1218159"/>
                </a:cubicBezTo>
                <a:cubicBezTo>
                  <a:pt x="5665848" y="1237174"/>
                  <a:pt x="5485792" y="1215177"/>
                  <a:pt x="5307077" y="1218159"/>
                </a:cubicBezTo>
                <a:cubicBezTo>
                  <a:pt x="5128362" y="1221141"/>
                  <a:pt x="4879811" y="1169572"/>
                  <a:pt x="4733589" y="1218159"/>
                </a:cubicBezTo>
                <a:cubicBezTo>
                  <a:pt x="4587367" y="1266746"/>
                  <a:pt x="4495900" y="1203354"/>
                  <a:pt x="4378026" y="1218159"/>
                </a:cubicBezTo>
                <a:cubicBezTo>
                  <a:pt x="4260152" y="1232964"/>
                  <a:pt x="3752428" y="1183723"/>
                  <a:pt x="3586612" y="1218159"/>
                </a:cubicBezTo>
                <a:cubicBezTo>
                  <a:pt x="3420796" y="1252595"/>
                  <a:pt x="3186639" y="1136819"/>
                  <a:pt x="2904161" y="1218159"/>
                </a:cubicBezTo>
                <a:cubicBezTo>
                  <a:pt x="2621683" y="1299499"/>
                  <a:pt x="2468532" y="1165266"/>
                  <a:pt x="2221710" y="1218159"/>
                </a:cubicBezTo>
                <a:cubicBezTo>
                  <a:pt x="1974888" y="1271052"/>
                  <a:pt x="1692347" y="1163953"/>
                  <a:pt x="1539259" y="1218159"/>
                </a:cubicBezTo>
                <a:cubicBezTo>
                  <a:pt x="1386171" y="1272365"/>
                  <a:pt x="1208620" y="1182102"/>
                  <a:pt x="965770" y="1218159"/>
                </a:cubicBezTo>
                <a:cubicBezTo>
                  <a:pt x="722920" y="1254216"/>
                  <a:pt x="374246" y="1165330"/>
                  <a:pt x="203031" y="1218159"/>
                </a:cubicBezTo>
                <a:cubicBezTo>
                  <a:pt x="91315" y="1243264"/>
                  <a:pt x="1835" y="1095857"/>
                  <a:pt x="0" y="1015128"/>
                </a:cubicBezTo>
                <a:cubicBezTo>
                  <a:pt x="-27061" y="847000"/>
                  <a:pt x="1706" y="687321"/>
                  <a:pt x="0" y="600959"/>
                </a:cubicBezTo>
                <a:cubicBezTo>
                  <a:pt x="-1706" y="514597"/>
                  <a:pt x="31968" y="363947"/>
                  <a:pt x="0" y="20303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4. Hình ảnh Hai Bà Trưng và đoàn quân ra trận được miêu tả hào hùng như thế nào?</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845FCE-29A5-7BF5-317E-601BC15D5545}"/>
              </a:ext>
            </a:extLst>
          </p:cNvPr>
          <p:cNvSpPr txBox="1"/>
          <p:nvPr/>
        </p:nvSpPr>
        <p:spPr>
          <a:xfrm>
            <a:off x="364913" y="1800265"/>
            <a:ext cx="11432011" cy="4154984"/>
          </a:xfrm>
          <a:prstGeom prst="rect">
            <a:avLst/>
          </a:prstGeom>
          <a:noFill/>
        </p:spPr>
        <p:txBody>
          <a:bodyPr wrap="square">
            <a:spAutoFit/>
          </a:bodyPr>
          <a:lstStyle/>
          <a:p>
            <a:pPr algn="just"/>
            <a:r>
              <a:rPr lang="en-US" sz="4400"/>
              <a:t>	</a:t>
            </a:r>
            <a:r>
              <a:rPr lang="vi-VN" sz="4400"/>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endParaRPr lang="en-US" sz="4000"/>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4.</a:t>
            </a:r>
            <a:endParaRPr lang="en-US" sz="2000"/>
          </a:p>
        </p:txBody>
      </p:sp>
    </p:spTree>
    <p:extLst>
      <p:ext uri="{BB962C8B-B14F-4D97-AF65-F5344CB8AC3E}">
        <p14:creationId xmlns:p14="http://schemas.microsoft.com/office/powerpoint/2010/main" val="26834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4" name="TextBox 3">
            <a:extLst>
              <a:ext uri="{FF2B5EF4-FFF2-40B4-BE49-F238E27FC236}">
                <a16:creationId xmlns:a16="http://schemas.microsoft.com/office/drawing/2014/main" id="{35181759-1C6D-8DEA-7F6D-6D2F9164DB7F}"/>
              </a:ext>
            </a:extLst>
          </p:cNvPr>
          <p:cNvSpPr txBox="1"/>
          <p:nvPr/>
        </p:nvSpPr>
        <p:spPr>
          <a:xfrm>
            <a:off x="1354769" y="1337450"/>
            <a:ext cx="9448415" cy="5016758"/>
          </a:xfrm>
          <a:prstGeom prst="rect">
            <a:avLst/>
          </a:prstGeom>
          <a:noFill/>
        </p:spPr>
        <p:txBody>
          <a:bodyPr wrap="square" rtlCol="0">
            <a:spAutoFit/>
          </a:bodyPr>
          <a:lstStyle/>
          <a:p>
            <a:pPr algn="just"/>
            <a:r>
              <a:rPr lang="en-US" sz="4000">
                <a:solidFill>
                  <a:schemeClr val="tx1"/>
                </a:solidFill>
                <a:latin typeface="Arial" panose="020B0604020202020204" pitchFamily="34" charset="0"/>
                <a:cs typeface="Arial" panose="020B0604020202020204" pitchFamily="34" charset="0"/>
              </a:rPr>
              <a:t>     Hình ảnh Hai Bà Trưng và đoàn quân ra trận được miêu tả rất hào hùng:</a:t>
            </a:r>
            <a:r>
              <a:rPr lang="vi-VN" sz="4000"/>
              <a:t> </a:t>
            </a:r>
            <a:r>
              <a:rPr lang="vi-VN" sz="4000" i="1">
                <a:solidFill>
                  <a:srgbClr val="C00000"/>
                </a:solidFill>
              </a:rPr>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endParaRPr lang="en-US" sz="4000" i="1">
              <a:solidFill>
                <a:srgbClr val="C00000"/>
              </a:solidFill>
            </a:endParaRPr>
          </a:p>
        </p:txBody>
      </p:sp>
      <p:sp>
        <p:nvSpPr>
          <p:cNvPr id="2" name="Rounded Rectangle 4">
            <a:extLst>
              <a:ext uri="{FF2B5EF4-FFF2-40B4-BE49-F238E27FC236}">
                <a16:creationId xmlns:a16="http://schemas.microsoft.com/office/drawing/2014/main" id="{C1126DC9-3AF9-1D27-7B59-468C0B442905}"/>
              </a:ext>
            </a:extLst>
          </p:cNvPr>
          <p:cNvSpPr/>
          <p:nvPr/>
        </p:nvSpPr>
        <p:spPr>
          <a:xfrm>
            <a:off x="515917" y="141022"/>
            <a:ext cx="11302340" cy="966364"/>
          </a:xfrm>
          <a:custGeom>
            <a:avLst/>
            <a:gdLst>
              <a:gd name="connsiteX0" fmla="*/ 0 w 11302340"/>
              <a:gd name="connsiteY0" fmla="*/ 161064 h 966364"/>
              <a:gd name="connsiteX1" fmla="*/ 161064 w 11302340"/>
              <a:gd name="connsiteY1" fmla="*/ 0 h 966364"/>
              <a:gd name="connsiteX2" fmla="*/ 519366 w 11302340"/>
              <a:gd name="connsiteY2" fmla="*/ 0 h 966364"/>
              <a:gd name="connsiteX3" fmla="*/ 1097272 w 11302340"/>
              <a:gd name="connsiteY3" fmla="*/ 0 h 966364"/>
              <a:gd name="connsiteX4" fmla="*/ 1345771 w 11302340"/>
              <a:gd name="connsiteY4" fmla="*/ 0 h 966364"/>
              <a:gd name="connsiteX5" fmla="*/ 1813875 w 11302340"/>
              <a:gd name="connsiteY5" fmla="*/ 0 h 966364"/>
              <a:gd name="connsiteX6" fmla="*/ 2501583 w 11302340"/>
              <a:gd name="connsiteY6" fmla="*/ 0 h 966364"/>
              <a:gd name="connsiteX7" fmla="*/ 3299093 w 11302340"/>
              <a:gd name="connsiteY7" fmla="*/ 0 h 966364"/>
              <a:gd name="connsiteX8" fmla="*/ 3986801 w 11302340"/>
              <a:gd name="connsiteY8" fmla="*/ 0 h 966364"/>
              <a:gd name="connsiteX9" fmla="*/ 4784311 w 11302340"/>
              <a:gd name="connsiteY9" fmla="*/ 0 h 966364"/>
              <a:gd name="connsiteX10" fmla="*/ 5252415 w 11302340"/>
              <a:gd name="connsiteY10" fmla="*/ 0 h 966364"/>
              <a:gd name="connsiteX11" fmla="*/ 5500914 w 11302340"/>
              <a:gd name="connsiteY11" fmla="*/ 0 h 966364"/>
              <a:gd name="connsiteX12" fmla="*/ 6298425 w 11302340"/>
              <a:gd name="connsiteY12" fmla="*/ 0 h 966364"/>
              <a:gd name="connsiteX13" fmla="*/ 6546924 w 11302340"/>
              <a:gd name="connsiteY13" fmla="*/ 0 h 966364"/>
              <a:gd name="connsiteX14" fmla="*/ 6905226 w 11302340"/>
              <a:gd name="connsiteY14" fmla="*/ 0 h 966364"/>
              <a:gd name="connsiteX15" fmla="*/ 7702736 w 11302340"/>
              <a:gd name="connsiteY15" fmla="*/ 0 h 966364"/>
              <a:gd name="connsiteX16" fmla="*/ 8500246 w 11302340"/>
              <a:gd name="connsiteY16" fmla="*/ 0 h 966364"/>
              <a:gd name="connsiteX17" fmla="*/ 8858548 w 11302340"/>
              <a:gd name="connsiteY17" fmla="*/ 0 h 966364"/>
              <a:gd name="connsiteX18" fmla="*/ 9216849 w 11302340"/>
              <a:gd name="connsiteY18" fmla="*/ 0 h 966364"/>
              <a:gd name="connsiteX19" fmla="*/ 10014360 w 11302340"/>
              <a:gd name="connsiteY19" fmla="*/ 0 h 966364"/>
              <a:gd name="connsiteX20" fmla="*/ 10262859 w 11302340"/>
              <a:gd name="connsiteY20" fmla="*/ 0 h 966364"/>
              <a:gd name="connsiteX21" fmla="*/ 10511359 w 11302340"/>
              <a:gd name="connsiteY21" fmla="*/ 0 h 966364"/>
              <a:gd name="connsiteX22" fmla="*/ 11141276 w 11302340"/>
              <a:gd name="connsiteY22" fmla="*/ 0 h 966364"/>
              <a:gd name="connsiteX23" fmla="*/ 11302340 w 11302340"/>
              <a:gd name="connsiteY23" fmla="*/ 161064 h 966364"/>
              <a:gd name="connsiteX24" fmla="*/ 11302340 w 11302340"/>
              <a:gd name="connsiteY24" fmla="*/ 476740 h 966364"/>
              <a:gd name="connsiteX25" fmla="*/ 11302340 w 11302340"/>
              <a:gd name="connsiteY25" fmla="*/ 805300 h 966364"/>
              <a:gd name="connsiteX26" fmla="*/ 11141276 w 11302340"/>
              <a:gd name="connsiteY26" fmla="*/ 966364 h 966364"/>
              <a:gd name="connsiteX27" fmla="*/ 10453568 w 11302340"/>
              <a:gd name="connsiteY27" fmla="*/ 966364 h 966364"/>
              <a:gd name="connsiteX28" fmla="*/ 10205068 w 11302340"/>
              <a:gd name="connsiteY28" fmla="*/ 966364 h 966364"/>
              <a:gd name="connsiteX29" fmla="*/ 9846767 w 11302340"/>
              <a:gd name="connsiteY29" fmla="*/ 966364 h 966364"/>
              <a:gd name="connsiteX30" fmla="*/ 9488465 w 11302340"/>
              <a:gd name="connsiteY30" fmla="*/ 966364 h 966364"/>
              <a:gd name="connsiteX31" fmla="*/ 8800757 w 11302340"/>
              <a:gd name="connsiteY31" fmla="*/ 966364 h 966364"/>
              <a:gd name="connsiteX32" fmla="*/ 8222851 w 11302340"/>
              <a:gd name="connsiteY32" fmla="*/ 966364 h 966364"/>
              <a:gd name="connsiteX33" fmla="*/ 7864550 w 11302340"/>
              <a:gd name="connsiteY33" fmla="*/ 966364 h 966364"/>
              <a:gd name="connsiteX34" fmla="*/ 7176842 w 11302340"/>
              <a:gd name="connsiteY34" fmla="*/ 966364 h 966364"/>
              <a:gd name="connsiteX35" fmla="*/ 6489134 w 11302340"/>
              <a:gd name="connsiteY35" fmla="*/ 966364 h 966364"/>
              <a:gd name="connsiteX36" fmla="*/ 6130832 w 11302340"/>
              <a:gd name="connsiteY36" fmla="*/ 966364 h 966364"/>
              <a:gd name="connsiteX37" fmla="*/ 5772530 w 11302340"/>
              <a:gd name="connsiteY37" fmla="*/ 966364 h 966364"/>
              <a:gd name="connsiteX38" fmla="*/ 5304426 w 11302340"/>
              <a:gd name="connsiteY38" fmla="*/ 966364 h 966364"/>
              <a:gd name="connsiteX39" fmla="*/ 4726521 w 11302340"/>
              <a:gd name="connsiteY39" fmla="*/ 966364 h 966364"/>
              <a:gd name="connsiteX40" fmla="*/ 4368219 w 11302340"/>
              <a:gd name="connsiteY40" fmla="*/ 966364 h 966364"/>
              <a:gd name="connsiteX41" fmla="*/ 3570709 w 11302340"/>
              <a:gd name="connsiteY41" fmla="*/ 966364 h 966364"/>
              <a:gd name="connsiteX42" fmla="*/ 2883001 w 11302340"/>
              <a:gd name="connsiteY42" fmla="*/ 966364 h 966364"/>
              <a:gd name="connsiteX43" fmla="*/ 2195293 w 11302340"/>
              <a:gd name="connsiteY43" fmla="*/ 966364 h 966364"/>
              <a:gd name="connsiteX44" fmla="*/ 1507585 w 11302340"/>
              <a:gd name="connsiteY44" fmla="*/ 966364 h 966364"/>
              <a:gd name="connsiteX45" fmla="*/ 929679 w 11302340"/>
              <a:gd name="connsiteY45" fmla="*/ 966364 h 966364"/>
              <a:gd name="connsiteX46" fmla="*/ 161064 w 11302340"/>
              <a:gd name="connsiteY46" fmla="*/ 966364 h 966364"/>
              <a:gd name="connsiteX47" fmla="*/ 0 w 11302340"/>
              <a:gd name="connsiteY47" fmla="*/ 805300 h 966364"/>
              <a:gd name="connsiteX48" fmla="*/ 0 w 11302340"/>
              <a:gd name="connsiteY48" fmla="*/ 476740 h 966364"/>
              <a:gd name="connsiteX49" fmla="*/ 0 w 11302340"/>
              <a:gd name="connsiteY49" fmla="*/ 161064 h 9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966364" extrusionOk="0">
                <a:moveTo>
                  <a:pt x="0" y="161064"/>
                </a:moveTo>
                <a:cubicBezTo>
                  <a:pt x="1888" y="63637"/>
                  <a:pt x="76548" y="14362"/>
                  <a:pt x="161064" y="0"/>
                </a:cubicBezTo>
                <a:cubicBezTo>
                  <a:pt x="257389" y="-11245"/>
                  <a:pt x="379685" y="41870"/>
                  <a:pt x="519366" y="0"/>
                </a:cubicBezTo>
                <a:cubicBezTo>
                  <a:pt x="659047" y="-41870"/>
                  <a:pt x="960659" y="42131"/>
                  <a:pt x="1097272" y="0"/>
                </a:cubicBezTo>
                <a:cubicBezTo>
                  <a:pt x="1233885" y="-42131"/>
                  <a:pt x="1289910" y="6589"/>
                  <a:pt x="1345771" y="0"/>
                </a:cubicBezTo>
                <a:cubicBezTo>
                  <a:pt x="1401632" y="-6589"/>
                  <a:pt x="1631426" y="21412"/>
                  <a:pt x="1813875" y="0"/>
                </a:cubicBezTo>
                <a:cubicBezTo>
                  <a:pt x="1996324" y="-21412"/>
                  <a:pt x="2312706" y="78756"/>
                  <a:pt x="2501583" y="0"/>
                </a:cubicBezTo>
                <a:cubicBezTo>
                  <a:pt x="2690460" y="-78756"/>
                  <a:pt x="2977053" y="16330"/>
                  <a:pt x="3299093" y="0"/>
                </a:cubicBezTo>
                <a:cubicBezTo>
                  <a:pt x="3621133" y="-16330"/>
                  <a:pt x="3750960" y="70982"/>
                  <a:pt x="3986801" y="0"/>
                </a:cubicBezTo>
                <a:cubicBezTo>
                  <a:pt x="4222642" y="-70982"/>
                  <a:pt x="4561809" y="13391"/>
                  <a:pt x="4784311" y="0"/>
                </a:cubicBezTo>
                <a:cubicBezTo>
                  <a:pt x="5006813" y="-13391"/>
                  <a:pt x="5026012" y="49820"/>
                  <a:pt x="5252415" y="0"/>
                </a:cubicBezTo>
                <a:cubicBezTo>
                  <a:pt x="5478818" y="-49820"/>
                  <a:pt x="5447304" y="12803"/>
                  <a:pt x="5500914" y="0"/>
                </a:cubicBezTo>
                <a:cubicBezTo>
                  <a:pt x="5554524" y="-12803"/>
                  <a:pt x="6066960" y="48769"/>
                  <a:pt x="6298425" y="0"/>
                </a:cubicBezTo>
                <a:cubicBezTo>
                  <a:pt x="6529890" y="-48769"/>
                  <a:pt x="6466737" y="23060"/>
                  <a:pt x="6546924" y="0"/>
                </a:cubicBezTo>
                <a:cubicBezTo>
                  <a:pt x="6627111" y="-23060"/>
                  <a:pt x="6727631" y="20335"/>
                  <a:pt x="6905226" y="0"/>
                </a:cubicBezTo>
                <a:cubicBezTo>
                  <a:pt x="7082821" y="-20335"/>
                  <a:pt x="7529297" y="73593"/>
                  <a:pt x="7702736" y="0"/>
                </a:cubicBezTo>
                <a:cubicBezTo>
                  <a:pt x="7876175" y="-73593"/>
                  <a:pt x="8233204" y="51334"/>
                  <a:pt x="8500246" y="0"/>
                </a:cubicBezTo>
                <a:cubicBezTo>
                  <a:pt x="8767288" y="-51334"/>
                  <a:pt x="8728779" y="25151"/>
                  <a:pt x="8858548" y="0"/>
                </a:cubicBezTo>
                <a:cubicBezTo>
                  <a:pt x="8988317" y="-25151"/>
                  <a:pt x="9064485" y="19455"/>
                  <a:pt x="9216849" y="0"/>
                </a:cubicBezTo>
                <a:cubicBezTo>
                  <a:pt x="9369213" y="-19455"/>
                  <a:pt x="9686858" y="26398"/>
                  <a:pt x="10014360" y="0"/>
                </a:cubicBezTo>
                <a:cubicBezTo>
                  <a:pt x="10341862" y="-26398"/>
                  <a:pt x="10206135" y="25997"/>
                  <a:pt x="10262859" y="0"/>
                </a:cubicBezTo>
                <a:cubicBezTo>
                  <a:pt x="10319583" y="-25997"/>
                  <a:pt x="10408879" y="3877"/>
                  <a:pt x="10511359" y="0"/>
                </a:cubicBezTo>
                <a:cubicBezTo>
                  <a:pt x="10613839" y="-3877"/>
                  <a:pt x="10919726" y="24933"/>
                  <a:pt x="11141276" y="0"/>
                </a:cubicBezTo>
                <a:cubicBezTo>
                  <a:pt x="11237257" y="-10904"/>
                  <a:pt x="11297329" y="64882"/>
                  <a:pt x="11302340" y="161064"/>
                </a:cubicBezTo>
                <a:cubicBezTo>
                  <a:pt x="11331306" y="318709"/>
                  <a:pt x="11272371" y="335027"/>
                  <a:pt x="11302340" y="476740"/>
                </a:cubicBezTo>
                <a:cubicBezTo>
                  <a:pt x="11332309" y="618453"/>
                  <a:pt x="11264336" y="691462"/>
                  <a:pt x="11302340" y="805300"/>
                </a:cubicBezTo>
                <a:cubicBezTo>
                  <a:pt x="11294121" y="891191"/>
                  <a:pt x="11241648" y="960892"/>
                  <a:pt x="11141276" y="966364"/>
                </a:cubicBezTo>
                <a:cubicBezTo>
                  <a:pt x="10826645" y="1024078"/>
                  <a:pt x="10674889" y="950342"/>
                  <a:pt x="10453568" y="966364"/>
                </a:cubicBezTo>
                <a:cubicBezTo>
                  <a:pt x="10232247" y="982386"/>
                  <a:pt x="10296227" y="943528"/>
                  <a:pt x="10205068" y="966364"/>
                </a:cubicBezTo>
                <a:cubicBezTo>
                  <a:pt x="10113909" y="989200"/>
                  <a:pt x="9919717" y="961393"/>
                  <a:pt x="9846767" y="966364"/>
                </a:cubicBezTo>
                <a:cubicBezTo>
                  <a:pt x="9773817" y="971335"/>
                  <a:pt x="9615004" y="942901"/>
                  <a:pt x="9488465" y="966364"/>
                </a:cubicBezTo>
                <a:cubicBezTo>
                  <a:pt x="9361926" y="989827"/>
                  <a:pt x="9124003" y="954461"/>
                  <a:pt x="8800757" y="966364"/>
                </a:cubicBezTo>
                <a:cubicBezTo>
                  <a:pt x="8477511" y="978267"/>
                  <a:pt x="8496737" y="946578"/>
                  <a:pt x="8222851" y="966364"/>
                </a:cubicBezTo>
                <a:cubicBezTo>
                  <a:pt x="7948965" y="986150"/>
                  <a:pt x="7948609" y="962961"/>
                  <a:pt x="7864550" y="966364"/>
                </a:cubicBezTo>
                <a:cubicBezTo>
                  <a:pt x="7780491" y="969767"/>
                  <a:pt x="7328830" y="916597"/>
                  <a:pt x="7176842" y="966364"/>
                </a:cubicBezTo>
                <a:cubicBezTo>
                  <a:pt x="7024854" y="1016131"/>
                  <a:pt x="6714249" y="891118"/>
                  <a:pt x="6489134" y="966364"/>
                </a:cubicBezTo>
                <a:cubicBezTo>
                  <a:pt x="6264019" y="1041610"/>
                  <a:pt x="6208200" y="938120"/>
                  <a:pt x="6130832" y="966364"/>
                </a:cubicBezTo>
                <a:cubicBezTo>
                  <a:pt x="6053464" y="994608"/>
                  <a:pt x="5946871" y="962521"/>
                  <a:pt x="5772530" y="966364"/>
                </a:cubicBezTo>
                <a:cubicBezTo>
                  <a:pt x="5598189" y="970207"/>
                  <a:pt x="5492993" y="912756"/>
                  <a:pt x="5304426" y="966364"/>
                </a:cubicBezTo>
                <a:cubicBezTo>
                  <a:pt x="5115859" y="1019972"/>
                  <a:pt x="4887415" y="942271"/>
                  <a:pt x="4726521" y="966364"/>
                </a:cubicBezTo>
                <a:cubicBezTo>
                  <a:pt x="4565627" y="990457"/>
                  <a:pt x="4510996" y="932686"/>
                  <a:pt x="4368219" y="966364"/>
                </a:cubicBezTo>
                <a:cubicBezTo>
                  <a:pt x="4225442" y="1000042"/>
                  <a:pt x="3855996" y="885647"/>
                  <a:pt x="3570709" y="966364"/>
                </a:cubicBezTo>
                <a:cubicBezTo>
                  <a:pt x="3285422" y="1047081"/>
                  <a:pt x="3077063" y="911308"/>
                  <a:pt x="2883001" y="966364"/>
                </a:cubicBezTo>
                <a:cubicBezTo>
                  <a:pt x="2688939" y="1021420"/>
                  <a:pt x="2493773" y="888214"/>
                  <a:pt x="2195293" y="966364"/>
                </a:cubicBezTo>
                <a:cubicBezTo>
                  <a:pt x="1896813" y="1044514"/>
                  <a:pt x="1685088" y="937182"/>
                  <a:pt x="1507585" y="966364"/>
                </a:cubicBezTo>
                <a:cubicBezTo>
                  <a:pt x="1330082" y="995546"/>
                  <a:pt x="1162975" y="957475"/>
                  <a:pt x="929679" y="966364"/>
                </a:cubicBezTo>
                <a:cubicBezTo>
                  <a:pt x="696383" y="975253"/>
                  <a:pt x="392883" y="942185"/>
                  <a:pt x="161064" y="966364"/>
                </a:cubicBezTo>
                <a:cubicBezTo>
                  <a:pt x="72296" y="977556"/>
                  <a:pt x="1303" y="871944"/>
                  <a:pt x="0" y="805300"/>
                </a:cubicBezTo>
                <a:cubicBezTo>
                  <a:pt x="-36386" y="700458"/>
                  <a:pt x="19123" y="615215"/>
                  <a:pt x="0" y="476740"/>
                </a:cubicBezTo>
                <a:cubicBezTo>
                  <a:pt x="-19123" y="338265"/>
                  <a:pt x="34854" y="306754"/>
                  <a:pt x="0" y="161064"/>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4. Hình ảnh Hai Bà Trưng và đoàn quân ra trận được miêu tả hào hùng như thế nào?</a:t>
            </a:r>
            <a:endParaRPr lang="en-VN"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5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B7A88A5-8222-80AB-5067-6045277303DA}"/>
              </a:ext>
            </a:extLst>
          </p:cNvPr>
          <p:cNvSpPr/>
          <p:nvPr/>
        </p:nvSpPr>
        <p:spPr>
          <a:xfrm>
            <a:off x="515917" y="141022"/>
            <a:ext cx="11302340" cy="1136962"/>
          </a:xfrm>
          <a:custGeom>
            <a:avLst/>
            <a:gdLst>
              <a:gd name="connsiteX0" fmla="*/ 0 w 11302340"/>
              <a:gd name="connsiteY0" fmla="*/ 189497 h 1136962"/>
              <a:gd name="connsiteX1" fmla="*/ 189497 w 11302340"/>
              <a:gd name="connsiteY1" fmla="*/ 0 h 1136962"/>
              <a:gd name="connsiteX2" fmla="*/ 545943 w 11302340"/>
              <a:gd name="connsiteY2" fmla="*/ 0 h 1136962"/>
              <a:gd name="connsiteX3" fmla="*/ 1120856 w 11302340"/>
              <a:gd name="connsiteY3" fmla="*/ 0 h 1136962"/>
              <a:gd name="connsiteX4" fmla="*/ 1368069 w 11302340"/>
              <a:gd name="connsiteY4" fmla="*/ 0 h 1136962"/>
              <a:gd name="connsiteX5" fmla="*/ 1833748 w 11302340"/>
              <a:gd name="connsiteY5" fmla="*/ 0 h 1136962"/>
              <a:gd name="connsiteX6" fmla="*/ 2517894 w 11302340"/>
              <a:gd name="connsiteY6" fmla="*/ 0 h 1136962"/>
              <a:gd name="connsiteX7" fmla="*/ 3311274 w 11302340"/>
              <a:gd name="connsiteY7" fmla="*/ 0 h 1136962"/>
              <a:gd name="connsiteX8" fmla="*/ 3995421 w 11302340"/>
              <a:gd name="connsiteY8" fmla="*/ 0 h 1136962"/>
              <a:gd name="connsiteX9" fmla="*/ 4788801 w 11302340"/>
              <a:gd name="connsiteY9" fmla="*/ 0 h 1136962"/>
              <a:gd name="connsiteX10" fmla="*/ 5254480 w 11302340"/>
              <a:gd name="connsiteY10" fmla="*/ 0 h 1136962"/>
              <a:gd name="connsiteX11" fmla="*/ 5501693 w 11302340"/>
              <a:gd name="connsiteY11" fmla="*/ 0 h 1136962"/>
              <a:gd name="connsiteX12" fmla="*/ 6295073 w 11302340"/>
              <a:gd name="connsiteY12" fmla="*/ 0 h 1136962"/>
              <a:gd name="connsiteX13" fmla="*/ 6542285 w 11302340"/>
              <a:gd name="connsiteY13" fmla="*/ 0 h 1136962"/>
              <a:gd name="connsiteX14" fmla="*/ 6898731 w 11302340"/>
              <a:gd name="connsiteY14" fmla="*/ 0 h 1136962"/>
              <a:gd name="connsiteX15" fmla="*/ 7692111 w 11302340"/>
              <a:gd name="connsiteY15" fmla="*/ 0 h 1136962"/>
              <a:gd name="connsiteX16" fmla="*/ 8485491 w 11302340"/>
              <a:gd name="connsiteY16" fmla="*/ 0 h 1136962"/>
              <a:gd name="connsiteX17" fmla="*/ 8841937 w 11302340"/>
              <a:gd name="connsiteY17" fmla="*/ 0 h 1136962"/>
              <a:gd name="connsiteX18" fmla="*/ 9198383 w 11302340"/>
              <a:gd name="connsiteY18" fmla="*/ 0 h 1136962"/>
              <a:gd name="connsiteX19" fmla="*/ 9991763 w 11302340"/>
              <a:gd name="connsiteY19" fmla="*/ 0 h 1136962"/>
              <a:gd name="connsiteX20" fmla="*/ 10238975 w 11302340"/>
              <a:gd name="connsiteY20" fmla="*/ 0 h 1136962"/>
              <a:gd name="connsiteX21" fmla="*/ 10486188 w 11302340"/>
              <a:gd name="connsiteY21" fmla="*/ 0 h 1136962"/>
              <a:gd name="connsiteX22" fmla="*/ 11112843 w 11302340"/>
              <a:gd name="connsiteY22" fmla="*/ 0 h 1136962"/>
              <a:gd name="connsiteX23" fmla="*/ 11302340 w 11302340"/>
              <a:gd name="connsiteY23" fmla="*/ 189497 h 1136962"/>
              <a:gd name="connsiteX24" fmla="*/ 11302340 w 11302340"/>
              <a:gd name="connsiteY24" fmla="*/ 560901 h 1136962"/>
              <a:gd name="connsiteX25" fmla="*/ 11302340 w 11302340"/>
              <a:gd name="connsiteY25" fmla="*/ 947465 h 1136962"/>
              <a:gd name="connsiteX26" fmla="*/ 11112843 w 11302340"/>
              <a:gd name="connsiteY26" fmla="*/ 1136962 h 1136962"/>
              <a:gd name="connsiteX27" fmla="*/ 10428697 w 11302340"/>
              <a:gd name="connsiteY27" fmla="*/ 1136962 h 1136962"/>
              <a:gd name="connsiteX28" fmla="*/ 10181484 w 11302340"/>
              <a:gd name="connsiteY28" fmla="*/ 1136962 h 1136962"/>
              <a:gd name="connsiteX29" fmla="*/ 9825038 w 11302340"/>
              <a:gd name="connsiteY29" fmla="*/ 1136962 h 1136962"/>
              <a:gd name="connsiteX30" fmla="*/ 9468592 w 11302340"/>
              <a:gd name="connsiteY30" fmla="*/ 1136962 h 1136962"/>
              <a:gd name="connsiteX31" fmla="*/ 8784446 w 11302340"/>
              <a:gd name="connsiteY31" fmla="*/ 1136962 h 1136962"/>
              <a:gd name="connsiteX32" fmla="*/ 8209533 w 11302340"/>
              <a:gd name="connsiteY32" fmla="*/ 1136962 h 1136962"/>
              <a:gd name="connsiteX33" fmla="*/ 7853087 w 11302340"/>
              <a:gd name="connsiteY33" fmla="*/ 1136962 h 1136962"/>
              <a:gd name="connsiteX34" fmla="*/ 7168940 w 11302340"/>
              <a:gd name="connsiteY34" fmla="*/ 1136962 h 1136962"/>
              <a:gd name="connsiteX35" fmla="*/ 6484794 w 11302340"/>
              <a:gd name="connsiteY35" fmla="*/ 1136962 h 1136962"/>
              <a:gd name="connsiteX36" fmla="*/ 6128348 w 11302340"/>
              <a:gd name="connsiteY36" fmla="*/ 1136962 h 1136962"/>
              <a:gd name="connsiteX37" fmla="*/ 5771902 w 11302340"/>
              <a:gd name="connsiteY37" fmla="*/ 1136962 h 1136962"/>
              <a:gd name="connsiteX38" fmla="*/ 5306222 w 11302340"/>
              <a:gd name="connsiteY38" fmla="*/ 1136962 h 1136962"/>
              <a:gd name="connsiteX39" fmla="*/ 4731309 w 11302340"/>
              <a:gd name="connsiteY39" fmla="*/ 1136962 h 1136962"/>
              <a:gd name="connsiteX40" fmla="*/ 4374863 w 11302340"/>
              <a:gd name="connsiteY40" fmla="*/ 1136962 h 1136962"/>
              <a:gd name="connsiteX41" fmla="*/ 3581483 w 11302340"/>
              <a:gd name="connsiteY41" fmla="*/ 1136962 h 1136962"/>
              <a:gd name="connsiteX42" fmla="*/ 2897337 w 11302340"/>
              <a:gd name="connsiteY42" fmla="*/ 1136962 h 1136962"/>
              <a:gd name="connsiteX43" fmla="*/ 2213191 w 11302340"/>
              <a:gd name="connsiteY43" fmla="*/ 1136962 h 1136962"/>
              <a:gd name="connsiteX44" fmla="*/ 1529044 w 11302340"/>
              <a:gd name="connsiteY44" fmla="*/ 1136962 h 1136962"/>
              <a:gd name="connsiteX45" fmla="*/ 954131 w 11302340"/>
              <a:gd name="connsiteY45" fmla="*/ 1136962 h 1136962"/>
              <a:gd name="connsiteX46" fmla="*/ 189497 w 11302340"/>
              <a:gd name="connsiteY46" fmla="*/ 1136962 h 1136962"/>
              <a:gd name="connsiteX47" fmla="*/ 0 w 11302340"/>
              <a:gd name="connsiteY47" fmla="*/ 947465 h 1136962"/>
              <a:gd name="connsiteX48" fmla="*/ 0 w 11302340"/>
              <a:gd name="connsiteY48" fmla="*/ 560901 h 1136962"/>
              <a:gd name="connsiteX49" fmla="*/ 0 w 11302340"/>
              <a:gd name="connsiteY49" fmla="*/ 189497 h 1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1136962" extrusionOk="0">
                <a:moveTo>
                  <a:pt x="0" y="189497"/>
                </a:moveTo>
                <a:cubicBezTo>
                  <a:pt x="2719" y="72636"/>
                  <a:pt x="93561" y="28226"/>
                  <a:pt x="189497" y="0"/>
                </a:cubicBezTo>
                <a:cubicBezTo>
                  <a:pt x="279373" y="-19288"/>
                  <a:pt x="399161" y="33222"/>
                  <a:pt x="545943" y="0"/>
                </a:cubicBezTo>
                <a:cubicBezTo>
                  <a:pt x="692725" y="-33222"/>
                  <a:pt x="966493" y="47095"/>
                  <a:pt x="1120856" y="0"/>
                </a:cubicBezTo>
                <a:cubicBezTo>
                  <a:pt x="1275219" y="-47095"/>
                  <a:pt x="1255175" y="24618"/>
                  <a:pt x="1368069" y="0"/>
                </a:cubicBezTo>
                <a:cubicBezTo>
                  <a:pt x="1480963" y="-24618"/>
                  <a:pt x="1694617" y="39774"/>
                  <a:pt x="1833748" y="0"/>
                </a:cubicBezTo>
                <a:cubicBezTo>
                  <a:pt x="1972879" y="-39774"/>
                  <a:pt x="2198922" y="13161"/>
                  <a:pt x="2517894" y="0"/>
                </a:cubicBezTo>
                <a:cubicBezTo>
                  <a:pt x="2836866" y="-13161"/>
                  <a:pt x="2952388" y="81758"/>
                  <a:pt x="3311274" y="0"/>
                </a:cubicBezTo>
                <a:cubicBezTo>
                  <a:pt x="3670160" y="-81758"/>
                  <a:pt x="3736607" y="23251"/>
                  <a:pt x="3995421" y="0"/>
                </a:cubicBezTo>
                <a:cubicBezTo>
                  <a:pt x="4254235" y="-23251"/>
                  <a:pt x="4557981" y="34324"/>
                  <a:pt x="4788801" y="0"/>
                </a:cubicBezTo>
                <a:cubicBezTo>
                  <a:pt x="5019621" y="-34324"/>
                  <a:pt x="5156869" y="12032"/>
                  <a:pt x="5254480" y="0"/>
                </a:cubicBezTo>
                <a:cubicBezTo>
                  <a:pt x="5352091" y="-12032"/>
                  <a:pt x="5418936" y="20505"/>
                  <a:pt x="5501693" y="0"/>
                </a:cubicBezTo>
                <a:cubicBezTo>
                  <a:pt x="5584450" y="-20505"/>
                  <a:pt x="6055095" y="71738"/>
                  <a:pt x="6295073" y="0"/>
                </a:cubicBezTo>
                <a:cubicBezTo>
                  <a:pt x="6535051" y="-71738"/>
                  <a:pt x="6444755" y="5628"/>
                  <a:pt x="6542285" y="0"/>
                </a:cubicBezTo>
                <a:cubicBezTo>
                  <a:pt x="6639815" y="-5628"/>
                  <a:pt x="6767932" y="41377"/>
                  <a:pt x="6898731" y="0"/>
                </a:cubicBezTo>
                <a:cubicBezTo>
                  <a:pt x="7029530" y="-41377"/>
                  <a:pt x="7530110" y="6309"/>
                  <a:pt x="7692111" y="0"/>
                </a:cubicBezTo>
                <a:cubicBezTo>
                  <a:pt x="7854112" y="-6309"/>
                  <a:pt x="8269603" y="70629"/>
                  <a:pt x="8485491" y="0"/>
                </a:cubicBezTo>
                <a:cubicBezTo>
                  <a:pt x="8701379" y="-70629"/>
                  <a:pt x="8668718" y="27146"/>
                  <a:pt x="8841937" y="0"/>
                </a:cubicBezTo>
                <a:cubicBezTo>
                  <a:pt x="9015156" y="-27146"/>
                  <a:pt x="9087321" y="33606"/>
                  <a:pt x="9198383" y="0"/>
                </a:cubicBezTo>
                <a:cubicBezTo>
                  <a:pt x="9309445" y="-33606"/>
                  <a:pt x="9699619" y="1973"/>
                  <a:pt x="9991763" y="0"/>
                </a:cubicBezTo>
                <a:cubicBezTo>
                  <a:pt x="10283907" y="-1973"/>
                  <a:pt x="10160278" y="308"/>
                  <a:pt x="10238975" y="0"/>
                </a:cubicBezTo>
                <a:cubicBezTo>
                  <a:pt x="10317672" y="-308"/>
                  <a:pt x="10401372" y="13508"/>
                  <a:pt x="10486188" y="0"/>
                </a:cubicBezTo>
                <a:cubicBezTo>
                  <a:pt x="10571004" y="-13508"/>
                  <a:pt x="10974170" y="18761"/>
                  <a:pt x="11112843" y="0"/>
                </a:cubicBezTo>
                <a:cubicBezTo>
                  <a:pt x="11231270" y="-21367"/>
                  <a:pt x="11299583" y="80863"/>
                  <a:pt x="11302340" y="189497"/>
                </a:cubicBezTo>
                <a:cubicBezTo>
                  <a:pt x="11338722" y="283564"/>
                  <a:pt x="11278660" y="455427"/>
                  <a:pt x="11302340" y="560901"/>
                </a:cubicBezTo>
                <a:cubicBezTo>
                  <a:pt x="11326020" y="666375"/>
                  <a:pt x="11269672" y="840376"/>
                  <a:pt x="11302340" y="947465"/>
                </a:cubicBezTo>
                <a:cubicBezTo>
                  <a:pt x="11274542" y="1041765"/>
                  <a:pt x="11224000" y="1133847"/>
                  <a:pt x="11112843" y="1136962"/>
                </a:cubicBezTo>
                <a:cubicBezTo>
                  <a:pt x="10924169" y="1154287"/>
                  <a:pt x="10731730" y="1134064"/>
                  <a:pt x="10428697" y="1136962"/>
                </a:cubicBezTo>
                <a:cubicBezTo>
                  <a:pt x="10125664" y="1139860"/>
                  <a:pt x="10278348" y="1130962"/>
                  <a:pt x="10181484" y="1136962"/>
                </a:cubicBezTo>
                <a:cubicBezTo>
                  <a:pt x="10084620" y="1142962"/>
                  <a:pt x="9932059" y="1102902"/>
                  <a:pt x="9825038" y="1136962"/>
                </a:cubicBezTo>
                <a:cubicBezTo>
                  <a:pt x="9718017" y="1171022"/>
                  <a:pt x="9567767" y="1128721"/>
                  <a:pt x="9468592" y="1136962"/>
                </a:cubicBezTo>
                <a:cubicBezTo>
                  <a:pt x="9369417" y="1145203"/>
                  <a:pt x="9045884" y="1126846"/>
                  <a:pt x="8784446" y="1136962"/>
                </a:cubicBezTo>
                <a:cubicBezTo>
                  <a:pt x="8523008" y="1147078"/>
                  <a:pt x="8486492" y="1080941"/>
                  <a:pt x="8209533" y="1136962"/>
                </a:cubicBezTo>
                <a:cubicBezTo>
                  <a:pt x="7932574" y="1192983"/>
                  <a:pt x="7975919" y="1118094"/>
                  <a:pt x="7853087" y="1136962"/>
                </a:cubicBezTo>
                <a:cubicBezTo>
                  <a:pt x="7730255" y="1155830"/>
                  <a:pt x="7502568" y="1125439"/>
                  <a:pt x="7168940" y="1136962"/>
                </a:cubicBezTo>
                <a:cubicBezTo>
                  <a:pt x="6835312" y="1148485"/>
                  <a:pt x="6674145" y="1106567"/>
                  <a:pt x="6484794" y="1136962"/>
                </a:cubicBezTo>
                <a:cubicBezTo>
                  <a:pt x="6295443" y="1167357"/>
                  <a:pt x="6231540" y="1125852"/>
                  <a:pt x="6128348" y="1136962"/>
                </a:cubicBezTo>
                <a:cubicBezTo>
                  <a:pt x="6025156" y="1148072"/>
                  <a:pt x="5887741" y="1109996"/>
                  <a:pt x="5771902" y="1136962"/>
                </a:cubicBezTo>
                <a:cubicBezTo>
                  <a:pt x="5656063" y="1163928"/>
                  <a:pt x="5484289" y="1085080"/>
                  <a:pt x="5306222" y="1136962"/>
                </a:cubicBezTo>
                <a:cubicBezTo>
                  <a:pt x="5128155" y="1188844"/>
                  <a:pt x="4993411" y="1118578"/>
                  <a:pt x="4731309" y="1136962"/>
                </a:cubicBezTo>
                <a:cubicBezTo>
                  <a:pt x="4469207" y="1155346"/>
                  <a:pt x="4546096" y="1109355"/>
                  <a:pt x="4374863" y="1136962"/>
                </a:cubicBezTo>
                <a:cubicBezTo>
                  <a:pt x="4203630" y="1164569"/>
                  <a:pt x="3978120" y="1132349"/>
                  <a:pt x="3581483" y="1136962"/>
                </a:cubicBezTo>
                <a:cubicBezTo>
                  <a:pt x="3184846" y="1141575"/>
                  <a:pt x="3054720" y="1073372"/>
                  <a:pt x="2897337" y="1136962"/>
                </a:cubicBezTo>
                <a:cubicBezTo>
                  <a:pt x="2739954" y="1200552"/>
                  <a:pt x="2456308" y="1082264"/>
                  <a:pt x="2213191" y="1136962"/>
                </a:cubicBezTo>
                <a:cubicBezTo>
                  <a:pt x="1970074" y="1191660"/>
                  <a:pt x="1789114" y="1106241"/>
                  <a:pt x="1529044" y="1136962"/>
                </a:cubicBezTo>
                <a:cubicBezTo>
                  <a:pt x="1268974" y="1167683"/>
                  <a:pt x="1228992" y="1101269"/>
                  <a:pt x="954131" y="1136962"/>
                </a:cubicBezTo>
                <a:cubicBezTo>
                  <a:pt x="679270" y="1172655"/>
                  <a:pt x="515134" y="1130180"/>
                  <a:pt x="189497" y="1136962"/>
                </a:cubicBezTo>
                <a:cubicBezTo>
                  <a:pt x="85105" y="1152922"/>
                  <a:pt x="1795" y="1021398"/>
                  <a:pt x="0" y="947465"/>
                </a:cubicBezTo>
                <a:cubicBezTo>
                  <a:pt x="-28414" y="829098"/>
                  <a:pt x="26921" y="708785"/>
                  <a:pt x="0" y="560901"/>
                </a:cubicBezTo>
                <a:cubicBezTo>
                  <a:pt x="-26921" y="413017"/>
                  <a:pt x="33211" y="275191"/>
                  <a:pt x="0" y="189497"/>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5. Nêu cảm nghĩ của em về hai vị anh hùng đầu tiên được lưu danh trong lịch sử nước nhà.</a:t>
            </a:r>
            <a:endParaRPr lang="en-VN" sz="3200" b="1" dirty="0">
              <a:solidFill>
                <a:schemeClr val="tx1"/>
              </a:solidFill>
              <a:latin typeface="Arial" panose="020B0604020202020204" pitchFamily="34" charset="0"/>
              <a:cs typeface="Arial" panose="020B0604020202020204" pitchFamily="34" charset="0"/>
            </a:endParaRPr>
          </a:p>
        </p:txBody>
      </p:sp>
      <p:pic>
        <p:nvPicPr>
          <p:cNvPr id="4098" name="Picture 2" descr="Khởi nghĩa Hai Bà Trưng: Thức tỉnh tinh thần dân tộc - Báo Công an Nhân dân  điện tử">
            <a:extLst>
              <a:ext uri="{FF2B5EF4-FFF2-40B4-BE49-F238E27FC236}">
                <a16:creationId xmlns:a16="http://schemas.microsoft.com/office/drawing/2014/main" id="{C2A3D177-FDFF-6031-D927-189C28385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669" y="1479778"/>
            <a:ext cx="6286500" cy="4714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99109AAA-579D-E877-4CDD-CEA840CAB35C}"/>
              </a:ext>
            </a:extLst>
          </p:cNvPr>
          <p:cNvSpPr/>
          <p:nvPr/>
        </p:nvSpPr>
        <p:spPr>
          <a:xfrm>
            <a:off x="515917" y="141022"/>
            <a:ext cx="11302340" cy="1136962"/>
          </a:xfrm>
          <a:custGeom>
            <a:avLst/>
            <a:gdLst>
              <a:gd name="connsiteX0" fmla="*/ 0 w 11302340"/>
              <a:gd name="connsiteY0" fmla="*/ 189497 h 1136962"/>
              <a:gd name="connsiteX1" fmla="*/ 189497 w 11302340"/>
              <a:gd name="connsiteY1" fmla="*/ 0 h 1136962"/>
              <a:gd name="connsiteX2" fmla="*/ 545943 w 11302340"/>
              <a:gd name="connsiteY2" fmla="*/ 0 h 1136962"/>
              <a:gd name="connsiteX3" fmla="*/ 1120856 w 11302340"/>
              <a:gd name="connsiteY3" fmla="*/ 0 h 1136962"/>
              <a:gd name="connsiteX4" fmla="*/ 1368069 w 11302340"/>
              <a:gd name="connsiteY4" fmla="*/ 0 h 1136962"/>
              <a:gd name="connsiteX5" fmla="*/ 1833748 w 11302340"/>
              <a:gd name="connsiteY5" fmla="*/ 0 h 1136962"/>
              <a:gd name="connsiteX6" fmla="*/ 2517894 w 11302340"/>
              <a:gd name="connsiteY6" fmla="*/ 0 h 1136962"/>
              <a:gd name="connsiteX7" fmla="*/ 3311274 w 11302340"/>
              <a:gd name="connsiteY7" fmla="*/ 0 h 1136962"/>
              <a:gd name="connsiteX8" fmla="*/ 3995421 w 11302340"/>
              <a:gd name="connsiteY8" fmla="*/ 0 h 1136962"/>
              <a:gd name="connsiteX9" fmla="*/ 4788801 w 11302340"/>
              <a:gd name="connsiteY9" fmla="*/ 0 h 1136962"/>
              <a:gd name="connsiteX10" fmla="*/ 5254480 w 11302340"/>
              <a:gd name="connsiteY10" fmla="*/ 0 h 1136962"/>
              <a:gd name="connsiteX11" fmla="*/ 5501693 w 11302340"/>
              <a:gd name="connsiteY11" fmla="*/ 0 h 1136962"/>
              <a:gd name="connsiteX12" fmla="*/ 6295073 w 11302340"/>
              <a:gd name="connsiteY12" fmla="*/ 0 h 1136962"/>
              <a:gd name="connsiteX13" fmla="*/ 6542285 w 11302340"/>
              <a:gd name="connsiteY13" fmla="*/ 0 h 1136962"/>
              <a:gd name="connsiteX14" fmla="*/ 6898731 w 11302340"/>
              <a:gd name="connsiteY14" fmla="*/ 0 h 1136962"/>
              <a:gd name="connsiteX15" fmla="*/ 7692111 w 11302340"/>
              <a:gd name="connsiteY15" fmla="*/ 0 h 1136962"/>
              <a:gd name="connsiteX16" fmla="*/ 8485491 w 11302340"/>
              <a:gd name="connsiteY16" fmla="*/ 0 h 1136962"/>
              <a:gd name="connsiteX17" fmla="*/ 8841937 w 11302340"/>
              <a:gd name="connsiteY17" fmla="*/ 0 h 1136962"/>
              <a:gd name="connsiteX18" fmla="*/ 9198383 w 11302340"/>
              <a:gd name="connsiteY18" fmla="*/ 0 h 1136962"/>
              <a:gd name="connsiteX19" fmla="*/ 9991763 w 11302340"/>
              <a:gd name="connsiteY19" fmla="*/ 0 h 1136962"/>
              <a:gd name="connsiteX20" fmla="*/ 10238975 w 11302340"/>
              <a:gd name="connsiteY20" fmla="*/ 0 h 1136962"/>
              <a:gd name="connsiteX21" fmla="*/ 10486188 w 11302340"/>
              <a:gd name="connsiteY21" fmla="*/ 0 h 1136962"/>
              <a:gd name="connsiteX22" fmla="*/ 11112843 w 11302340"/>
              <a:gd name="connsiteY22" fmla="*/ 0 h 1136962"/>
              <a:gd name="connsiteX23" fmla="*/ 11302340 w 11302340"/>
              <a:gd name="connsiteY23" fmla="*/ 189497 h 1136962"/>
              <a:gd name="connsiteX24" fmla="*/ 11302340 w 11302340"/>
              <a:gd name="connsiteY24" fmla="*/ 560901 h 1136962"/>
              <a:gd name="connsiteX25" fmla="*/ 11302340 w 11302340"/>
              <a:gd name="connsiteY25" fmla="*/ 947465 h 1136962"/>
              <a:gd name="connsiteX26" fmla="*/ 11112843 w 11302340"/>
              <a:gd name="connsiteY26" fmla="*/ 1136962 h 1136962"/>
              <a:gd name="connsiteX27" fmla="*/ 10428697 w 11302340"/>
              <a:gd name="connsiteY27" fmla="*/ 1136962 h 1136962"/>
              <a:gd name="connsiteX28" fmla="*/ 10181484 w 11302340"/>
              <a:gd name="connsiteY28" fmla="*/ 1136962 h 1136962"/>
              <a:gd name="connsiteX29" fmla="*/ 9825038 w 11302340"/>
              <a:gd name="connsiteY29" fmla="*/ 1136962 h 1136962"/>
              <a:gd name="connsiteX30" fmla="*/ 9468592 w 11302340"/>
              <a:gd name="connsiteY30" fmla="*/ 1136962 h 1136962"/>
              <a:gd name="connsiteX31" fmla="*/ 8784446 w 11302340"/>
              <a:gd name="connsiteY31" fmla="*/ 1136962 h 1136962"/>
              <a:gd name="connsiteX32" fmla="*/ 8209533 w 11302340"/>
              <a:gd name="connsiteY32" fmla="*/ 1136962 h 1136962"/>
              <a:gd name="connsiteX33" fmla="*/ 7853087 w 11302340"/>
              <a:gd name="connsiteY33" fmla="*/ 1136962 h 1136962"/>
              <a:gd name="connsiteX34" fmla="*/ 7168940 w 11302340"/>
              <a:gd name="connsiteY34" fmla="*/ 1136962 h 1136962"/>
              <a:gd name="connsiteX35" fmla="*/ 6484794 w 11302340"/>
              <a:gd name="connsiteY35" fmla="*/ 1136962 h 1136962"/>
              <a:gd name="connsiteX36" fmla="*/ 6128348 w 11302340"/>
              <a:gd name="connsiteY36" fmla="*/ 1136962 h 1136962"/>
              <a:gd name="connsiteX37" fmla="*/ 5771902 w 11302340"/>
              <a:gd name="connsiteY37" fmla="*/ 1136962 h 1136962"/>
              <a:gd name="connsiteX38" fmla="*/ 5306222 w 11302340"/>
              <a:gd name="connsiteY38" fmla="*/ 1136962 h 1136962"/>
              <a:gd name="connsiteX39" fmla="*/ 4731309 w 11302340"/>
              <a:gd name="connsiteY39" fmla="*/ 1136962 h 1136962"/>
              <a:gd name="connsiteX40" fmla="*/ 4374863 w 11302340"/>
              <a:gd name="connsiteY40" fmla="*/ 1136962 h 1136962"/>
              <a:gd name="connsiteX41" fmla="*/ 3581483 w 11302340"/>
              <a:gd name="connsiteY41" fmla="*/ 1136962 h 1136962"/>
              <a:gd name="connsiteX42" fmla="*/ 2897337 w 11302340"/>
              <a:gd name="connsiteY42" fmla="*/ 1136962 h 1136962"/>
              <a:gd name="connsiteX43" fmla="*/ 2213191 w 11302340"/>
              <a:gd name="connsiteY43" fmla="*/ 1136962 h 1136962"/>
              <a:gd name="connsiteX44" fmla="*/ 1529044 w 11302340"/>
              <a:gd name="connsiteY44" fmla="*/ 1136962 h 1136962"/>
              <a:gd name="connsiteX45" fmla="*/ 954131 w 11302340"/>
              <a:gd name="connsiteY45" fmla="*/ 1136962 h 1136962"/>
              <a:gd name="connsiteX46" fmla="*/ 189497 w 11302340"/>
              <a:gd name="connsiteY46" fmla="*/ 1136962 h 1136962"/>
              <a:gd name="connsiteX47" fmla="*/ 0 w 11302340"/>
              <a:gd name="connsiteY47" fmla="*/ 947465 h 1136962"/>
              <a:gd name="connsiteX48" fmla="*/ 0 w 11302340"/>
              <a:gd name="connsiteY48" fmla="*/ 560901 h 1136962"/>
              <a:gd name="connsiteX49" fmla="*/ 0 w 11302340"/>
              <a:gd name="connsiteY49" fmla="*/ 189497 h 1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1136962" extrusionOk="0">
                <a:moveTo>
                  <a:pt x="0" y="189497"/>
                </a:moveTo>
                <a:cubicBezTo>
                  <a:pt x="2719" y="72636"/>
                  <a:pt x="93561" y="28226"/>
                  <a:pt x="189497" y="0"/>
                </a:cubicBezTo>
                <a:cubicBezTo>
                  <a:pt x="279373" y="-19288"/>
                  <a:pt x="399161" y="33222"/>
                  <a:pt x="545943" y="0"/>
                </a:cubicBezTo>
                <a:cubicBezTo>
                  <a:pt x="692725" y="-33222"/>
                  <a:pt x="966493" y="47095"/>
                  <a:pt x="1120856" y="0"/>
                </a:cubicBezTo>
                <a:cubicBezTo>
                  <a:pt x="1275219" y="-47095"/>
                  <a:pt x="1255175" y="24618"/>
                  <a:pt x="1368069" y="0"/>
                </a:cubicBezTo>
                <a:cubicBezTo>
                  <a:pt x="1480963" y="-24618"/>
                  <a:pt x="1694617" y="39774"/>
                  <a:pt x="1833748" y="0"/>
                </a:cubicBezTo>
                <a:cubicBezTo>
                  <a:pt x="1972879" y="-39774"/>
                  <a:pt x="2198922" y="13161"/>
                  <a:pt x="2517894" y="0"/>
                </a:cubicBezTo>
                <a:cubicBezTo>
                  <a:pt x="2836866" y="-13161"/>
                  <a:pt x="2952388" y="81758"/>
                  <a:pt x="3311274" y="0"/>
                </a:cubicBezTo>
                <a:cubicBezTo>
                  <a:pt x="3670160" y="-81758"/>
                  <a:pt x="3736607" y="23251"/>
                  <a:pt x="3995421" y="0"/>
                </a:cubicBezTo>
                <a:cubicBezTo>
                  <a:pt x="4254235" y="-23251"/>
                  <a:pt x="4557981" y="34324"/>
                  <a:pt x="4788801" y="0"/>
                </a:cubicBezTo>
                <a:cubicBezTo>
                  <a:pt x="5019621" y="-34324"/>
                  <a:pt x="5156869" y="12032"/>
                  <a:pt x="5254480" y="0"/>
                </a:cubicBezTo>
                <a:cubicBezTo>
                  <a:pt x="5352091" y="-12032"/>
                  <a:pt x="5418936" y="20505"/>
                  <a:pt x="5501693" y="0"/>
                </a:cubicBezTo>
                <a:cubicBezTo>
                  <a:pt x="5584450" y="-20505"/>
                  <a:pt x="6055095" y="71738"/>
                  <a:pt x="6295073" y="0"/>
                </a:cubicBezTo>
                <a:cubicBezTo>
                  <a:pt x="6535051" y="-71738"/>
                  <a:pt x="6444755" y="5628"/>
                  <a:pt x="6542285" y="0"/>
                </a:cubicBezTo>
                <a:cubicBezTo>
                  <a:pt x="6639815" y="-5628"/>
                  <a:pt x="6767932" y="41377"/>
                  <a:pt x="6898731" y="0"/>
                </a:cubicBezTo>
                <a:cubicBezTo>
                  <a:pt x="7029530" y="-41377"/>
                  <a:pt x="7530110" y="6309"/>
                  <a:pt x="7692111" y="0"/>
                </a:cubicBezTo>
                <a:cubicBezTo>
                  <a:pt x="7854112" y="-6309"/>
                  <a:pt x="8269603" y="70629"/>
                  <a:pt x="8485491" y="0"/>
                </a:cubicBezTo>
                <a:cubicBezTo>
                  <a:pt x="8701379" y="-70629"/>
                  <a:pt x="8668718" y="27146"/>
                  <a:pt x="8841937" y="0"/>
                </a:cubicBezTo>
                <a:cubicBezTo>
                  <a:pt x="9015156" y="-27146"/>
                  <a:pt x="9087321" y="33606"/>
                  <a:pt x="9198383" y="0"/>
                </a:cubicBezTo>
                <a:cubicBezTo>
                  <a:pt x="9309445" y="-33606"/>
                  <a:pt x="9699619" y="1973"/>
                  <a:pt x="9991763" y="0"/>
                </a:cubicBezTo>
                <a:cubicBezTo>
                  <a:pt x="10283907" y="-1973"/>
                  <a:pt x="10160278" y="308"/>
                  <a:pt x="10238975" y="0"/>
                </a:cubicBezTo>
                <a:cubicBezTo>
                  <a:pt x="10317672" y="-308"/>
                  <a:pt x="10401372" y="13508"/>
                  <a:pt x="10486188" y="0"/>
                </a:cubicBezTo>
                <a:cubicBezTo>
                  <a:pt x="10571004" y="-13508"/>
                  <a:pt x="10974170" y="18761"/>
                  <a:pt x="11112843" y="0"/>
                </a:cubicBezTo>
                <a:cubicBezTo>
                  <a:pt x="11231270" y="-21367"/>
                  <a:pt x="11299583" y="80863"/>
                  <a:pt x="11302340" y="189497"/>
                </a:cubicBezTo>
                <a:cubicBezTo>
                  <a:pt x="11338722" y="283564"/>
                  <a:pt x="11278660" y="455427"/>
                  <a:pt x="11302340" y="560901"/>
                </a:cubicBezTo>
                <a:cubicBezTo>
                  <a:pt x="11326020" y="666375"/>
                  <a:pt x="11269672" y="840376"/>
                  <a:pt x="11302340" y="947465"/>
                </a:cubicBezTo>
                <a:cubicBezTo>
                  <a:pt x="11274542" y="1041765"/>
                  <a:pt x="11224000" y="1133847"/>
                  <a:pt x="11112843" y="1136962"/>
                </a:cubicBezTo>
                <a:cubicBezTo>
                  <a:pt x="10924169" y="1154287"/>
                  <a:pt x="10731730" y="1134064"/>
                  <a:pt x="10428697" y="1136962"/>
                </a:cubicBezTo>
                <a:cubicBezTo>
                  <a:pt x="10125664" y="1139860"/>
                  <a:pt x="10278348" y="1130962"/>
                  <a:pt x="10181484" y="1136962"/>
                </a:cubicBezTo>
                <a:cubicBezTo>
                  <a:pt x="10084620" y="1142962"/>
                  <a:pt x="9932059" y="1102902"/>
                  <a:pt x="9825038" y="1136962"/>
                </a:cubicBezTo>
                <a:cubicBezTo>
                  <a:pt x="9718017" y="1171022"/>
                  <a:pt x="9567767" y="1128721"/>
                  <a:pt x="9468592" y="1136962"/>
                </a:cubicBezTo>
                <a:cubicBezTo>
                  <a:pt x="9369417" y="1145203"/>
                  <a:pt x="9045884" y="1126846"/>
                  <a:pt x="8784446" y="1136962"/>
                </a:cubicBezTo>
                <a:cubicBezTo>
                  <a:pt x="8523008" y="1147078"/>
                  <a:pt x="8486492" y="1080941"/>
                  <a:pt x="8209533" y="1136962"/>
                </a:cubicBezTo>
                <a:cubicBezTo>
                  <a:pt x="7932574" y="1192983"/>
                  <a:pt x="7975919" y="1118094"/>
                  <a:pt x="7853087" y="1136962"/>
                </a:cubicBezTo>
                <a:cubicBezTo>
                  <a:pt x="7730255" y="1155830"/>
                  <a:pt x="7502568" y="1125439"/>
                  <a:pt x="7168940" y="1136962"/>
                </a:cubicBezTo>
                <a:cubicBezTo>
                  <a:pt x="6835312" y="1148485"/>
                  <a:pt x="6674145" y="1106567"/>
                  <a:pt x="6484794" y="1136962"/>
                </a:cubicBezTo>
                <a:cubicBezTo>
                  <a:pt x="6295443" y="1167357"/>
                  <a:pt x="6231540" y="1125852"/>
                  <a:pt x="6128348" y="1136962"/>
                </a:cubicBezTo>
                <a:cubicBezTo>
                  <a:pt x="6025156" y="1148072"/>
                  <a:pt x="5887741" y="1109996"/>
                  <a:pt x="5771902" y="1136962"/>
                </a:cubicBezTo>
                <a:cubicBezTo>
                  <a:pt x="5656063" y="1163928"/>
                  <a:pt x="5484289" y="1085080"/>
                  <a:pt x="5306222" y="1136962"/>
                </a:cubicBezTo>
                <a:cubicBezTo>
                  <a:pt x="5128155" y="1188844"/>
                  <a:pt x="4993411" y="1118578"/>
                  <a:pt x="4731309" y="1136962"/>
                </a:cubicBezTo>
                <a:cubicBezTo>
                  <a:pt x="4469207" y="1155346"/>
                  <a:pt x="4546096" y="1109355"/>
                  <a:pt x="4374863" y="1136962"/>
                </a:cubicBezTo>
                <a:cubicBezTo>
                  <a:pt x="4203630" y="1164569"/>
                  <a:pt x="3978120" y="1132349"/>
                  <a:pt x="3581483" y="1136962"/>
                </a:cubicBezTo>
                <a:cubicBezTo>
                  <a:pt x="3184846" y="1141575"/>
                  <a:pt x="3054720" y="1073372"/>
                  <a:pt x="2897337" y="1136962"/>
                </a:cubicBezTo>
                <a:cubicBezTo>
                  <a:pt x="2739954" y="1200552"/>
                  <a:pt x="2456308" y="1082264"/>
                  <a:pt x="2213191" y="1136962"/>
                </a:cubicBezTo>
                <a:cubicBezTo>
                  <a:pt x="1970074" y="1191660"/>
                  <a:pt x="1789114" y="1106241"/>
                  <a:pt x="1529044" y="1136962"/>
                </a:cubicBezTo>
                <a:cubicBezTo>
                  <a:pt x="1268974" y="1167683"/>
                  <a:pt x="1228992" y="1101269"/>
                  <a:pt x="954131" y="1136962"/>
                </a:cubicBezTo>
                <a:cubicBezTo>
                  <a:pt x="679270" y="1172655"/>
                  <a:pt x="515134" y="1130180"/>
                  <a:pt x="189497" y="1136962"/>
                </a:cubicBezTo>
                <a:cubicBezTo>
                  <a:pt x="85105" y="1152922"/>
                  <a:pt x="1795" y="1021398"/>
                  <a:pt x="0" y="947465"/>
                </a:cubicBezTo>
                <a:cubicBezTo>
                  <a:pt x="-28414" y="829098"/>
                  <a:pt x="26921" y="708785"/>
                  <a:pt x="0" y="560901"/>
                </a:cubicBezTo>
                <a:cubicBezTo>
                  <a:pt x="-26921" y="413017"/>
                  <a:pt x="33211" y="275191"/>
                  <a:pt x="0" y="189497"/>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Cảm nhận nội dung/ý nghĩa của bài đọc.</a:t>
            </a:r>
            <a:endParaRPr lang="en-VN" sz="4000"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7A8E82-2C69-DC77-D366-B9F853A1D639}"/>
              </a:ext>
            </a:extLst>
          </p:cNvPr>
          <p:cNvSpPr txBox="1"/>
          <p:nvPr/>
        </p:nvSpPr>
        <p:spPr>
          <a:xfrm>
            <a:off x="1356711" y="2006920"/>
            <a:ext cx="9448415" cy="3416320"/>
          </a:xfrm>
          <a:prstGeom prst="rect">
            <a:avLst/>
          </a:prstGeom>
          <a:noFill/>
        </p:spPr>
        <p:txBody>
          <a:bodyPr wrap="square" rtlCol="0">
            <a:spAutoFit/>
          </a:bodyPr>
          <a:lstStyle/>
          <a:p>
            <a:pPr algn="just"/>
            <a:r>
              <a:rPr lang="en-US" sz="5400">
                <a:solidFill>
                  <a:schemeClr val="tx1"/>
                </a:solidFill>
                <a:latin typeface="Arial" panose="020B0604020202020204" pitchFamily="34" charset="0"/>
                <a:cs typeface="Arial" panose="020B0604020202020204" pitchFamily="34" charset="0"/>
              </a:rPr>
              <a:t>    Bài đọc ca ngợi lòng yêu nước, tinh thần bất khuất chống giặc xâm lược của Hai Bà Trưng và nhân dân ta.</a:t>
            </a:r>
            <a:endParaRPr lang="en-US" sz="5400" i="1">
              <a:solidFill>
                <a:srgbClr val="C00000"/>
              </a:solidFill>
            </a:endParaRPr>
          </a:p>
        </p:txBody>
      </p:sp>
    </p:spTree>
    <p:extLst>
      <p:ext uri="{BB962C8B-B14F-4D97-AF65-F5344CB8AC3E}">
        <p14:creationId xmlns:p14="http://schemas.microsoft.com/office/powerpoint/2010/main" val="30857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507974" y="1276257"/>
            <a:ext cx="9303155" cy="829010"/>
          </a:xfrm>
          <a:prstGeom prst="rect">
            <a:avLst/>
          </a:prstGeom>
          <a:noFill/>
        </p:spPr>
        <p:txBody>
          <a:bodyPr wrap="square" rtlCol="0">
            <a:spAutoFit/>
          </a:bodyPr>
          <a:lstStyle/>
          <a:p>
            <a:pPr algn="ctr"/>
            <a:r>
              <a:rPr lang="en-US" sz="4787" b="1" dirty="0">
                <a:solidFill>
                  <a:srgbClr val="0070C0"/>
                </a:solidFill>
              </a:rPr>
              <a:t>LẮNG NGHE ĐỌC DIỄN CẢM</a:t>
            </a:r>
          </a:p>
        </p:txBody>
      </p:sp>
      <p:pic>
        <p:nvPicPr>
          <p:cNvPr id="2050" name="Picture 2">
            <a:extLst>
              <a:ext uri="{FF2B5EF4-FFF2-40B4-BE49-F238E27FC236}">
                <a16:creationId xmlns:a16="http://schemas.microsoft.com/office/drawing/2014/main" id="{62E550FA-DA14-0079-E212-E70210E34C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0284" y1="84929" x2="68262" y2="83511"/>
                        <a14:foregroundMark x1="60106" y1="40780" x2="56915" y2="39362"/>
                        <a14:foregroundMark x1="42021" y1="39539" x2="43085" y2="36348"/>
                        <a14:foregroundMark x1="37234" y1="38652" x2="40071" y2="39716"/>
                        <a14:foregroundMark x1="58865" y1="39184" x2="61702" y2="42199"/>
                        <a14:foregroundMark x1="51241" y1="47872" x2="51241" y2="47872"/>
                        <a14:foregroundMark x1="68972" y1="83688" x2="76418" y2="83688"/>
                        <a14:foregroundMark x1="37234" y1="85638" x2="37234" y2="85638"/>
                        <a14:foregroundMark x1="53014" y1="86170" x2="53014" y2="86170"/>
                        <a14:foregroundMark x1="44858" y1="84220" x2="26241" y2="85461"/>
                        <a14:foregroundMark x1="24291" y1="82624" x2="24291" y2="82624"/>
                        <a14:foregroundMark x1="77482" y1="82979" x2="77482" y2="82979"/>
                        <a14:foregroundMark x1="56206" y1="39716" x2="56206" y2="39716"/>
                        <a14:foregroundMark x1="72872" y1="82447" x2="72872" y2="82447"/>
                        <a14:foregroundMark x1="75000" y1="82270" x2="75000" y2="82270"/>
                        <a14:foregroundMark x1="77660" y1="82624" x2="77660" y2="82624"/>
                        <a14:foregroundMark x1="48936" y1="85816" x2="54610" y2="85638"/>
                      </a14:backgroundRemoval>
                    </a14:imgEffect>
                  </a14:imgLayer>
                </a14:imgProps>
              </a:ext>
              <a:ext uri="{28A0092B-C50C-407E-A947-70E740481C1C}">
                <a14:useLocalDpi xmlns:a14="http://schemas.microsoft.com/office/drawing/2010/main" val="0"/>
              </a:ext>
            </a:extLst>
          </a:blip>
          <a:srcRect/>
          <a:stretch>
            <a:fillRect/>
          </a:stretch>
        </p:blipFill>
        <p:spPr bwMode="auto">
          <a:xfrm>
            <a:off x="3583046" y="2550875"/>
            <a:ext cx="4297752" cy="429775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A33C2CB2-B781-5636-5D36-CA8E7ADF0258}"/>
              </a:ext>
            </a:extLst>
          </p:cNvPr>
          <p:cNvGrpSpPr/>
          <p:nvPr/>
        </p:nvGrpSpPr>
        <p:grpSpPr>
          <a:xfrm>
            <a:off x="7332266" y="2550873"/>
            <a:ext cx="3972375" cy="1691932"/>
            <a:chOff x="5530017" y="2055325"/>
            <a:chExt cx="2987448" cy="1272427"/>
          </a:xfrm>
        </p:grpSpPr>
        <p:sp>
          <p:nvSpPr>
            <p:cNvPr id="25" name="Speech Bubble: Oval 24">
              <a:extLst>
                <a:ext uri="{FF2B5EF4-FFF2-40B4-BE49-F238E27FC236}">
                  <a16:creationId xmlns:a16="http://schemas.microsoft.com/office/drawing/2014/main" id="{DF2E8AE6-4900-EF12-C898-64069A0D1EBA}"/>
                </a:ext>
              </a:extLst>
            </p:cNvPr>
            <p:cNvSpPr/>
            <p:nvPr/>
          </p:nvSpPr>
          <p:spPr>
            <a:xfrm>
              <a:off x="5530017" y="2055325"/>
              <a:ext cx="2987448" cy="1272427"/>
            </a:xfrm>
            <a:prstGeom prst="wedgeEllipseCallout">
              <a:avLst>
                <a:gd name="adj1" fmla="val -57393"/>
                <a:gd name="adj2" fmla="val 30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p>
          </p:txBody>
        </p:sp>
        <p:sp>
          <p:nvSpPr>
            <p:cNvPr id="28" name="TextBox 27">
              <a:extLst>
                <a:ext uri="{FF2B5EF4-FFF2-40B4-BE49-F238E27FC236}">
                  <a16:creationId xmlns:a16="http://schemas.microsoft.com/office/drawing/2014/main" id="{7D5BEEB7-5388-C2ED-9CF0-CCCEEE2FDFE0}"/>
                </a:ext>
              </a:extLst>
            </p:cNvPr>
            <p:cNvSpPr txBox="1"/>
            <p:nvPr/>
          </p:nvSpPr>
          <p:spPr>
            <a:xfrm>
              <a:off x="5555418" y="2276788"/>
              <a:ext cx="2906184" cy="900255"/>
            </a:xfrm>
            <a:prstGeom prst="rect">
              <a:avLst/>
            </a:prstGeom>
            <a:noFill/>
          </p:spPr>
          <p:txBody>
            <a:bodyPr wrap="square">
              <a:spAutoFit/>
            </a:bodyPr>
            <a:lstStyle/>
            <a:p>
              <a:pPr algn="ctr"/>
              <a:r>
                <a:rPr lang="en-US" sz="2393" dirty="0" err="1">
                  <a:solidFill>
                    <a:schemeClr val="tx1"/>
                  </a:solidFill>
                </a:rPr>
                <a:t>Học</a:t>
              </a:r>
              <a:r>
                <a:rPr lang="en-US" sz="2393" dirty="0">
                  <a:solidFill>
                    <a:schemeClr val="tx1"/>
                  </a:solidFill>
                </a:rPr>
                <a:t> </a:t>
              </a:r>
              <a:r>
                <a:rPr lang="en-US" sz="2393" dirty="0" err="1">
                  <a:solidFill>
                    <a:schemeClr val="tx1"/>
                  </a:solidFill>
                </a:rPr>
                <a:t>sinh</a:t>
              </a:r>
              <a:r>
                <a:rPr lang="en-US" sz="2393" dirty="0">
                  <a:solidFill>
                    <a:schemeClr val="tx1"/>
                  </a:solidFill>
                </a:rPr>
                <a:t> </a:t>
              </a:r>
              <a:r>
                <a:rPr lang="en-US" sz="2393" dirty="0" err="1">
                  <a:solidFill>
                    <a:schemeClr val="tx1"/>
                  </a:solidFill>
                </a:rPr>
                <a:t>nghe</a:t>
              </a:r>
              <a:r>
                <a:rPr lang="en-US" sz="2393" dirty="0">
                  <a:solidFill>
                    <a:schemeClr val="tx1"/>
                  </a:solidFill>
                </a:rPr>
                <a:t> </a:t>
              </a:r>
              <a:r>
                <a:rPr lang="en-US" sz="2393" dirty="0" err="1">
                  <a:solidFill>
                    <a:schemeClr val="tx1"/>
                  </a:solidFill>
                </a:rPr>
                <a:t>giáo</a:t>
              </a:r>
              <a:r>
                <a:rPr lang="en-US" sz="2393" dirty="0">
                  <a:solidFill>
                    <a:schemeClr val="tx1"/>
                  </a:solidFill>
                </a:rPr>
                <a:t> </a:t>
              </a:r>
              <a:r>
                <a:rPr lang="en-US" sz="2393" dirty="0" err="1">
                  <a:solidFill>
                    <a:schemeClr val="tx1"/>
                  </a:solidFill>
                </a:rPr>
                <a:t>viên</a:t>
              </a:r>
              <a:r>
                <a:rPr lang="en-US" sz="2393" dirty="0">
                  <a:solidFill>
                    <a:schemeClr val="tx1"/>
                  </a:solidFill>
                </a:rPr>
                <a:t> </a:t>
              </a:r>
              <a:r>
                <a:rPr lang="en-US" sz="2393" dirty="0" err="1">
                  <a:solidFill>
                    <a:schemeClr val="tx1"/>
                  </a:solidFill>
                </a:rPr>
                <a:t>hoặc</a:t>
              </a:r>
              <a:r>
                <a:rPr lang="en-US" sz="2393" dirty="0">
                  <a:solidFill>
                    <a:schemeClr val="tx1"/>
                  </a:solidFill>
                </a:rPr>
                <a:t> </a:t>
              </a:r>
              <a:r>
                <a:rPr lang="en-US" sz="2393" dirty="0" err="1">
                  <a:solidFill>
                    <a:schemeClr val="tx1"/>
                  </a:solidFill>
                </a:rPr>
                <a:t>một</a:t>
              </a:r>
              <a:r>
                <a:rPr lang="en-US" sz="2393" dirty="0">
                  <a:solidFill>
                    <a:schemeClr val="tx1"/>
                  </a:solidFill>
                </a:rPr>
                <a:t> </a:t>
              </a:r>
              <a:r>
                <a:rPr lang="en-US" sz="2393" dirty="0" err="1">
                  <a:solidFill>
                    <a:schemeClr val="tx1"/>
                  </a:solidFill>
                </a:rPr>
                <a:t>bạn</a:t>
              </a:r>
              <a:r>
                <a:rPr lang="en-US" sz="2393" dirty="0">
                  <a:solidFill>
                    <a:schemeClr val="tx1"/>
                  </a:solidFill>
                </a:rPr>
                <a:t> </a:t>
              </a:r>
              <a:r>
                <a:rPr lang="en-US" sz="2393" dirty="0" err="1">
                  <a:solidFill>
                    <a:schemeClr val="tx1"/>
                  </a:solidFill>
                </a:rPr>
                <a:t>trong</a:t>
              </a:r>
              <a:r>
                <a:rPr lang="en-US" sz="2393" dirty="0">
                  <a:solidFill>
                    <a:schemeClr val="tx1"/>
                  </a:solidFill>
                </a:rPr>
                <a:t> </a:t>
              </a:r>
              <a:r>
                <a:rPr lang="en-US" sz="2393" dirty="0" err="1">
                  <a:solidFill>
                    <a:schemeClr val="tx1"/>
                  </a:solidFill>
                </a:rPr>
                <a:t>lớp</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diễn</a:t>
              </a:r>
              <a:r>
                <a:rPr lang="en-US" sz="2393" dirty="0">
                  <a:solidFill>
                    <a:schemeClr val="tx1"/>
                  </a:solidFill>
                </a:rPr>
                <a:t> </a:t>
              </a:r>
              <a:r>
                <a:rPr lang="en-US" sz="2393" dirty="0" err="1">
                  <a:solidFill>
                    <a:schemeClr val="tx1"/>
                  </a:solidFill>
                </a:rPr>
                <a:t>cảm</a:t>
              </a:r>
              <a:r>
                <a:rPr lang="en-US" sz="2393" dirty="0">
                  <a:solidFill>
                    <a:schemeClr val="tx1"/>
                  </a:solidFill>
                </a:rPr>
                <a:t>.</a:t>
              </a:r>
            </a:p>
          </p:txBody>
        </p:sp>
      </p:grpSp>
    </p:spTree>
    <p:extLst>
      <p:ext uri="{BB962C8B-B14F-4D97-AF65-F5344CB8AC3E}">
        <p14:creationId xmlns:p14="http://schemas.microsoft.com/office/powerpoint/2010/main" val="4024627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2588550" y="807010"/>
            <a:ext cx="6984744" cy="1565685"/>
          </a:xfrm>
          <a:prstGeom prst="rect">
            <a:avLst/>
          </a:prstGeom>
          <a:noFill/>
        </p:spPr>
        <p:txBody>
          <a:bodyPr wrap="square" rtlCol="0">
            <a:spAutoFit/>
          </a:bodyPr>
          <a:lstStyle/>
          <a:p>
            <a:pPr algn="ctr"/>
            <a:r>
              <a:rPr lang="en-US" sz="4787" b="1" dirty="0">
                <a:solidFill>
                  <a:srgbClr val="0070C0"/>
                </a:solidFill>
              </a:rPr>
              <a:t>LẮNG NGHE CÁC BẠN </a:t>
            </a:r>
          </a:p>
          <a:p>
            <a:pPr algn="ctr"/>
            <a:r>
              <a:rPr lang="en-US" sz="4787" b="1" dirty="0">
                <a:solidFill>
                  <a:srgbClr val="0070C0"/>
                </a:solidFill>
              </a:rPr>
              <a:t>ĐỌC NỐI TIẾP</a:t>
            </a:r>
          </a:p>
        </p:txBody>
      </p:sp>
      <p:grpSp>
        <p:nvGrpSpPr>
          <p:cNvPr id="6" name="Group 5">
            <a:extLst>
              <a:ext uri="{FF2B5EF4-FFF2-40B4-BE49-F238E27FC236}">
                <a16:creationId xmlns:a16="http://schemas.microsoft.com/office/drawing/2014/main" id="{26883588-8A52-7D13-F847-D59527693924}"/>
              </a:ext>
            </a:extLst>
          </p:cNvPr>
          <p:cNvGrpSpPr/>
          <p:nvPr/>
        </p:nvGrpSpPr>
        <p:grpSpPr>
          <a:xfrm>
            <a:off x="1366320" y="2603948"/>
            <a:ext cx="3972375" cy="1779142"/>
            <a:chOff x="5538484" y="1854221"/>
            <a:chExt cx="2987448" cy="1435056"/>
          </a:xfrm>
        </p:grpSpPr>
        <p:sp>
          <p:nvSpPr>
            <p:cNvPr id="5" name="Speech Bubble: Oval 4">
              <a:extLst>
                <a:ext uri="{FF2B5EF4-FFF2-40B4-BE49-F238E27FC236}">
                  <a16:creationId xmlns:a16="http://schemas.microsoft.com/office/drawing/2014/main" id="{389915F7-33BB-2610-D344-96040880230A}"/>
                </a:ext>
              </a:extLst>
            </p:cNvPr>
            <p:cNvSpPr/>
            <p:nvPr/>
          </p:nvSpPr>
          <p:spPr>
            <a:xfrm>
              <a:off x="5538484" y="1854221"/>
              <a:ext cx="2987448" cy="1435056"/>
            </a:xfrm>
            <a:prstGeom prst="wedgeEllipseCallout">
              <a:avLst>
                <a:gd name="adj1" fmla="val 45363"/>
                <a:gd name="adj2" fmla="val 43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dirty="0"/>
            </a:p>
          </p:txBody>
        </p:sp>
        <p:sp>
          <p:nvSpPr>
            <p:cNvPr id="9" name="TextBox 8">
              <a:extLst>
                <a:ext uri="{FF2B5EF4-FFF2-40B4-BE49-F238E27FC236}">
                  <a16:creationId xmlns:a16="http://schemas.microsoft.com/office/drawing/2014/main" id="{F21BAF9F-1845-3698-F9FC-281EBAAC0F62}"/>
                </a:ext>
              </a:extLst>
            </p:cNvPr>
            <p:cNvSpPr txBox="1"/>
            <p:nvPr/>
          </p:nvSpPr>
          <p:spPr>
            <a:xfrm>
              <a:off x="5743810" y="2110084"/>
              <a:ext cx="2576796" cy="965548"/>
            </a:xfrm>
            <a:prstGeom prst="rect">
              <a:avLst/>
            </a:prstGeom>
            <a:noFill/>
          </p:spPr>
          <p:txBody>
            <a:bodyPr wrap="square" rtlCol="0">
              <a:spAutoFit/>
            </a:bodyPr>
            <a:lstStyle/>
            <a:p>
              <a:pPr algn="ctr"/>
              <a:r>
                <a:rPr lang="en-US" sz="2393" dirty="0" err="1">
                  <a:solidFill>
                    <a:schemeClr val="tx1"/>
                  </a:solidFill>
                </a:rPr>
                <a:t>Học</a:t>
              </a:r>
              <a:r>
                <a:rPr lang="en-US" sz="2393" dirty="0">
                  <a:solidFill>
                    <a:schemeClr val="tx1"/>
                  </a:solidFill>
                </a:rPr>
                <a:t> </a:t>
              </a:r>
              <a:r>
                <a:rPr lang="en-US" sz="2393" dirty="0" err="1">
                  <a:solidFill>
                    <a:schemeClr val="tx1"/>
                  </a:solidFill>
                </a:rPr>
                <a:t>sinh</a:t>
              </a:r>
              <a:r>
                <a:rPr lang="en-US" sz="2393" dirty="0">
                  <a:solidFill>
                    <a:schemeClr val="tx1"/>
                  </a:solidFill>
                </a:rPr>
                <a:t> </a:t>
              </a:r>
              <a:r>
                <a:rPr lang="vi-VN" sz="2393" dirty="0">
                  <a:solidFill>
                    <a:schemeClr val="tx1"/>
                  </a:solidFill>
                </a:rPr>
                <a:t>nghe </a:t>
              </a:r>
              <a:r>
                <a:rPr lang="en-US" sz="2393" dirty="0" err="1">
                  <a:solidFill>
                    <a:schemeClr val="tx1"/>
                  </a:solidFill>
                </a:rPr>
                <a:t>các</a:t>
              </a:r>
              <a:r>
                <a:rPr lang="en-US" sz="2393" dirty="0">
                  <a:solidFill>
                    <a:schemeClr val="tx1"/>
                  </a:solidFill>
                </a:rPr>
                <a:t> </a:t>
              </a:r>
              <a:r>
                <a:rPr lang="en-US" sz="2393" dirty="0" err="1">
                  <a:solidFill>
                    <a:schemeClr val="tx1"/>
                  </a:solidFill>
                </a:rPr>
                <a:t>bạn</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nối</a:t>
              </a:r>
              <a:r>
                <a:rPr lang="en-US" sz="2393" dirty="0">
                  <a:solidFill>
                    <a:schemeClr val="tx1"/>
                  </a:solidFill>
                </a:rPr>
                <a:t> </a:t>
              </a:r>
              <a:r>
                <a:rPr lang="en-US" sz="2393" dirty="0" err="1">
                  <a:solidFill>
                    <a:schemeClr val="tx1"/>
                  </a:solidFill>
                </a:rPr>
                <a:t>tiếp</a:t>
              </a:r>
              <a:r>
                <a:rPr lang="en-US" sz="2393" dirty="0">
                  <a:solidFill>
                    <a:schemeClr val="tx1"/>
                  </a:solidFill>
                </a:rPr>
                <a:t>, </a:t>
              </a:r>
              <a:r>
                <a:rPr lang="en-US" sz="2393" dirty="0" err="1">
                  <a:solidFill>
                    <a:schemeClr val="tx1"/>
                  </a:solidFill>
                </a:rPr>
                <a:t>theo</a:t>
              </a:r>
              <a:r>
                <a:rPr lang="en-US" sz="2393" dirty="0">
                  <a:solidFill>
                    <a:schemeClr val="tx1"/>
                  </a:solidFill>
                </a:rPr>
                <a:t> </a:t>
              </a:r>
              <a:r>
                <a:rPr lang="en-US" sz="2393" dirty="0" err="1">
                  <a:solidFill>
                    <a:schemeClr val="tx1"/>
                  </a:solidFill>
                </a:rPr>
                <a:t>dõi</a:t>
              </a:r>
              <a:r>
                <a:rPr lang="en-US" sz="2393" dirty="0">
                  <a:solidFill>
                    <a:schemeClr val="tx1"/>
                  </a:solidFill>
                </a:rPr>
                <a:t> </a:t>
              </a:r>
              <a:r>
                <a:rPr lang="en-US" sz="2393" dirty="0" err="1">
                  <a:solidFill>
                    <a:schemeClr val="tx1"/>
                  </a:solidFill>
                </a:rPr>
                <a:t>và</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thầm</a:t>
              </a:r>
              <a:r>
                <a:rPr lang="en-US" sz="2393" dirty="0">
                  <a:solidFill>
                    <a:schemeClr val="tx1"/>
                  </a:solidFill>
                </a:rPr>
                <a:t> </a:t>
              </a:r>
              <a:r>
                <a:rPr lang="en-US" sz="2393" dirty="0" err="1">
                  <a:solidFill>
                    <a:schemeClr val="tx1"/>
                  </a:solidFill>
                </a:rPr>
                <a:t>toàn</a:t>
              </a:r>
              <a:r>
                <a:rPr lang="en-US" sz="2393" dirty="0">
                  <a:solidFill>
                    <a:schemeClr val="tx1"/>
                  </a:solidFill>
                </a:rPr>
                <a:t> </a:t>
              </a:r>
              <a:r>
                <a:rPr lang="en-US" sz="2393" dirty="0" err="1">
                  <a:solidFill>
                    <a:schemeClr val="tx1"/>
                  </a:solidFill>
                </a:rPr>
                <a:t>bài</a:t>
              </a:r>
              <a:r>
                <a:rPr lang="en-US" sz="2393" dirty="0">
                  <a:solidFill>
                    <a:schemeClr val="tx1"/>
                  </a:solidFill>
                </a:rPr>
                <a:t>.</a:t>
              </a:r>
            </a:p>
          </p:txBody>
        </p:sp>
      </p:grpSp>
      <p:pic>
        <p:nvPicPr>
          <p:cNvPr id="4098" name="Picture 2" descr="Premium Vector | Little kid sit down and read a book">
            <a:extLst>
              <a:ext uri="{FF2B5EF4-FFF2-40B4-BE49-F238E27FC236}">
                <a16:creationId xmlns:a16="http://schemas.microsoft.com/office/drawing/2014/main" id="{8763F42E-D4D7-F7E7-0BEC-B6B12D3966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9104" y1="54153" x2="29104" y2="54153"/>
                        <a14:foregroundMark x1="57836" y1="77476" x2="57836" y2="77476"/>
                        <a14:foregroundMark x1="57649" y1="38498" x2="57649" y2="38498"/>
                        <a14:foregroundMark x1="43284" y1="38658" x2="43284" y2="38658"/>
                        <a14:foregroundMark x1="58769" y1="38818" x2="58769" y2="38818"/>
                        <a14:foregroundMark x1="54664" y1="40256" x2="54664" y2="40256"/>
                        <a14:foregroundMark x1="31903" y1="53834" x2="37687" y2="55591"/>
                        <a14:foregroundMark x1="34142" y1="53514" x2="34142" y2="53514"/>
                        <a14:foregroundMark x1="33396" y1="52875" x2="33396" y2="52875"/>
                        <a14:foregroundMark x1="31530" y1="53035" x2="31530" y2="53035"/>
                        <a14:foregroundMark x1="29851" y1="52875" x2="29851" y2="52875"/>
                        <a14:foregroundMark x1="29478" y1="52556" x2="29478" y2="52556"/>
                        <a14:foregroundMark x1="32276" y1="51597" x2="27985" y2="52875"/>
                        <a14:foregroundMark x1="29291" y1="51757" x2="31716" y2="50799"/>
                      </a14:backgroundRemoval>
                    </a14:imgEffect>
                  </a14:imgLayer>
                </a14:imgProps>
              </a:ext>
              <a:ext uri="{28A0092B-C50C-407E-A947-70E740481C1C}">
                <a14:useLocalDpi xmlns:a14="http://schemas.microsoft.com/office/drawing/2010/main" val="0"/>
              </a:ext>
            </a:extLst>
          </a:blip>
          <a:srcRect l="22430" t="20317" r="19466" b="20160"/>
          <a:stretch/>
        </p:blipFill>
        <p:spPr bwMode="auto">
          <a:xfrm>
            <a:off x="4815210" y="2921161"/>
            <a:ext cx="2863337" cy="342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8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774074" y="942039"/>
            <a:ext cx="10613690" cy="2740302"/>
          </a:xfrm>
          <a:prstGeom prst="rect">
            <a:avLst/>
          </a:prstGeom>
          <a:noFill/>
        </p:spPr>
        <p:txBody>
          <a:bodyPr wrap="square" rtlCol="0">
            <a:spAutoFit/>
          </a:bodyPr>
          <a:lstStyle/>
          <a:p>
            <a:pPr algn="ctr">
              <a:lnSpc>
                <a:spcPct val="150000"/>
              </a:lnSpc>
            </a:pPr>
            <a:r>
              <a:rPr lang="en-US" sz="5985" b="1">
                <a:solidFill>
                  <a:srgbClr val="002060"/>
                </a:solidFill>
              </a:rPr>
              <a:t>NÓI VÀ NGHE</a:t>
            </a:r>
          </a:p>
          <a:p>
            <a:pPr algn="ctr">
              <a:lnSpc>
                <a:spcPct val="150000"/>
              </a:lnSpc>
            </a:pPr>
            <a:r>
              <a:rPr lang="en-US" sz="5985" b="1">
                <a:solidFill>
                  <a:srgbClr val="FF0000"/>
                </a:solidFill>
              </a:rPr>
              <a:t>HAI BÀ TRƯNG</a:t>
            </a:r>
            <a:endParaRPr lang="en-US" sz="5985" b="1">
              <a:solidFill>
                <a:srgbClr val="FF0000"/>
              </a:solidFill>
              <a:latin typeface="HP001 4 hàng" panose="020B0603050302020204" pitchFamily="34" charset="0"/>
            </a:endParaRPr>
          </a:p>
        </p:txBody>
      </p:sp>
      <p:pic>
        <p:nvPicPr>
          <p:cNvPr id="4" name="Picture 3">
            <a:extLst>
              <a:ext uri="{FF2B5EF4-FFF2-40B4-BE49-F238E27FC236}">
                <a16:creationId xmlns:a16="http://schemas.microsoft.com/office/drawing/2014/main" id="{18C8CAD8-6731-EF3B-4C8C-40D80FA219A3}"/>
              </a:ext>
            </a:extLst>
          </p:cNvPr>
          <p:cNvPicPr>
            <a:picLocks noChangeAspect="1"/>
          </p:cNvPicPr>
          <p:nvPr/>
        </p:nvPicPr>
        <p:blipFill>
          <a:blip r:embed="rId3"/>
          <a:stretch>
            <a:fillRect/>
          </a:stretch>
        </p:blipFill>
        <p:spPr>
          <a:xfrm>
            <a:off x="4045000" y="4139964"/>
            <a:ext cx="4071841" cy="2484514"/>
          </a:xfrm>
          <a:prstGeom prst="rect">
            <a:avLst/>
          </a:prstGeom>
        </p:spPr>
      </p:pic>
    </p:spTree>
    <p:extLst>
      <p:ext uri="{BB962C8B-B14F-4D97-AF65-F5344CB8AC3E}">
        <p14:creationId xmlns:p14="http://schemas.microsoft.com/office/powerpoint/2010/main" val="291107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3:</a:t>
            </a:r>
          </a:p>
        </p:txBody>
      </p:sp>
      <p:sp>
        <p:nvSpPr>
          <p:cNvPr id="7" name="TextBox 6">
            <a:extLst>
              <a:ext uri="{FF2B5EF4-FFF2-40B4-BE49-F238E27FC236}">
                <a16:creationId xmlns:a16="http://schemas.microsoft.com/office/drawing/2014/main" id="{CD11C51E-6FD8-170F-8127-665563615CA4}"/>
              </a:ext>
            </a:extLst>
          </p:cNvPr>
          <p:cNvSpPr txBox="1"/>
          <p:nvPr/>
        </p:nvSpPr>
        <p:spPr>
          <a:xfrm>
            <a:off x="1641541" y="1608753"/>
            <a:ext cx="9620914" cy="2890535"/>
          </a:xfrm>
          <a:prstGeom prst="rect">
            <a:avLst/>
          </a:prstGeom>
          <a:noFill/>
        </p:spPr>
        <p:txBody>
          <a:bodyPr wrap="square">
            <a:spAutoFit/>
          </a:bodyPr>
          <a:lstStyle/>
          <a:p>
            <a:pPr algn="l" fontAlgn="base"/>
            <a:r>
              <a:rPr lang="en-US" sz="4400"/>
              <a:t>Mê Linh đất cũ còn ghi muôn đời</a:t>
            </a:r>
          </a:p>
          <a:p>
            <a:pPr algn="l" fontAlgn="base"/>
            <a:r>
              <a:rPr lang="en-US" sz="4400"/>
              <a:t>Yếm, khăn đội đá vá trời</a:t>
            </a:r>
          </a:p>
          <a:p>
            <a:pPr algn="l" fontAlgn="base">
              <a:spcBef>
                <a:spcPts val="0"/>
              </a:spcBef>
              <a:spcAft>
                <a:spcPts val="720"/>
              </a:spcAft>
            </a:pPr>
            <a:r>
              <a:rPr lang="en-US" sz="4400"/>
              <a:t>Giặc Tô mất vía rụng rời thoát thân?</a:t>
            </a:r>
            <a:endParaRPr lang="en-US" sz="4400" b="0" i="0">
              <a:solidFill>
                <a:srgbClr val="000000"/>
              </a:solidFill>
              <a:effectLst/>
              <a:latin typeface="+mj-lt"/>
            </a:endParaRPr>
          </a:p>
          <a:p>
            <a:pPr algn="r" fontAlgn="base">
              <a:spcBef>
                <a:spcPts val="0"/>
              </a:spcBef>
              <a:spcAft>
                <a:spcPts val="0"/>
              </a:spcAft>
            </a:pPr>
            <a:r>
              <a:rPr lang="en-US" sz="4400">
                <a:latin typeface="+mj-lt"/>
              </a:rPr>
              <a:t>(Là ai?)</a:t>
            </a:r>
            <a:endParaRPr lang="vi-VN" sz="4400" b="0" i="0">
              <a:solidFill>
                <a:srgbClr val="000000"/>
              </a:solidFill>
              <a:effectLst/>
              <a:latin typeface="+mj-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4066855" y="5440466"/>
            <a:ext cx="8094983" cy="930398"/>
            <a:chOff x="1322410" y="4453394"/>
            <a:chExt cx="4088544" cy="93039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400495" y="4453394"/>
              <a:ext cx="4010459" cy="829138"/>
            </a:xfrm>
            <a:prstGeom prst="rect">
              <a:avLst/>
            </a:prstGeom>
            <a:noFill/>
          </p:spPr>
          <p:txBody>
            <a:bodyPr wrap="square" rtlCol="0">
              <a:spAutoFit/>
            </a:bodyPr>
            <a:lstStyle/>
            <a:p>
              <a:r>
                <a:rPr lang="en-US" sz="4788"/>
                <a:t>Đáp án: Hai Bà Trưng</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42892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2188029" y="117693"/>
            <a:ext cx="9829800" cy="646331"/>
          </a:xfrm>
          <a:prstGeom prst="rect">
            <a:avLst/>
          </a:prstGeom>
          <a:noFill/>
        </p:spPr>
        <p:txBody>
          <a:bodyPr wrap="square" rtlCol="0">
            <a:spAutoFit/>
          </a:bodyPr>
          <a:lstStyle/>
          <a:p>
            <a:r>
              <a:rPr lang="en-US" sz="3600" b="1">
                <a:solidFill>
                  <a:schemeClr val="tx1"/>
                </a:solidFill>
                <a:latin typeface="+mj-lt"/>
                <a:ea typeface="Arial-Rounded" pitchFamily="34" charset="0"/>
                <a:cs typeface="Arial-Rounded" pitchFamily="34" charset="0"/>
              </a:rPr>
              <a:t>1. Nêu sự việc trong từng tranh.</a:t>
            </a:r>
            <a:endParaRPr lang="en-US" sz="3200" b="1"/>
          </a:p>
        </p:txBody>
      </p:sp>
      <p:pic>
        <p:nvPicPr>
          <p:cNvPr id="3" name="Picture 2">
            <a:extLst>
              <a:ext uri="{FF2B5EF4-FFF2-40B4-BE49-F238E27FC236}">
                <a16:creationId xmlns:a16="http://schemas.microsoft.com/office/drawing/2014/main" id="{A836AF27-1111-DEB2-65FA-536E6A2ED7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54384" y="764024"/>
            <a:ext cx="10653070" cy="5647243"/>
          </a:xfrm>
          <a:prstGeom prst="rect">
            <a:avLst/>
          </a:prstGeom>
          <a:ln>
            <a:noFill/>
          </a:ln>
          <a:effectLst>
            <a:softEdge rad="112500"/>
          </a:effectLst>
        </p:spPr>
      </p:pic>
    </p:spTree>
    <p:extLst>
      <p:ext uri="{BB962C8B-B14F-4D97-AF65-F5344CB8AC3E}">
        <p14:creationId xmlns:p14="http://schemas.microsoft.com/office/powerpoint/2010/main" val="2033492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2188029" y="117693"/>
            <a:ext cx="9829800" cy="646331"/>
          </a:xfrm>
          <a:prstGeom prst="rect">
            <a:avLst/>
          </a:prstGeom>
          <a:noFill/>
        </p:spPr>
        <p:txBody>
          <a:bodyPr wrap="square" rtlCol="0">
            <a:spAutoFit/>
          </a:bodyPr>
          <a:lstStyle/>
          <a:p>
            <a:r>
              <a:rPr lang="en-US" sz="3600" b="1">
                <a:solidFill>
                  <a:schemeClr val="tx1"/>
                </a:solidFill>
                <a:latin typeface="+mj-lt"/>
                <a:ea typeface="Arial-Rounded" pitchFamily="34" charset="0"/>
                <a:cs typeface="Arial-Rounded" pitchFamily="34" charset="0"/>
              </a:rPr>
              <a:t>1. Nêu sự việc trong từng tranh.</a:t>
            </a:r>
            <a:endParaRPr lang="en-US" sz="3200" b="1"/>
          </a:p>
        </p:txBody>
      </p:sp>
      <p:pic>
        <p:nvPicPr>
          <p:cNvPr id="4" name="Picture 3">
            <a:extLst>
              <a:ext uri="{FF2B5EF4-FFF2-40B4-BE49-F238E27FC236}">
                <a16:creationId xmlns:a16="http://schemas.microsoft.com/office/drawing/2014/main" id="{1F98458C-FA1E-448F-19FA-E61AECEEA3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94030" y="764024"/>
            <a:ext cx="10973778" cy="5744849"/>
          </a:xfrm>
          <a:prstGeom prst="rect">
            <a:avLst/>
          </a:prstGeom>
          <a:ln>
            <a:noFill/>
          </a:ln>
          <a:effectLst>
            <a:softEdge rad="112500"/>
          </a:effectLst>
        </p:spPr>
      </p:pic>
    </p:spTree>
    <p:extLst>
      <p:ext uri="{BB962C8B-B14F-4D97-AF65-F5344CB8AC3E}">
        <p14:creationId xmlns:p14="http://schemas.microsoft.com/office/powerpoint/2010/main" val="49643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848027" y="163261"/>
            <a:ext cx="11020957" cy="646331"/>
          </a:xfrm>
          <a:prstGeom prst="rect">
            <a:avLst/>
          </a:prstGeom>
          <a:noFill/>
        </p:spPr>
        <p:txBody>
          <a:bodyPr wrap="square" rtlCol="0">
            <a:spAutoFit/>
          </a:bodyPr>
          <a:lstStyle/>
          <a:p>
            <a:pPr algn="just"/>
            <a:r>
              <a:rPr lang="en-US" sz="3600" b="1">
                <a:solidFill>
                  <a:schemeClr val="tx1"/>
                </a:solidFill>
                <a:latin typeface="+mj-lt"/>
                <a:ea typeface="Arial-Rounded" pitchFamily="34" charset="0"/>
                <a:cs typeface="Arial-Rounded" pitchFamily="34" charset="0"/>
              </a:rPr>
              <a:t>2. Kể lại từng đoạn của câu chuyện theo tranh.</a:t>
            </a:r>
            <a:endParaRPr lang="en-US" sz="3200" b="1"/>
          </a:p>
        </p:txBody>
      </p:sp>
      <p:pic>
        <p:nvPicPr>
          <p:cNvPr id="2" name="Picture 1">
            <a:extLst>
              <a:ext uri="{FF2B5EF4-FFF2-40B4-BE49-F238E27FC236}">
                <a16:creationId xmlns:a16="http://schemas.microsoft.com/office/drawing/2014/main" id="{858CB729-8F07-4FDF-19E3-2165BCE0FCC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8377"/>
          <a:stretch/>
        </p:blipFill>
        <p:spPr>
          <a:xfrm>
            <a:off x="2942412" y="894653"/>
            <a:ext cx="5499459" cy="5647243"/>
          </a:xfrm>
          <a:prstGeom prst="rect">
            <a:avLst/>
          </a:prstGeom>
          <a:ln>
            <a:noFill/>
          </a:ln>
          <a:effectLst>
            <a:softEdge rad="112500"/>
          </a:effectLst>
        </p:spPr>
      </p:pic>
    </p:spTree>
    <p:extLst>
      <p:ext uri="{BB962C8B-B14F-4D97-AF65-F5344CB8AC3E}">
        <p14:creationId xmlns:p14="http://schemas.microsoft.com/office/powerpoint/2010/main" val="83050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848027" y="163261"/>
            <a:ext cx="11020957" cy="646331"/>
          </a:xfrm>
          <a:prstGeom prst="rect">
            <a:avLst/>
          </a:prstGeom>
          <a:noFill/>
        </p:spPr>
        <p:txBody>
          <a:bodyPr wrap="square" rtlCol="0">
            <a:spAutoFit/>
          </a:bodyPr>
          <a:lstStyle/>
          <a:p>
            <a:pPr algn="just"/>
            <a:r>
              <a:rPr lang="en-US" sz="3600" b="1">
                <a:solidFill>
                  <a:schemeClr val="tx1"/>
                </a:solidFill>
                <a:latin typeface="+mj-lt"/>
                <a:ea typeface="Arial-Rounded" pitchFamily="34" charset="0"/>
                <a:cs typeface="Arial-Rounded" pitchFamily="34" charset="0"/>
              </a:rPr>
              <a:t>2. Kể lại từng đoạn của câu chuyện theo tranh.</a:t>
            </a:r>
            <a:endParaRPr lang="en-US" sz="3200" b="1"/>
          </a:p>
        </p:txBody>
      </p:sp>
      <p:pic>
        <p:nvPicPr>
          <p:cNvPr id="2" name="Picture 1">
            <a:extLst>
              <a:ext uri="{FF2B5EF4-FFF2-40B4-BE49-F238E27FC236}">
                <a16:creationId xmlns:a16="http://schemas.microsoft.com/office/drawing/2014/main" id="{858CB729-8F07-4FDF-19E3-2165BCE0FCC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49967" t="1506" r="-1590" b="-1506"/>
          <a:stretch/>
        </p:blipFill>
        <p:spPr>
          <a:xfrm>
            <a:off x="2942412" y="894653"/>
            <a:ext cx="5499459" cy="5647243"/>
          </a:xfrm>
          <a:prstGeom prst="rect">
            <a:avLst/>
          </a:prstGeom>
          <a:ln>
            <a:noFill/>
          </a:ln>
          <a:effectLst>
            <a:softEdge rad="112500"/>
          </a:effectLst>
        </p:spPr>
      </p:pic>
    </p:spTree>
    <p:extLst>
      <p:ext uri="{BB962C8B-B14F-4D97-AF65-F5344CB8AC3E}">
        <p14:creationId xmlns:p14="http://schemas.microsoft.com/office/powerpoint/2010/main" val="347339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848027" y="163261"/>
            <a:ext cx="11020957" cy="646331"/>
          </a:xfrm>
          <a:prstGeom prst="rect">
            <a:avLst/>
          </a:prstGeom>
          <a:noFill/>
        </p:spPr>
        <p:txBody>
          <a:bodyPr wrap="square" rtlCol="0">
            <a:spAutoFit/>
          </a:bodyPr>
          <a:lstStyle/>
          <a:p>
            <a:pPr algn="just"/>
            <a:r>
              <a:rPr lang="en-US" sz="3600" b="1">
                <a:solidFill>
                  <a:schemeClr val="tx1"/>
                </a:solidFill>
                <a:latin typeface="+mj-lt"/>
                <a:ea typeface="Arial-Rounded" pitchFamily="34" charset="0"/>
                <a:cs typeface="Arial-Rounded" pitchFamily="34" charset="0"/>
              </a:rPr>
              <a:t>2. Kể lại từng đoạn của câu chuyện theo tranh.</a:t>
            </a:r>
            <a:endParaRPr lang="en-US" sz="3200" b="1"/>
          </a:p>
        </p:txBody>
      </p:sp>
      <p:pic>
        <p:nvPicPr>
          <p:cNvPr id="3" name="Picture 2">
            <a:extLst>
              <a:ext uri="{FF2B5EF4-FFF2-40B4-BE49-F238E27FC236}">
                <a16:creationId xmlns:a16="http://schemas.microsoft.com/office/drawing/2014/main" id="{303EB45F-8A5A-E65C-8209-84FE1DBD5AA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8424"/>
          <a:stretch/>
        </p:blipFill>
        <p:spPr>
          <a:xfrm>
            <a:off x="3251012" y="949890"/>
            <a:ext cx="5659813" cy="5744849"/>
          </a:xfrm>
          <a:prstGeom prst="rect">
            <a:avLst/>
          </a:prstGeom>
          <a:ln>
            <a:noFill/>
          </a:ln>
          <a:effectLst>
            <a:softEdge rad="112500"/>
          </a:effectLst>
        </p:spPr>
      </p:pic>
    </p:spTree>
    <p:extLst>
      <p:ext uri="{BB962C8B-B14F-4D97-AF65-F5344CB8AC3E}">
        <p14:creationId xmlns:p14="http://schemas.microsoft.com/office/powerpoint/2010/main" val="11826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848027" y="163261"/>
            <a:ext cx="11020957" cy="646331"/>
          </a:xfrm>
          <a:prstGeom prst="rect">
            <a:avLst/>
          </a:prstGeom>
          <a:noFill/>
        </p:spPr>
        <p:txBody>
          <a:bodyPr wrap="square" rtlCol="0">
            <a:spAutoFit/>
          </a:bodyPr>
          <a:lstStyle/>
          <a:p>
            <a:pPr algn="just"/>
            <a:r>
              <a:rPr lang="en-US" sz="3600" b="1">
                <a:solidFill>
                  <a:schemeClr val="tx1"/>
                </a:solidFill>
                <a:latin typeface="+mj-lt"/>
                <a:ea typeface="Arial-Rounded" pitchFamily="34" charset="0"/>
                <a:cs typeface="Arial-Rounded" pitchFamily="34" charset="0"/>
              </a:rPr>
              <a:t>2. Kể lại từng đoạn của câu chuyện theo tranh.</a:t>
            </a:r>
            <a:endParaRPr lang="en-US" sz="3200" b="1"/>
          </a:p>
        </p:txBody>
      </p:sp>
      <p:pic>
        <p:nvPicPr>
          <p:cNvPr id="3" name="Picture 2">
            <a:extLst>
              <a:ext uri="{FF2B5EF4-FFF2-40B4-BE49-F238E27FC236}">
                <a16:creationId xmlns:a16="http://schemas.microsoft.com/office/drawing/2014/main" id="{303EB45F-8A5A-E65C-8209-84FE1DBD5AA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49103" r="-679"/>
          <a:stretch/>
        </p:blipFill>
        <p:spPr>
          <a:xfrm>
            <a:off x="3251012" y="949890"/>
            <a:ext cx="5659813" cy="5744849"/>
          </a:xfrm>
          <a:prstGeom prst="rect">
            <a:avLst/>
          </a:prstGeom>
          <a:ln>
            <a:noFill/>
          </a:ln>
          <a:effectLst>
            <a:softEdge rad="112500"/>
          </a:effectLst>
        </p:spPr>
      </p:pic>
    </p:spTree>
    <p:extLst>
      <p:ext uri="{BB962C8B-B14F-4D97-AF65-F5344CB8AC3E}">
        <p14:creationId xmlns:p14="http://schemas.microsoft.com/office/powerpoint/2010/main" val="409437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24" name="TextBox 23">
            <a:extLst>
              <a:ext uri="{FF2B5EF4-FFF2-40B4-BE49-F238E27FC236}">
                <a16:creationId xmlns:a16="http://schemas.microsoft.com/office/drawing/2014/main" id="{B78922B8-B69A-A17B-82F8-FEE0BC25FA44}"/>
              </a:ext>
            </a:extLst>
          </p:cNvPr>
          <p:cNvSpPr txBox="1"/>
          <p:nvPr/>
        </p:nvSpPr>
        <p:spPr>
          <a:xfrm>
            <a:off x="321957" y="2151810"/>
            <a:ext cx="11517925" cy="2118400"/>
          </a:xfrm>
          <a:prstGeom prst="rect">
            <a:avLst/>
          </a:prstGeom>
          <a:noFill/>
        </p:spPr>
        <p:txBody>
          <a:bodyPr wrap="square" rtlCol="0">
            <a:spAutoFit/>
          </a:bodyPr>
          <a:lstStyle/>
          <a:p>
            <a:pPr algn="ctr"/>
            <a:r>
              <a:rPr lang="en-US" sz="6583" b="1">
                <a:solidFill>
                  <a:srgbClr val="C00000"/>
                </a:solidFill>
              </a:rPr>
              <a:t>VẬN DỤNG</a:t>
            </a:r>
          </a:p>
          <a:p>
            <a:pPr algn="ctr"/>
            <a:r>
              <a:rPr lang="en-US" sz="6583" b="1">
                <a:solidFill>
                  <a:srgbClr val="C00000"/>
                </a:solidFill>
              </a:rPr>
              <a:t>MỞ RỘNG</a:t>
            </a:r>
          </a:p>
        </p:txBody>
      </p:sp>
      <p:sp>
        <p:nvSpPr>
          <p:cNvPr id="2" name="Title 1">
            <a:extLst>
              <a:ext uri="{FF2B5EF4-FFF2-40B4-BE49-F238E27FC236}">
                <a16:creationId xmlns:a16="http://schemas.microsoft.com/office/drawing/2014/main" id="{3441D9C9-6857-8EE9-F9C6-3EEFDB1780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410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cxnSp>
        <p:nvCxnSpPr>
          <p:cNvPr id="1626" name="Google Shape;1626;p47"/>
          <p:cNvCxnSpPr/>
          <p:nvPr/>
        </p:nvCxnSpPr>
        <p:spPr>
          <a:xfrm flipH="1">
            <a:off x="2650790" y="2393871"/>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1627" name="Google Shape;1627;p47"/>
          <p:cNvCxnSpPr>
            <a:cxnSpLocks/>
          </p:cNvCxnSpPr>
          <p:nvPr/>
        </p:nvCxnSpPr>
        <p:spPr>
          <a:xfrm>
            <a:off x="8508498" y="2406007"/>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grpSp>
        <p:nvGrpSpPr>
          <p:cNvPr id="1631" name="Google Shape;1631;p47"/>
          <p:cNvGrpSpPr/>
          <p:nvPr/>
        </p:nvGrpSpPr>
        <p:grpSpPr>
          <a:xfrm>
            <a:off x="180600" y="34856"/>
            <a:ext cx="11800633" cy="2008386"/>
            <a:chOff x="113913" y="70650"/>
            <a:chExt cx="8872425" cy="1510025"/>
          </a:xfrm>
        </p:grpSpPr>
        <p:sp>
          <p:nvSpPr>
            <p:cNvPr id="1633" name="Google Shape;1633;p47"/>
            <p:cNvSpPr/>
            <p:nvPr/>
          </p:nvSpPr>
          <p:spPr>
            <a:xfrm>
              <a:off x="1215450" y="70650"/>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bg2">
                <a:lumMod val="60000"/>
                <a:lumOff val="40000"/>
              </a:schemeClr>
            </a:solidFill>
            <a:ln>
              <a:noFill/>
            </a:ln>
          </p:spPr>
          <p:txBody>
            <a:bodyPr spcFirstLastPara="1" wrap="square" lIns="121598" tIns="121598" rIns="121598" bIns="121598" anchor="ctr" anchorCtr="0">
              <a:noAutofit/>
            </a:bodyPr>
            <a:lstStyle/>
            <a:p>
              <a:endParaRPr sz="2479"/>
            </a:p>
          </p:txBody>
        </p:sp>
        <p:sp>
          <p:nvSpPr>
            <p:cNvPr id="1634" name="Google Shape;1634;p47"/>
            <p:cNvSpPr/>
            <p:nvPr/>
          </p:nvSpPr>
          <p:spPr>
            <a:xfrm>
              <a:off x="5821713" y="2949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accent2">
                <a:lumMod val="90000"/>
              </a:schemeClr>
            </a:solidFill>
            <a:ln>
              <a:noFill/>
            </a:ln>
          </p:spPr>
          <p:txBody>
            <a:bodyPr spcFirstLastPara="1" wrap="square" lIns="121598" tIns="121598" rIns="121598" bIns="121598" anchor="ctr" anchorCtr="0">
              <a:noAutofit/>
            </a:bodyPr>
            <a:lstStyle/>
            <a:p>
              <a:endParaRPr sz="2479"/>
            </a:p>
          </p:txBody>
        </p:sp>
        <p:sp>
          <p:nvSpPr>
            <p:cNvPr id="1635" name="Google Shape;1635;p47"/>
            <p:cNvSpPr/>
            <p:nvPr/>
          </p:nvSpPr>
          <p:spPr>
            <a:xfrm>
              <a:off x="7153088" y="10299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accent6">
                <a:lumMod val="95000"/>
              </a:schemeClr>
            </a:solidFill>
            <a:ln>
              <a:noFill/>
            </a:ln>
          </p:spPr>
          <p:txBody>
            <a:bodyPr spcFirstLastPara="1" wrap="square" lIns="121598" tIns="121598" rIns="121598" bIns="121598" anchor="ctr" anchorCtr="0">
              <a:noAutofit/>
            </a:bodyPr>
            <a:lstStyle/>
            <a:p>
              <a:endParaRPr sz="2479"/>
            </a:p>
          </p:txBody>
        </p:sp>
        <p:sp>
          <p:nvSpPr>
            <p:cNvPr id="1636" name="Google Shape;1636;p47"/>
            <p:cNvSpPr/>
            <p:nvPr/>
          </p:nvSpPr>
          <p:spPr>
            <a:xfrm>
              <a:off x="121613" y="7445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tx1">
                <a:lumMod val="25000"/>
                <a:lumOff val="75000"/>
              </a:schemeClr>
            </a:solidFill>
            <a:ln>
              <a:noFill/>
            </a:ln>
          </p:spPr>
          <p:txBody>
            <a:bodyPr spcFirstLastPara="1" wrap="square" lIns="121598" tIns="121598" rIns="121598" bIns="121598" anchor="ctr" anchorCtr="0">
              <a:noAutofit/>
            </a:bodyPr>
            <a:lstStyle/>
            <a:p>
              <a:endParaRPr sz="2479"/>
            </a:p>
          </p:txBody>
        </p:sp>
        <p:grpSp>
          <p:nvGrpSpPr>
            <p:cNvPr id="1637" name="Google Shape;1637;p47"/>
            <p:cNvGrpSpPr/>
            <p:nvPr/>
          </p:nvGrpSpPr>
          <p:grpSpPr>
            <a:xfrm>
              <a:off x="113913" y="479994"/>
              <a:ext cx="709113" cy="364856"/>
              <a:chOff x="113913" y="479994"/>
              <a:chExt cx="709113" cy="364856"/>
            </a:xfrm>
          </p:grpSpPr>
          <p:sp>
            <p:nvSpPr>
              <p:cNvPr id="1638" name="Google Shape;1638;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39" name="Google Shape;1639;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sp>
            <p:nvSpPr>
              <p:cNvPr id="1640" name="Google Shape;1640;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1" name="Google Shape;1641;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121598" tIns="121598" rIns="121598" bIns="121598" anchor="ctr" anchorCtr="0">
                <a:noAutofit/>
              </a:bodyPr>
              <a:lstStyle/>
              <a:p>
                <a:endParaRPr sz="2479"/>
              </a:p>
            </p:txBody>
          </p:sp>
          <p:sp>
            <p:nvSpPr>
              <p:cNvPr id="1642" name="Google Shape;1642;p47"/>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643" name="Google Shape;1643;p47"/>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4" name="Google Shape;1644;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5" name="Google Shape;1645;p47"/>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46" name="Google Shape;1646;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grpSp>
      </p:grpSp>
      <p:sp>
        <p:nvSpPr>
          <p:cNvPr id="6" name="Google Shape;1688;p49">
            <a:extLst>
              <a:ext uri="{FF2B5EF4-FFF2-40B4-BE49-F238E27FC236}">
                <a16:creationId xmlns:a16="http://schemas.microsoft.com/office/drawing/2014/main" id="{9720844F-3A5B-7B85-FFDA-E809BF1BDACE}"/>
              </a:ext>
            </a:extLst>
          </p:cNvPr>
          <p:cNvSpPr txBox="1">
            <a:spLocks noGrp="1"/>
          </p:cNvSpPr>
          <p:nvPr>
            <p:ph type="subTitle" idx="4294967295"/>
          </p:nvPr>
        </p:nvSpPr>
        <p:spPr>
          <a:xfrm>
            <a:off x="2373455" y="2091090"/>
            <a:ext cx="7310438" cy="1673225"/>
          </a:xfrm>
          <a:prstGeom prst="roundRect">
            <a:avLst>
              <a:gd name="adj" fmla="val 50000"/>
            </a:avLst>
          </a:prstGeom>
          <a:noFill/>
        </p:spPr>
        <p:txBody>
          <a:bodyPr spcFirstLastPara="1" wrap="square" lIns="121598" tIns="121598" rIns="121598" bIns="121598" anchor="ctr" anchorCtr="0">
            <a:noAutofit/>
          </a:bodyPr>
          <a:lstStyle/>
          <a:p>
            <a:pPr marL="0" indent="0" algn="ctr">
              <a:buNone/>
            </a:pPr>
            <a:r>
              <a:rPr lang="en-US" sz="7200" b="1">
                <a:solidFill>
                  <a:schemeClr val="accent5">
                    <a:lumMod val="50000"/>
                  </a:schemeClr>
                </a:solidFill>
                <a:latin typeface="+mn-lt"/>
              </a:rPr>
              <a:t>CHÚC MỪNG</a:t>
            </a:r>
            <a:endParaRPr lang="vi-VN" sz="7200" b="1" dirty="0">
              <a:solidFill>
                <a:schemeClr val="accent5">
                  <a:lumMod val="50000"/>
                </a:schemeClr>
              </a:solidFill>
              <a:latin typeface="+mn-lt"/>
            </a:endParaRPr>
          </a:p>
        </p:txBody>
      </p:sp>
      <p:sp>
        <p:nvSpPr>
          <p:cNvPr id="2" name="Google Shape;1688;p49">
            <a:extLst>
              <a:ext uri="{FF2B5EF4-FFF2-40B4-BE49-F238E27FC236}">
                <a16:creationId xmlns:a16="http://schemas.microsoft.com/office/drawing/2014/main" id="{C36816F7-B8D5-4D83-8EEB-6D638AA06D4B}"/>
              </a:ext>
            </a:extLst>
          </p:cNvPr>
          <p:cNvSpPr txBox="1">
            <a:spLocks/>
          </p:cNvSpPr>
          <p:nvPr/>
        </p:nvSpPr>
        <p:spPr>
          <a:xfrm>
            <a:off x="-1094313" y="3737888"/>
            <a:ext cx="14245975" cy="1673225"/>
          </a:xfrm>
          <a:prstGeom prst="roundRect">
            <a:avLst>
              <a:gd name="adj" fmla="val 50000"/>
            </a:avLst>
          </a:prstGeom>
          <a:noFill/>
          <a:ln>
            <a:noFill/>
          </a:ln>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9pPr>
          </a:lstStyle>
          <a:p>
            <a:pPr marL="0" indent="0" algn="ctr">
              <a:buFont typeface="Fira Sans"/>
              <a:buNone/>
            </a:pPr>
            <a:r>
              <a:rPr lang="en-US" sz="7200" b="1">
                <a:solidFill>
                  <a:srgbClr val="C00000"/>
                </a:solidFill>
                <a:latin typeface="+mn-lt"/>
              </a:rPr>
              <a:t>CÁC NHÀ SỬ HỌC </a:t>
            </a:r>
          </a:p>
          <a:p>
            <a:pPr marL="0" indent="0" algn="ctr">
              <a:buFont typeface="Fira Sans"/>
              <a:buNone/>
            </a:pPr>
            <a:r>
              <a:rPr lang="en-US" sz="7200" b="1">
                <a:solidFill>
                  <a:srgbClr val="C00000"/>
                </a:solidFill>
                <a:latin typeface="+mn-lt"/>
              </a:rPr>
              <a:t>TÀI BA NHÉ!</a:t>
            </a:r>
            <a:endParaRPr lang="vi-VN" sz="7200" b="1" dirty="0">
              <a:solidFill>
                <a:srgbClr val="C00000"/>
              </a:solidFill>
              <a:latin typeface="+mn-lt"/>
            </a:endParaRPr>
          </a:p>
        </p:txBody>
      </p:sp>
    </p:spTree>
    <p:extLst>
      <p:ext uri="{BB962C8B-B14F-4D97-AF65-F5344CB8AC3E}">
        <p14:creationId xmlns:p14="http://schemas.microsoft.com/office/powerpoint/2010/main" val="308878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1" y="261701"/>
            <a:ext cx="1447958" cy="89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447957" y="343157"/>
            <a:ext cx="9458582" cy="830997"/>
          </a:xfrm>
          <a:prstGeom prst="rect">
            <a:avLst/>
          </a:prstGeom>
          <a:noFill/>
        </p:spPr>
        <p:txBody>
          <a:bodyPr wrap="square" rtlCol="0">
            <a:spAutoFit/>
          </a:bodyPr>
          <a:lstStyle/>
          <a:p>
            <a:pPr algn="just"/>
            <a:r>
              <a:rPr lang="en-US" sz="2400"/>
              <a:t>Nghe lời bài hát về một người anh hùng và nói tên người anh hùng được nhắc tới trong bài hát đó.</a:t>
            </a:r>
          </a:p>
        </p:txBody>
      </p:sp>
      <p:pic>
        <p:nvPicPr>
          <p:cNvPr id="3" name="Picture 2">
            <a:extLst>
              <a:ext uri="{FF2B5EF4-FFF2-40B4-BE49-F238E27FC236}">
                <a16:creationId xmlns:a16="http://schemas.microsoft.com/office/drawing/2014/main" id="{5EF522CC-D865-DB9A-D716-397420ECBF3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187702" y="1397465"/>
            <a:ext cx="9718837" cy="5117378"/>
          </a:xfrm>
          <a:prstGeom prst="rect">
            <a:avLst/>
          </a:prstGeom>
          <a:ln>
            <a:noFill/>
          </a:ln>
          <a:effectLst>
            <a:softEdge rad="112500"/>
          </a:effectLst>
        </p:spPr>
      </p:pic>
    </p:spTree>
    <p:extLst>
      <p:ext uri="{BB962C8B-B14F-4D97-AF65-F5344CB8AC3E}">
        <p14:creationId xmlns:p14="http://schemas.microsoft.com/office/powerpoint/2010/main" val="49926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5" name="TextBox 4">
            <a:extLst>
              <a:ext uri="{FF2B5EF4-FFF2-40B4-BE49-F238E27FC236}">
                <a16:creationId xmlns:a16="http://schemas.microsoft.com/office/drawing/2014/main" id="{F07FED01-64D5-276C-4F55-2530566B9644}"/>
              </a:ext>
            </a:extLst>
          </p:cNvPr>
          <p:cNvSpPr txBox="1"/>
          <p:nvPr/>
        </p:nvSpPr>
        <p:spPr>
          <a:xfrm>
            <a:off x="-969017" y="1667720"/>
            <a:ext cx="14099872" cy="3039550"/>
          </a:xfrm>
          <a:prstGeom prst="rect">
            <a:avLst/>
          </a:prstGeom>
          <a:noFill/>
        </p:spPr>
        <p:txBody>
          <a:bodyPr wrap="square" rtlCol="0">
            <a:spAutoFit/>
          </a:bodyPr>
          <a:lstStyle/>
          <a:p>
            <a:pPr algn="ctr"/>
            <a:r>
              <a:rPr lang="en-US" sz="9576" b="1">
                <a:solidFill>
                  <a:srgbClr val="7030A0"/>
                </a:solidFill>
                <a:latin typeface="+mj-lt"/>
              </a:rPr>
              <a:t>BÀI 23:</a:t>
            </a:r>
          </a:p>
          <a:p>
            <a:pPr algn="ctr"/>
            <a:r>
              <a:rPr lang="en-US" sz="9576" b="1">
                <a:solidFill>
                  <a:srgbClr val="7030A0"/>
                </a:solidFill>
                <a:latin typeface="+mj-lt"/>
              </a:rPr>
              <a:t>HAI BÀ TRƯNG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18098" y="2574633"/>
            <a:ext cx="9125642" cy="1439625"/>
          </a:xfrm>
          <a:prstGeom prst="rect">
            <a:avLst/>
          </a:prstGeom>
          <a:noFill/>
        </p:spPr>
        <p:txBody>
          <a:bodyPr wrap="square" rtlCol="0">
            <a:spAutoFit/>
          </a:bodyPr>
          <a:lstStyle/>
          <a:p>
            <a:pPr algn="ctr"/>
            <a:r>
              <a:rPr lang="en-US" sz="8755"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DC553583-E2B6-620A-FD52-A90B804E52B6}"/>
              </a:ext>
            </a:extLst>
          </p:cNvPr>
          <p:cNvGrpSpPr/>
          <p:nvPr/>
        </p:nvGrpSpPr>
        <p:grpSpPr>
          <a:xfrm>
            <a:off x="-91466" y="598415"/>
            <a:ext cx="13215070" cy="1395495"/>
            <a:chOff x="84260" y="-185593"/>
            <a:chExt cx="13280700" cy="1402427"/>
          </a:xfrm>
          <a:solidFill>
            <a:srgbClr val="FFFFFF"/>
          </a:solidFill>
        </p:grpSpPr>
        <p:sp>
          <p:nvSpPr>
            <p:cNvPr id="3" name="TextBox 2">
              <a:extLst>
                <a:ext uri="{FF2B5EF4-FFF2-40B4-BE49-F238E27FC236}">
                  <a16:creationId xmlns:a16="http://schemas.microsoft.com/office/drawing/2014/main" id="{7A4F7D67-4CA0-ED54-91C3-6B9EC1F444B6}"/>
                </a:ext>
              </a:extLst>
            </p:cNvPr>
            <p:cNvSpPr txBox="1"/>
            <p:nvPr/>
          </p:nvSpPr>
          <p:spPr>
            <a:xfrm>
              <a:off x="6524255" y="712666"/>
              <a:ext cx="6840705" cy="504168"/>
            </a:xfrm>
            <a:prstGeom prst="rect">
              <a:avLst/>
            </a:prstGeom>
            <a:noFill/>
          </p:spPr>
          <p:txBody>
            <a:bodyPr wrap="square" rtlCol="0">
              <a:spAutoFit/>
            </a:bodyPr>
            <a:lstStyle/>
            <a:p>
              <a:pPr marL="182423" algn="just"/>
              <a:r>
                <a:rPr lang="en-US" sz="2660" dirty="0"/>
                <a:t>(</a:t>
              </a:r>
              <a:r>
                <a:rPr lang="en-US" sz="2660" i="1" dirty="0"/>
                <a:t>Theo </a:t>
              </a:r>
              <a:r>
                <a:rPr lang="en-US" sz="2660" dirty="0"/>
                <a:t>Văn Lang)</a:t>
              </a:r>
              <a:endParaRPr lang="vi-VN" sz="2660" dirty="0"/>
            </a:p>
          </p:txBody>
        </p:sp>
        <p:sp>
          <p:nvSpPr>
            <p:cNvPr id="4" name="TextBox 3">
              <a:extLst>
                <a:ext uri="{FF2B5EF4-FFF2-40B4-BE49-F238E27FC236}">
                  <a16:creationId xmlns:a16="http://schemas.microsoft.com/office/drawing/2014/main" id="{ADD19757-1542-E23F-2DA7-ABE5D8727785}"/>
                </a:ext>
              </a:extLst>
            </p:cNvPr>
            <p:cNvSpPr txBox="1"/>
            <p:nvPr/>
          </p:nvSpPr>
          <p:spPr>
            <a:xfrm>
              <a:off x="84260" y="-185593"/>
              <a:ext cx="12085320" cy="773263"/>
            </a:xfrm>
            <a:prstGeom prst="rect">
              <a:avLst/>
            </a:prstGeom>
            <a:noFill/>
          </p:spPr>
          <p:txBody>
            <a:bodyPr wrap="square" rtlCol="0">
              <a:spAutoFit/>
            </a:bodyPr>
            <a:lstStyle/>
            <a:p>
              <a:pPr algn="ctr"/>
              <a:r>
                <a:rPr lang="en-US" sz="4400" b="1" dirty="0">
                  <a:latin typeface="+mn-lt"/>
                </a:rPr>
                <a:t>HAI BÀ TRƯNG</a:t>
              </a:r>
              <a:endParaRPr lang="vi-VN" sz="4400" b="1" dirty="0">
                <a:latin typeface="+mn-lt"/>
              </a:endParaRPr>
            </a:p>
          </p:txBody>
        </p:sp>
      </p:grpSp>
      <p:pic>
        <p:nvPicPr>
          <p:cNvPr id="6" name="Picture 5">
            <a:extLst>
              <a:ext uri="{FF2B5EF4-FFF2-40B4-BE49-F238E27FC236}">
                <a16:creationId xmlns:a16="http://schemas.microsoft.com/office/drawing/2014/main" id="{EEB8D1D9-D1A1-1ACB-4553-53E52D08564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480043" y="2118288"/>
            <a:ext cx="7673321" cy="404032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Indonesian Mother's Day by Slidesgo">
  <a:themeElements>
    <a:clrScheme name="Simple Light">
      <a:dk1>
        <a:srgbClr val="2E2D2C"/>
      </a:dk1>
      <a:lt1>
        <a:srgbClr val="FFF9EF"/>
      </a:lt1>
      <a:dk2>
        <a:srgbClr val="F09381"/>
      </a:dk2>
      <a:lt2>
        <a:srgbClr val="F39A2D"/>
      </a:lt2>
      <a:accent1>
        <a:srgbClr val="D97A42"/>
      </a:accent1>
      <a:accent2>
        <a:srgbClr val="D34E3A"/>
      </a:accent2>
      <a:accent3>
        <a:srgbClr val="AACEC0"/>
      </a:accent3>
      <a:accent4>
        <a:srgbClr val="57977E"/>
      </a:accent4>
      <a:accent5>
        <a:srgbClr val="4B8F96"/>
      </a:accent5>
      <a:accent6>
        <a:srgbClr val="005159"/>
      </a:accent6>
      <a:hlink>
        <a:srgbClr val="2E2D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2427</Words>
  <Application>Microsoft Office PowerPoint</Application>
  <PresentationFormat>Custom</PresentationFormat>
  <Paragraphs>141</Paragraphs>
  <Slides>46</Slides>
  <Notes>40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HP001 4 hàng</vt:lpstr>
      <vt:lpstr>Merriweather Black</vt:lpstr>
      <vt:lpstr>Nunito</vt:lpstr>
      <vt:lpstr>Fira Sans</vt:lpstr>
      <vt:lpstr>Calibri</vt:lpstr>
      <vt:lpstr>Merriweather</vt:lpstr>
      <vt:lpstr>Arial</vt:lpstr>
      <vt:lpstr>Indonesian Mother's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71</cp:revision>
  <dcterms:modified xsi:type="dcterms:W3CDTF">2025-04-11T08:01:00Z</dcterms:modified>
</cp:coreProperties>
</file>