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40"/>
  </p:notesMasterIdLst>
  <p:sldIdLst>
    <p:sldId id="676" r:id="rId2"/>
    <p:sldId id="759" r:id="rId3"/>
    <p:sldId id="786" r:id="rId4"/>
    <p:sldId id="785" r:id="rId5"/>
    <p:sldId id="787" r:id="rId6"/>
    <p:sldId id="348" r:id="rId7"/>
    <p:sldId id="628" r:id="rId8"/>
    <p:sldId id="773" r:id="rId9"/>
    <p:sldId id="742" r:id="rId10"/>
    <p:sldId id="774" r:id="rId11"/>
    <p:sldId id="743" r:id="rId12"/>
    <p:sldId id="665" r:id="rId13"/>
    <p:sldId id="607" r:id="rId14"/>
    <p:sldId id="643" r:id="rId15"/>
    <p:sldId id="376" r:id="rId16"/>
    <p:sldId id="776" r:id="rId17"/>
    <p:sldId id="644" r:id="rId18"/>
    <p:sldId id="315" r:id="rId19"/>
    <p:sldId id="645" r:id="rId20"/>
    <p:sldId id="319" r:id="rId21"/>
    <p:sldId id="630" r:id="rId22"/>
    <p:sldId id="777" r:id="rId23"/>
    <p:sldId id="354" r:id="rId24"/>
    <p:sldId id="282" r:id="rId25"/>
    <p:sldId id="788" r:id="rId26"/>
    <p:sldId id="789" r:id="rId27"/>
    <p:sldId id="790" r:id="rId28"/>
    <p:sldId id="791" r:id="rId29"/>
    <p:sldId id="761" r:id="rId30"/>
    <p:sldId id="792" r:id="rId31"/>
    <p:sldId id="768" r:id="rId32"/>
    <p:sldId id="780" r:id="rId33"/>
    <p:sldId id="646" r:id="rId34"/>
    <p:sldId id="664" r:id="rId35"/>
    <p:sldId id="398" r:id="rId36"/>
    <p:sldId id="601" r:id="rId37"/>
    <p:sldId id="793" r:id="rId38"/>
    <p:sldId id="737" r:id="rId39"/>
  </p:sldIdLst>
  <p:sldSz cx="12161838" cy="6858000"/>
  <p:notesSz cx="6858000" cy="9144000"/>
  <p:embeddedFontLst>
    <p:embeddedFont>
      <p:font typeface="Fira Sans" panose="020B0503050000020004" pitchFamily="34" charset="0"/>
      <p:regular r:id="rId41"/>
      <p:bold r:id="rId42"/>
      <p:italic r:id="rId43"/>
      <p:boldItalic r:id="rId44"/>
    </p:embeddedFont>
    <p:embeddedFont>
      <p:font typeface="HP001 4 hàng" panose="020B0603050302020204" pitchFamily="34" charset="0"/>
      <p:regular r:id="rId45"/>
      <p:bold r:id="rId46"/>
    </p:embeddedFont>
    <p:embeddedFont>
      <p:font typeface="Merriweather" panose="00000500000000000000" pitchFamily="2" charset="0"/>
      <p:regular r:id="rId47"/>
      <p:bold r:id="rId48"/>
      <p:italic r:id="rId49"/>
      <p:boldItalic r:id="rId50"/>
    </p:embeddedFont>
    <p:embeddedFont>
      <p:font typeface="Merriweather Black" panose="00000A00000000000000" pitchFamily="2" charset="0"/>
      <p:bold r:id="rId51"/>
      <p:italic r:id="rId52"/>
      <p:boldItalic r:id="rId53"/>
    </p:embeddedFont>
    <p:embeddedFont>
      <p:font typeface="Nunito"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31" userDrawn="1">
          <p15:clr>
            <a:srgbClr val="9AA0A6"/>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AFD77"/>
    <a:srgbClr val="EEEE86"/>
    <a:srgbClr val="FFFFFF"/>
    <a:srgbClr val="F6BEB3"/>
    <a:srgbClr val="F3E699"/>
    <a:srgbClr val="FFF9EF"/>
    <a:srgbClr val="FCEF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E94FB1-1BA5-4CBF-88C8-78909055BFED}">
  <a:tblStyle styleId="{6CE94FB1-1BA5-4CBF-88C8-78909055BF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2136" autoAdjust="0"/>
  </p:normalViewPr>
  <p:slideViewPr>
    <p:cSldViewPr snapToGrid="0">
      <p:cViewPr varScale="1">
        <p:scale>
          <a:sx n="52" d="100"/>
          <a:sy n="52" d="100"/>
        </p:scale>
        <p:origin x="1228" y="44"/>
      </p:cViewPr>
      <p:guideLst>
        <p:guide pos="3831"/>
        <p:guide orient="horz" pos="2160"/>
      </p:guideLst>
    </p:cSldViewPr>
  </p:slideViewPr>
  <p:outlineViewPr>
    <p:cViewPr>
      <p:scale>
        <a:sx n="75" d="100"/>
        <a:sy n="75" d="100"/>
      </p:scale>
      <p:origin x="0" y="-4464"/>
    </p:cViewPr>
  </p:outlineViewPr>
  <p:notesTextViewPr>
    <p:cViewPr>
      <p:scale>
        <a:sx n="1" d="1"/>
        <a:sy n="1" d="1"/>
      </p:scale>
      <p:origin x="0" y="0"/>
    </p:cViewPr>
  </p:notesTextViewPr>
  <p:sorterViewPr>
    <p:cViewPr>
      <p:scale>
        <a:sx n="120" d="100"/>
        <a:sy n="120" d="100"/>
      </p:scale>
      <p:origin x="0" y="-4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11f29868e50_0_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11f29868e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07668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434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806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42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dirty="0"/>
            </a:br>
            <a:endParaRPr lang="en-US" dirty="0"/>
          </a:p>
        </p:txBody>
      </p:sp>
    </p:spTree>
    <p:extLst>
      <p:ext uri="{BB962C8B-B14F-4D97-AF65-F5344CB8AC3E}">
        <p14:creationId xmlns:p14="http://schemas.microsoft.com/office/powerpoint/2010/main" val="29660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4948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238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405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57880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208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208299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945062245_0_9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945062245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1735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945062245_0_9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945062245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997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8817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2"/>
        <p:cNvGrpSpPr/>
        <p:nvPr/>
      </p:nvGrpSpPr>
      <p:grpSpPr>
        <a:xfrm>
          <a:off x="0" y="0"/>
          <a:ext cx="0" cy="0"/>
          <a:chOff x="0" y="0"/>
          <a:chExt cx="0" cy="0"/>
        </a:xfrm>
      </p:grpSpPr>
      <p:sp>
        <p:nvSpPr>
          <p:cNvPr id="2793" name="Google Shape;2793;gf945062245_0_91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4" name="Google Shape;2794;gf945062245_0_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11267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47063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0627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652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011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1264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5110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83D7A-9E42-4548-990C-7D2596BB538E}" type="slidenum">
              <a:rPr lang="en-US" smtClean="0"/>
              <a:t>36</a:t>
            </a:fld>
            <a:endParaRPr lang="en-US"/>
          </a:p>
        </p:txBody>
      </p:sp>
    </p:spTree>
    <p:extLst>
      <p:ext uri="{BB962C8B-B14F-4D97-AF65-F5344CB8AC3E}">
        <p14:creationId xmlns:p14="http://schemas.microsoft.com/office/powerpoint/2010/main" val="2229923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83D7A-9E42-4548-990C-7D2596BB538E}" type="slidenum">
              <a:rPr lang="en-US" smtClean="0"/>
              <a:t>37</a:t>
            </a:fld>
            <a:endParaRPr lang="en-US"/>
          </a:p>
        </p:txBody>
      </p:sp>
    </p:spTree>
    <p:extLst>
      <p:ext uri="{BB962C8B-B14F-4D97-AF65-F5344CB8AC3E}">
        <p14:creationId xmlns:p14="http://schemas.microsoft.com/office/powerpoint/2010/main" val="1519742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667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2"/>
        <p:cNvGrpSpPr/>
        <p:nvPr/>
      </p:nvGrpSpPr>
      <p:grpSpPr>
        <a:xfrm>
          <a:off x="0" y="0"/>
          <a:ext cx="0" cy="0"/>
          <a:chOff x="0" y="0"/>
          <a:chExt cx="0" cy="0"/>
        </a:xfrm>
      </p:grpSpPr>
      <p:sp>
        <p:nvSpPr>
          <p:cNvPr id="1623" name="Google Shape;1623;g11f29868e50_0_2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4" name="Google Shape;1624;g11f29868e5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369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7367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vi-VN" b="0" dirty="0"/>
          </a:p>
          <a:p>
            <a:endParaRPr lang="en-US"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8968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62256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1144961" y="598001"/>
            <a:ext cx="9871917" cy="6580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Merriweather"/>
              <a:buNone/>
              <a:defRPr sz="3325" b="1">
                <a:latin typeface="Merriweather"/>
                <a:ea typeface="Merriweather"/>
                <a:cs typeface="Merriweather"/>
                <a:sym typeface="Merriweather"/>
              </a:defRPr>
            </a:lvl1pPr>
            <a:lvl2pPr lvl="1">
              <a:spcBef>
                <a:spcPts val="0"/>
              </a:spcBef>
              <a:spcAft>
                <a:spcPts val="0"/>
              </a:spcAft>
              <a:buSzPts val="2500"/>
              <a:buFont typeface="Merriweather"/>
              <a:buNone/>
              <a:defRPr>
                <a:latin typeface="Merriweather"/>
                <a:ea typeface="Merriweather"/>
                <a:cs typeface="Merriweather"/>
                <a:sym typeface="Merriweather"/>
              </a:defRPr>
            </a:lvl2pPr>
            <a:lvl3pPr lvl="2">
              <a:spcBef>
                <a:spcPts val="0"/>
              </a:spcBef>
              <a:spcAft>
                <a:spcPts val="0"/>
              </a:spcAft>
              <a:buSzPts val="2500"/>
              <a:buFont typeface="Merriweather"/>
              <a:buNone/>
              <a:defRPr>
                <a:latin typeface="Merriweather"/>
                <a:ea typeface="Merriweather"/>
                <a:cs typeface="Merriweather"/>
                <a:sym typeface="Merriweather"/>
              </a:defRPr>
            </a:lvl3pPr>
            <a:lvl4pPr lvl="3">
              <a:spcBef>
                <a:spcPts val="0"/>
              </a:spcBef>
              <a:spcAft>
                <a:spcPts val="0"/>
              </a:spcAft>
              <a:buSzPts val="2500"/>
              <a:buFont typeface="Merriweather"/>
              <a:buNone/>
              <a:defRPr>
                <a:latin typeface="Merriweather"/>
                <a:ea typeface="Merriweather"/>
                <a:cs typeface="Merriweather"/>
                <a:sym typeface="Merriweather"/>
              </a:defRPr>
            </a:lvl4pPr>
            <a:lvl5pPr lvl="4">
              <a:spcBef>
                <a:spcPts val="0"/>
              </a:spcBef>
              <a:spcAft>
                <a:spcPts val="0"/>
              </a:spcAft>
              <a:buSzPts val="2500"/>
              <a:buFont typeface="Merriweather"/>
              <a:buNone/>
              <a:defRPr>
                <a:latin typeface="Merriweather"/>
                <a:ea typeface="Merriweather"/>
                <a:cs typeface="Merriweather"/>
                <a:sym typeface="Merriweather"/>
              </a:defRPr>
            </a:lvl5pPr>
            <a:lvl6pPr lvl="5">
              <a:spcBef>
                <a:spcPts val="0"/>
              </a:spcBef>
              <a:spcAft>
                <a:spcPts val="0"/>
              </a:spcAft>
              <a:buSzPts val="2500"/>
              <a:buFont typeface="Merriweather"/>
              <a:buNone/>
              <a:defRPr>
                <a:latin typeface="Merriweather"/>
                <a:ea typeface="Merriweather"/>
                <a:cs typeface="Merriweather"/>
                <a:sym typeface="Merriweather"/>
              </a:defRPr>
            </a:lvl6pPr>
            <a:lvl7pPr lvl="6">
              <a:spcBef>
                <a:spcPts val="0"/>
              </a:spcBef>
              <a:spcAft>
                <a:spcPts val="0"/>
              </a:spcAft>
              <a:buSzPts val="2500"/>
              <a:buFont typeface="Merriweather"/>
              <a:buNone/>
              <a:defRPr>
                <a:latin typeface="Merriweather"/>
                <a:ea typeface="Merriweather"/>
                <a:cs typeface="Merriweather"/>
                <a:sym typeface="Merriweather"/>
              </a:defRPr>
            </a:lvl7pPr>
            <a:lvl8pPr lvl="7">
              <a:spcBef>
                <a:spcPts val="0"/>
              </a:spcBef>
              <a:spcAft>
                <a:spcPts val="0"/>
              </a:spcAft>
              <a:buSzPts val="2500"/>
              <a:buFont typeface="Merriweather"/>
              <a:buNone/>
              <a:defRPr>
                <a:latin typeface="Merriweather"/>
                <a:ea typeface="Merriweather"/>
                <a:cs typeface="Merriweather"/>
                <a:sym typeface="Merriweather"/>
              </a:defRPr>
            </a:lvl8pPr>
            <a:lvl9pPr lvl="8">
              <a:spcBef>
                <a:spcPts val="0"/>
              </a:spcBef>
              <a:spcAft>
                <a:spcPts val="0"/>
              </a:spcAft>
              <a:buSzPts val="2500"/>
              <a:buFont typeface="Merriweather"/>
              <a:buNone/>
              <a:defRPr>
                <a:latin typeface="Merriweather"/>
                <a:ea typeface="Merriweather"/>
                <a:cs typeface="Merriweather"/>
                <a:sym typeface="Merriweather"/>
              </a:defRPr>
            </a:lvl9pPr>
          </a:lstStyle>
          <a:p>
            <a:endParaRPr/>
          </a:p>
        </p:txBody>
      </p:sp>
      <p:sp>
        <p:nvSpPr>
          <p:cNvPr id="47" name="Google Shape;47;p4"/>
          <p:cNvSpPr txBox="1">
            <a:spLocks noGrp="1"/>
          </p:cNvSpPr>
          <p:nvPr>
            <p:ph type="body" idx="1"/>
          </p:nvPr>
        </p:nvSpPr>
        <p:spPr>
          <a:xfrm>
            <a:off x="1144961" y="1738400"/>
            <a:ext cx="9871917" cy="4399600"/>
          </a:xfrm>
          <a:prstGeom prst="rect">
            <a:avLst/>
          </a:prstGeom>
        </p:spPr>
        <p:txBody>
          <a:bodyPr spcFirstLastPara="1" wrap="square" lIns="91425" tIns="91425" rIns="91425" bIns="91425" anchor="t" anchorCtr="0">
            <a:noAutofit/>
          </a:bodyPr>
          <a:lstStyle>
            <a:lvl1pPr marL="608076" lvl="0" indent="-389338">
              <a:lnSpc>
                <a:spcPct val="100000"/>
              </a:lnSpc>
              <a:spcBef>
                <a:spcPts val="0"/>
              </a:spcBef>
              <a:spcAft>
                <a:spcPts val="0"/>
              </a:spcAft>
              <a:buSzPts val="1010"/>
              <a:buChar char="●"/>
              <a:defRPr sz="1596"/>
            </a:lvl1pPr>
            <a:lvl2pPr marL="1216152" lvl="1" indent="-397783">
              <a:lnSpc>
                <a:spcPct val="100000"/>
              </a:lnSpc>
              <a:spcBef>
                <a:spcPts val="0"/>
              </a:spcBef>
              <a:spcAft>
                <a:spcPts val="0"/>
              </a:spcAft>
              <a:buSzPts val="1110"/>
              <a:buChar char="○"/>
              <a:defRPr sz="1596"/>
            </a:lvl2pPr>
            <a:lvl3pPr marL="1824228" lvl="2" indent="-397783">
              <a:lnSpc>
                <a:spcPct val="100000"/>
              </a:lnSpc>
              <a:spcBef>
                <a:spcPts val="0"/>
              </a:spcBef>
              <a:spcAft>
                <a:spcPts val="0"/>
              </a:spcAft>
              <a:buSzPts val="1110"/>
              <a:buChar char="■"/>
              <a:defRPr sz="1596"/>
            </a:lvl3pPr>
            <a:lvl4pPr marL="2432304" lvl="3" indent="-397783">
              <a:lnSpc>
                <a:spcPct val="100000"/>
              </a:lnSpc>
              <a:spcBef>
                <a:spcPts val="0"/>
              </a:spcBef>
              <a:spcAft>
                <a:spcPts val="0"/>
              </a:spcAft>
              <a:buSzPts val="1110"/>
              <a:buChar char="●"/>
              <a:defRPr sz="1596"/>
            </a:lvl4pPr>
            <a:lvl5pPr marL="3040380" lvl="4" indent="-397783">
              <a:lnSpc>
                <a:spcPct val="100000"/>
              </a:lnSpc>
              <a:spcBef>
                <a:spcPts val="0"/>
              </a:spcBef>
              <a:spcAft>
                <a:spcPts val="0"/>
              </a:spcAft>
              <a:buSzPts val="1110"/>
              <a:buChar char="○"/>
              <a:defRPr sz="1596"/>
            </a:lvl5pPr>
            <a:lvl6pPr marL="3648456" lvl="5" indent="-397783">
              <a:lnSpc>
                <a:spcPct val="100000"/>
              </a:lnSpc>
              <a:spcBef>
                <a:spcPts val="0"/>
              </a:spcBef>
              <a:spcAft>
                <a:spcPts val="0"/>
              </a:spcAft>
              <a:buSzPts val="1110"/>
              <a:buChar char="■"/>
              <a:defRPr sz="1596"/>
            </a:lvl6pPr>
            <a:lvl7pPr marL="4256532" lvl="6" indent="-397783">
              <a:lnSpc>
                <a:spcPct val="100000"/>
              </a:lnSpc>
              <a:spcBef>
                <a:spcPts val="0"/>
              </a:spcBef>
              <a:spcAft>
                <a:spcPts val="0"/>
              </a:spcAft>
              <a:buSzPts val="1110"/>
              <a:buChar char="●"/>
              <a:defRPr sz="1596"/>
            </a:lvl7pPr>
            <a:lvl8pPr marL="4864608" lvl="7" indent="-397782">
              <a:lnSpc>
                <a:spcPct val="100000"/>
              </a:lnSpc>
              <a:spcBef>
                <a:spcPts val="0"/>
              </a:spcBef>
              <a:spcAft>
                <a:spcPts val="0"/>
              </a:spcAft>
              <a:buSzPts val="1110"/>
              <a:buChar char="○"/>
              <a:defRPr sz="1596"/>
            </a:lvl8pPr>
            <a:lvl9pPr marL="5472684" lvl="8" indent="-397782">
              <a:lnSpc>
                <a:spcPct val="100000"/>
              </a:lnSpc>
              <a:spcBef>
                <a:spcPts val="0"/>
              </a:spcBef>
              <a:spcAft>
                <a:spcPts val="0"/>
              </a:spcAft>
              <a:buSzPts val="1110"/>
              <a:buChar char="■"/>
              <a:defRPr sz="1596"/>
            </a:lvl9pPr>
          </a:lstStyle>
          <a:p>
            <a:endParaRPr/>
          </a:p>
        </p:txBody>
      </p:sp>
      <p:sp>
        <p:nvSpPr>
          <p:cNvPr id="48" name="Google Shape;48;p4"/>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9" name="Google Shape;49;p4"/>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0" name="Google Shape;50;p4"/>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1" name="Google Shape;51;p4"/>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 name="Google Shape;52;p4"/>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3" name="Google Shape;53;p4"/>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4"/>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4"/>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4"/>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4"/>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4"/>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9" name="Google Shape;59;p4"/>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0" name="Google Shape;60;p4"/>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1" name="Google Shape;61;p4"/>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 name="Google Shape;62;p4"/>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3" name="Google Shape;63;p4"/>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4" name="Google Shape;64;p4"/>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5" name="Google Shape;65;p4"/>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 name="Google Shape;66;p4"/>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 name="Google Shape;67;p4"/>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 name="Google Shape;68;p4"/>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77440" y="2568767"/>
            <a:ext cx="8806958"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08991" y="3624833"/>
            <a:ext cx="4312904"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183">
                <a:solidFill>
                  <a:schemeClr val="dk1"/>
                </a:solidFill>
              </a:defRPr>
            </a:lvl1pPr>
            <a:lvl2pPr lvl="1" algn="ctr" rtl="0">
              <a:lnSpc>
                <a:spcPct val="100000"/>
              </a:lnSpc>
              <a:spcBef>
                <a:spcPts val="0"/>
              </a:spcBef>
              <a:spcAft>
                <a:spcPts val="0"/>
              </a:spcAft>
              <a:buNone/>
              <a:defRPr sz="3183">
                <a:solidFill>
                  <a:schemeClr val="dk1"/>
                </a:solidFill>
              </a:defRPr>
            </a:lvl2pPr>
            <a:lvl3pPr lvl="2" algn="ctr" rtl="0">
              <a:lnSpc>
                <a:spcPct val="100000"/>
              </a:lnSpc>
              <a:spcBef>
                <a:spcPts val="0"/>
              </a:spcBef>
              <a:spcAft>
                <a:spcPts val="0"/>
              </a:spcAft>
              <a:buNone/>
              <a:defRPr sz="3183">
                <a:solidFill>
                  <a:schemeClr val="dk1"/>
                </a:solidFill>
              </a:defRPr>
            </a:lvl3pPr>
            <a:lvl4pPr lvl="3" algn="ctr" rtl="0">
              <a:lnSpc>
                <a:spcPct val="100000"/>
              </a:lnSpc>
              <a:spcBef>
                <a:spcPts val="0"/>
              </a:spcBef>
              <a:spcAft>
                <a:spcPts val="0"/>
              </a:spcAft>
              <a:buNone/>
              <a:defRPr sz="3183">
                <a:solidFill>
                  <a:schemeClr val="dk1"/>
                </a:solidFill>
              </a:defRPr>
            </a:lvl4pPr>
            <a:lvl5pPr lvl="4" algn="ctr" rtl="0">
              <a:lnSpc>
                <a:spcPct val="100000"/>
              </a:lnSpc>
              <a:spcBef>
                <a:spcPts val="0"/>
              </a:spcBef>
              <a:spcAft>
                <a:spcPts val="0"/>
              </a:spcAft>
              <a:buNone/>
              <a:defRPr sz="3183">
                <a:solidFill>
                  <a:schemeClr val="dk1"/>
                </a:solidFill>
              </a:defRPr>
            </a:lvl5pPr>
            <a:lvl6pPr lvl="5" algn="ctr" rtl="0">
              <a:lnSpc>
                <a:spcPct val="100000"/>
              </a:lnSpc>
              <a:spcBef>
                <a:spcPts val="0"/>
              </a:spcBef>
              <a:spcAft>
                <a:spcPts val="0"/>
              </a:spcAft>
              <a:buNone/>
              <a:defRPr sz="3183">
                <a:solidFill>
                  <a:schemeClr val="dk1"/>
                </a:solidFill>
              </a:defRPr>
            </a:lvl6pPr>
            <a:lvl7pPr lvl="6" algn="ctr" rtl="0">
              <a:lnSpc>
                <a:spcPct val="100000"/>
              </a:lnSpc>
              <a:spcBef>
                <a:spcPts val="0"/>
              </a:spcBef>
              <a:spcAft>
                <a:spcPts val="0"/>
              </a:spcAft>
              <a:buNone/>
              <a:defRPr sz="3183">
                <a:solidFill>
                  <a:schemeClr val="dk1"/>
                </a:solidFill>
              </a:defRPr>
            </a:lvl7pPr>
            <a:lvl8pPr lvl="7" algn="ctr" rtl="0">
              <a:lnSpc>
                <a:spcPct val="100000"/>
              </a:lnSpc>
              <a:spcBef>
                <a:spcPts val="0"/>
              </a:spcBef>
              <a:spcAft>
                <a:spcPts val="0"/>
              </a:spcAft>
              <a:buNone/>
              <a:defRPr sz="3183">
                <a:solidFill>
                  <a:schemeClr val="dk1"/>
                </a:solidFill>
              </a:defRPr>
            </a:lvl8pPr>
            <a:lvl9pPr lvl="8" algn="ctr" rtl="0">
              <a:lnSpc>
                <a:spcPct val="100000"/>
              </a:lnSpc>
              <a:spcBef>
                <a:spcPts val="0"/>
              </a:spcBef>
              <a:spcAft>
                <a:spcPts val="0"/>
              </a:spcAft>
              <a:buNone/>
              <a:defRPr sz="3183">
                <a:solidFill>
                  <a:schemeClr val="dk1"/>
                </a:solidFill>
              </a:defRPr>
            </a:lvl9pPr>
          </a:lstStyle>
          <a:p>
            <a:endParaRPr/>
          </a:p>
        </p:txBody>
      </p:sp>
      <p:grpSp>
        <p:nvGrpSpPr>
          <p:cNvPr id="5191" name="Google Shape;5191;p19"/>
          <p:cNvGrpSpPr/>
          <p:nvPr/>
        </p:nvGrpSpPr>
        <p:grpSpPr>
          <a:xfrm rot="10800000" flipH="1">
            <a:off x="11808952" y="5589877"/>
            <a:ext cx="215350"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195" name="Google Shape;5195;p19"/>
          <p:cNvGrpSpPr/>
          <p:nvPr/>
        </p:nvGrpSpPr>
        <p:grpSpPr>
          <a:xfrm rot="10800000" flipH="1">
            <a:off x="177004" y="5539115"/>
            <a:ext cx="206779"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5199" name="Google Shape;5199;p19"/>
          <p:cNvSpPr/>
          <p:nvPr/>
        </p:nvSpPr>
        <p:spPr>
          <a:xfrm rot="10800000" flipH="1">
            <a:off x="-293721" y="-52518"/>
            <a:ext cx="5434934"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200" name="Google Shape;5200;p19"/>
          <p:cNvSpPr/>
          <p:nvPr/>
        </p:nvSpPr>
        <p:spPr>
          <a:xfrm rot="10800000" flipH="1">
            <a:off x="6014701" y="5966593"/>
            <a:ext cx="6193908"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grpSp>
        <p:nvGrpSpPr>
          <p:cNvPr id="5201" name="Google Shape;5201;p19"/>
          <p:cNvGrpSpPr/>
          <p:nvPr/>
        </p:nvGrpSpPr>
        <p:grpSpPr>
          <a:xfrm rot="10800000" flipH="1">
            <a:off x="2170139" y="5727059"/>
            <a:ext cx="553188"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10" name="Google Shape;5210;p19"/>
          <p:cNvGrpSpPr/>
          <p:nvPr/>
        </p:nvGrpSpPr>
        <p:grpSpPr>
          <a:xfrm rot="10800000" flipH="1">
            <a:off x="-421543" y="5291232"/>
            <a:ext cx="1796014"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19" name="Google Shape;5219;p19"/>
          <p:cNvGrpSpPr/>
          <p:nvPr/>
        </p:nvGrpSpPr>
        <p:grpSpPr>
          <a:xfrm rot="10800000" flipH="1">
            <a:off x="-223784" y="5924233"/>
            <a:ext cx="1150745"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39" name="Google Shape;5239;p19"/>
          <p:cNvGrpSpPr/>
          <p:nvPr/>
        </p:nvGrpSpPr>
        <p:grpSpPr>
          <a:xfrm rot="10800000" flipH="1">
            <a:off x="996988" y="5690300"/>
            <a:ext cx="559973"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67" name="Google Shape;5267;p19"/>
          <p:cNvGrpSpPr/>
          <p:nvPr/>
        </p:nvGrpSpPr>
        <p:grpSpPr>
          <a:xfrm rot="10800000" flipH="1">
            <a:off x="1701121" y="5995617"/>
            <a:ext cx="843750"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288" name="Google Shape;5288;p19"/>
          <p:cNvGrpSpPr/>
          <p:nvPr/>
        </p:nvGrpSpPr>
        <p:grpSpPr>
          <a:xfrm rot="10800000" flipH="1">
            <a:off x="2265171" y="6029217"/>
            <a:ext cx="1041403"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11" name="Google Shape;5311;p19"/>
          <p:cNvGrpSpPr/>
          <p:nvPr/>
        </p:nvGrpSpPr>
        <p:grpSpPr>
          <a:xfrm>
            <a:off x="667143" y="3922165"/>
            <a:ext cx="557465"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34" name="Google Shape;5334;p19"/>
          <p:cNvGrpSpPr/>
          <p:nvPr/>
        </p:nvGrpSpPr>
        <p:grpSpPr>
          <a:xfrm rot="10800000" flipH="1">
            <a:off x="10999345" y="1058000"/>
            <a:ext cx="1582768"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43" name="Google Shape;5343;p19"/>
          <p:cNvGrpSpPr/>
          <p:nvPr/>
        </p:nvGrpSpPr>
        <p:grpSpPr>
          <a:xfrm rot="10800000" flipH="1">
            <a:off x="11366216" y="259360"/>
            <a:ext cx="1386241"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71" name="Google Shape;5371;p19"/>
          <p:cNvGrpSpPr/>
          <p:nvPr/>
        </p:nvGrpSpPr>
        <p:grpSpPr>
          <a:xfrm rot="10800000" flipH="1">
            <a:off x="11284594" y="-360492"/>
            <a:ext cx="490006"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396" name="Google Shape;5396;p19"/>
          <p:cNvGrpSpPr/>
          <p:nvPr/>
        </p:nvGrpSpPr>
        <p:grpSpPr>
          <a:xfrm rot="-4992369">
            <a:off x="9617436" y="-342914"/>
            <a:ext cx="485747" cy="1256211"/>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5405" name="Google Shape;5405;p19"/>
          <p:cNvSpPr/>
          <p:nvPr/>
        </p:nvSpPr>
        <p:spPr>
          <a:xfrm rot="10800000" flipH="1">
            <a:off x="10628412" y="-166611"/>
            <a:ext cx="728920"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6" name="Google Shape;5406;p19"/>
          <p:cNvSpPr/>
          <p:nvPr/>
        </p:nvSpPr>
        <p:spPr>
          <a:xfrm rot="10800000" flipH="1">
            <a:off x="10618964" y="-266316"/>
            <a:ext cx="646443"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7" name="Google Shape;5407;p19"/>
          <p:cNvSpPr/>
          <p:nvPr/>
        </p:nvSpPr>
        <p:spPr>
          <a:xfrm rot="10800000" flipH="1">
            <a:off x="11055810" y="635527"/>
            <a:ext cx="226150"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8" name="Google Shape;5408;p19"/>
          <p:cNvSpPr/>
          <p:nvPr/>
        </p:nvSpPr>
        <p:spPr>
          <a:xfrm rot="10800000" flipH="1">
            <a:off x="10969351" y="473731"/>
            <a:ext cx="314056"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09" name="Google Shape;5409;p19"/>
          <p:cNvSpPr/>
          <p:nvPr/>
        </p:nvSpPr>
        <p:spPr>
          <a:xfrm rot="10800000" flipH="1">
            <a:off x="10859808" y="302769"/>
            <a:ext cx="433867"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0" name="Google Shape;5410;p19"/>
          <p:cNvSpPr/>
          <p:nvPr/>
        </p:nvSpPr>
        <p:spPr>
          <a:xfrm rot="10800000" flipH="1">
            <a:off x="10771943" y="98216"/>
            <a:ext cx="500491"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1" name="Google Shape;5411;p19"/>
          <p:cNvSpPr/>
          <p:nvPr/>
        </p:nvSpPr>
        <p:spPr>
          <a:xfrm rot="10800000" flipH="1">
            <a:off x="10749722" y="-66189"/>
            <a:ext cx="312849"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2" name="Google Shape;5412;p19"/>
          <p:cNvSpPr/>
          <p:nvPr/>
        </p:nvSpPr>
        <p:spPr>
          <a:xfrm rot="10800000" flipH="1">
            <a:off x="10803910" y="459940"/>
            <a:ext cx="35793"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3" name="Google Shape;5413;p19"/>
          <p:cNvSpPr/>
          <p:nvPr/>
        </p:nvSpPr>
        <p:spPr>
          <a:xfrm rot="10800000" flipH="1">
            <a:off x="10764805" y="422988"/>
            <a:ext cx="34686"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4" name="Google Shape;5414;p19"/>
          <p:cNvSpPr/>
          <p:nvPr/>
        </p:nvSpPr>
        <p:spPr>
          <a:xfrm rot="10800000" flipH="1">
            <a:off x="10749153" y="489100"/>
            <a:ext cx="35793"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5" name="Google Shape;5415;p19"/>
          <p:cNvSpPr/>
          <p:nvPr/>
        </p:nvSpPr>
        <p:spPr>
          <a:xfrm rot="10800000" flipH="1">
            <a:off x="11176150" y="291872"/>
            <a:ext cx="34686"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6" name="Google Shape;5416;p19"/>
          <p:cNvSpPr/>
          <p:nvPr/>
        </p:nvSpPr>
        <p:spPr>
          <a:xfrm rot="10800000" flipH="1">
            <a:off x="11132553" y="259351"/>
            <a:ext cx="34686"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7" name="Google Shape;5417;p19"/>
          <p:cNvSpPr/>
          <p:nvPr/>
        </p:nvSpPr>
        <p:spPr>
          <a:xfrm rot="10800000" flipH="1">
            <a:off x="10953706" y="514871"/>
            <a:ext cx="34686"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8" name="Google Shape;5418;p19"/>
          <p:cNvSpPr/>
          <p:nvPr/>
        </p:nvSpPr>
        <p:spPr>
          <a:xfrm rot="10800000" flipH="1">
            <a:off x="10928000" y="580980"/>
            <a:ext cx="35793"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19" name="Google Shape;5419;p19"/>
          <p:cNvSpPr/>
          <p:nvPr/>
        </p:nvSpPr>
        <p:spPr>
          <a:xfrm rot="10800000" flipH="1">
            <a:off x="11245449" y="631404"/>
            <a:ext cx="34686"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0" name="Google Shape;5420;p19"/>
          <p:cNvSpPr/>
          <p:nvPr/>
        </p:nvSpPr>
        <p:spPr>
          <a:xfrm rot="10800000" flipH="1">
            <a:off x="11190694" y="591060"/>
            <a:ext cx="34686"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1" name="Google Shape;5421;p19"/>
          <p:cNvSpPr/>
          <p:nvPr/>
        </p:nvSpPr>
        <p:spPr>
          <a:xfrm rot="10800000" flipH="1">
            <a:off x="11124741" y="828636"/>
            <a:ext cx="35793"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2" name="Google Shape;5422;p19"/>
          <p:cNvSpPr/>
          <p:nvPr/>
        </p:nvSpPr>
        <p:spPr>
          <a:xfrm rot="10800000" flipH="1">
            <a:off x="11161606" y="886923"/>
            <a:ext cx="34686"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3" name="Google Shape;5423;p19"/>
          <p:cNvSpPr/>
          <p:nvPr/>
        </p:nvSpPr>
        <p:spPr>
          <a:xfrm rot="-10392468" flipH="1">
            <a:off x="9782758" y="-141509"/>
            <a:ext cx="912550"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4" name="Google Shape;5424;p19"/>
          <p:cNvSpPr/>
          <p:nvPr/>
        </p:nvSpPr>
        <p:spPr>
          <a:xfrm rot="-10392468" flipH="1">
            <a:off x="9880451" y="-277317"/>
            <a:ext cx="642874"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5" name="Google Shape;5425;p19"/>
          <p:cNvSpPr/>
          <p:nvPr/>
        </p:nvSpPr>
        <p:spPr>
          <a:xfrm rot="-10392468" flipH="1">
            <a:off x="10318696" y="-79104"/>
            <a:ext cx="185895"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6" name="Google Shape;5426;p19"/>
          <p:cNvSpPr/>
          <p:nvPr/>
        </p:nvSpPr>
        <p:spPr>
          <a:xfrm rot="-10392468" flipH="1">
            <a:off x="10147993" y="98472"/>
            <a:ext cx="256339"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7" name="Google Shape;5427;p19"/>
          <p:cNvSpPr/>
          <p:nvPr/>
        </p:nvSpPr>
        <p:spPr>
          <a:xfrm rot="-10392468" flipH="1">
            <a:off x="10020171" y="219973"/>
            <a:ext cx="287673"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8" name="Google Shape;5428;p19"/>
          <p:cNvSpPr/>
          <p:nvPr/>
        </p:nvSpPr>
        <p:spPr>
          <a:xfrm rot="-10392468" flipH="1">
            <a:off x="10028149" y="393778"/>
            <a:ext cx="148192"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29" name="Google Shape;5429;p19"/>
          <p:cNvSpPr/>
          <p:nvPr/>
        </p:nvSpPr>
        <p:spPr>
          <a:xfrm rot="-10392468" flipH="1">
            <a:off x="9860917" y="549539"/>
            <a:ext cx="189983"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0" name="Google Shape;5430;p19"/>
          <p:cNvSpPr/>
          <p:nvPr/>
        </p:nvSpPr>
        <p:spPr>
          <a:xfrm rot="-10392468" flipH="1">
            <a:off x="9819328" y="682737"/>
            <a:ext cx="135660"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1" name="Google Shape;5431;p19"/>
          <p:cNvSpPr/>
          <p:nvPr/>
        </p:nvSpPr>
        <p:spPr>
          <a:xfrm rot="10800000" flipH="1">
            <a:off x="10620571" y="529452"/>
            <a:ext cx="38071"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2" name="Google Shape;5432;p19"/>
          <p:cNvSpPr/>
          <p:nvPr/>
        </p:nvSpPr>
        <p:spPr>
          <a:xfrm rot="-10392468" flipH="1">
            <a:off x="10388737" y="625986"/>
            <a:ext cx="38036"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3" name="Google Shape;5433;p19"/>
          <p:cNvSpPr/>
          <p:nvPr/>
        </p:nvSpPr>
        <p:spPr>
          <a:xfrm rot="-10392468" flipH="1">
            <a:off x="10381000" y="558445"/>
            <a:ext cx="38036"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4" name="Google Shape;5434;p19"/>
          <p:cNvSpPr/>
          <p:nvPr/>
        </p:nvSpPr>
        <p:spPr>
          <a:xfrm rot="-10392468" flipH="1">
            <a:off x="9886542" y="219544"/>
            <a:ext cx="38036"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5" name="Google Shape;5435;p19"/>
          <p:cNvSpPr/>
          <p:nvPr/>
        </p:nvSpPr>
        <p:spPr>
          <a:xfrm rot="-10392468" flipH="1">
            <a:off x="9890252" y="283184"/>
            <a:ext cx="38036"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6" name="Google Shape;5436;p19"/>
          <p:cNvSpPr/>
          <p:nvPr/>
        </p:nvSpPr>
        <p:spPr>
          <a:xfrm rot="-10392468" flipH="1">
            <a:off x="9957964" y="243872"/>
            <a:ext cx="38036"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7" name="Google Shape;5437;p19"/>
          <p:cNvSpPr/>
          <p:nvPr/>
        </p:nvSpPr>
        <p:spPr>
          <a:xfrm rot="-10392468" flipH="1">
            <a:off x="9977284" y="877036"/>
            <a:ext cx="38036"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8" name="Google Shape;5438;p19"/>
          <p:cNvSpPr/>
          <p:nvPr/>
        </p:nvSpPr>
        <p:spPr>
          <a:xfrm rot="-10392468" flipH="1">
            <a:off x="9932851" y="890846"/>
            <a:ext cx="36931"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39" name="Google Shape;5439;p19"/>
          <p:cNvSpPr/>
          <p:nvPr/>
        </p:nvSpPr>
        <p:spPr>
          <a:xfrm rot="-10392468" flipH="1">
            <a:off x="9797858" y="634418"/>
            <a:ext cx="38036"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0" name="Google Shape;5440;p19"/>
          <p:cNvSpPr/>
          <p:nvPr/>
        </p:nvSpPr>
        <p:spPr>
          <a:xfrm rot="-10392468" flipH="1">
            <a:off x="9802488" y="595456"/>
            <a:ext cx="38036"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1" name="Google Shape;5441;p19"/>
          <p:cNvSpPr/>
          <p:nvPr/>
        </p:nvSpPr>
        <p:spPr>
          <a:xfrm rot="-10392468" flipH="1">
            <a:off x="10437664" y="214241"/>
            <a:ext cx="38036"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2" name="Google Shape;5442;p19"/>
          <p:cNvSpPr/>
          <p:nvPr/>
        </p:nvSpPr>
        <p:spPr>
          <a:xfrm rot="-10392468" flipH="1">
            <a:off x="10064841" y="339017"/>
            <a:ext cx="38071"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sp>
        <p:nvSpPr>
          <p:cNvPr id="5443" name="Google Shape;5443;p19"/>
          <p:cNvSpPr/>
          <p:nvPr/>
        </p:nvSpPr>
        <p:spPr>
          <a:xfrm rot="-10392468" flipH="1">
            <a:off x="10352430" y="400460"/>
            <a:ext cx="38036"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266" tIns="121266" rIns="121266" bIns="121266" anchor="ctr" anchorCtr="0">
            <a:noAutofit/>
          </a:bodyPr>
          <a:lstStyle/>
          <a:p>
            <a:pPr marL="0" lvl="0" indent="0" algn="l" rtl="0">
              <a:spcBef>
                <a:spcPts val="0"/>
              </a:spcBef>
              <a:spcAft>
                <a:spcPts val="0"/>
              </a:spcAft>
              <a:buNone/>
            </a:pPr>
            <a:endParaRPr sz="2472"/>
          </a:p>
        </p:txBody>
      </p:sp>
      <p:grpSp>
        <p:nvGrpSpPr>
          <p:cNvPr id="5444" name="Google Shape;5444;p19"/>
          <p:cNvGrpSpPr/>
          <p:nvPr/>
        </p:nvGrpSpPr>
        <p:grpSpPr>
          <a:xfrm rot="10800000" flipH="1">
            <a:off x="9539076" y="5783903"/>
            <a:ext cx="58056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467" name="Google Shape;5467;p19"/>
          <p:cNvGrpSpPr/>
          <p:nvPr/>
        </p:nvGrpSpPr>
        <p:grpSpPr>
          <a:xfrm rot="10800000" flipH="1">
            <a:off x="-294311" y="-248785"/>
            <a:ext cx="1995365"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482" name="Google Shape;5482;p19"/>
          <p:cNvGrpSpPr/>
          <p:nvPr/>
        </p:nvGrpSpPr>
        <p:grpSpPr>
          <a:xfrm rot="10800000" flipH="1">
            <a:off x="-341420" y="245523"/>
            <a:ext cx="1579122"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30" name="Google Shape;5530;p19"/>
          <p:cNvGrpSpPr/>
          <p:nvPr/>
        </p:nvGrpSpPr>
        <p:grpSpPr>
          <a:xfrm rot="10800000" flipH="1">
            <a:off x="10538979" y="5614398"/>
            <a:ext cx="1485316"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grpSp>
        <p:nvGrpSpPr>
          <p:cNvPr id="5592" name="Google Shape;5592;p19"/>
          <p:cNvGrpSpPr/>
          <p:nvPr/>
        </p:nvGrpSpPr>
        <p:grpSpPr>
          <a:xfrm rot="-5400000">
            <a:off x="7396700" y="6042699"/>
            <a:ext cx="1342667" cy="1119551"/>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178668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sp>
        <p:nvSpPr>
          <p:cNvPr id="120" name="Google Shape;120;p7"/>
          <p:cNvSpPr txBox="1">
            <a:spLocks noGrp="1"/>
          </p:cNvSpPr>
          <p:nvPr>
            <p:ph type="title"/>
          </p:nvPr>
        </p:nvSpPr>
        <p:spPr>
          <a:xfrm>
            <a:off x="1897793" y="2074400"/>
            <a:ext cx="3245152" cy="2709200"/>
          </a:xfrm>
          <a:prstGeom prst="rect">
            <a:avLst/>
          </a:prstGeom>
        </p:spPr>
        <p:txBody>
          <a:bodyPr spcFirstLastPara="1" wrap="square" lIns="91425" tIns="91425" rIns="91425" bIns="91425" anchor="ctr" anchorCtr="0">
            <a:normAutofit/>
          </a:bodyPr>
          <a:lstStyle>
            <a:lvl1pPr lvl="0">
              <a:lnSpc>
                <a:spcPct val="100000"/>
              </a:lnSpc>
              <a:spcBef>
                <a:spcPts val="0"/>
              </a:spcBef>
              <a:spcAft>
                <a:spcPts val="0"/>
              </a:spcAft>
              <a:buSzPts val="2400"/>
              <a:buFont typeface="Merriweather"/>
              <a:buNone/>
              <a:defRPr sz="3325" b="1">
                <a:latin typeface="Merriweather"/>
                <a:ea typeface="Merriweather"/>
                <a:cs typeface="Merriweather"/>
                <a:sym typeface="Merriweather"/>
              </a:defRPr>
            </a:lvl1pPr>
            <a:lvl2pPr lvl="1">
              <a:lnSpc>
                <a:spcPct val="100000"/>
              </a:lnSpc>
              <a:spcBef>
                <a:spcPts val="0"/>
              </a:spcBef>
              <a:spcAft>
                <a:spcPts val="0"/>
              </a:spcAft>
              <a:buSzPts val="2400"/>
              <a:buNone/>
              <a:defRPr sz="3192"/>
            </a:lvl2pPr>
            <a:lvl3pPr lvl="2">
              <a:lnSpc>
                <a:spcPct val="100000"/>
              </a:lnSpc>
              <a:spcBef>
                <a:spcPts val="0"/>
              </a:spcBef>
              <a:spcAft>
                <a:spcPts val="0"/>
              </a:spcAft>
              <a:buSzPts val="2400"/>
              <a:buNone/>
              <a:defRPr sz="3192"/>
            </a:lvl3pPr>
            <a:lvl4pPr lvl="3">
              <a:lnSpc>
                <a:spcPct val="100000"/>
              </a:lnSpc>
              <a:spcBef>
                <a:spcPts val="0"/>
              </a:spcBef>
              <a:spcAft>
                <a:spcPts val="0"/>
              </a:spcAft>
              <a:buSzPts val="2400"/>
              <a:buNone/>
              <a:defRPr sz="3192"/>
            </a:lvl4pPr>
            <a:lvl5pPr lvl="4">
              <a:lnSpc>
                <a:spcPct val="100000"/>
              </a:lnSpc>
              <a:spcBef>
                <a:spcPts val="0"/>
              </a:spcBef>
              <a:spcAft>
                <a:spcPts val="0"/>
              </a:spcAft>
              <a:buSzPts val="2400"/>
              <a:buNone/>
              <a:defRPr sz="3192"/>
            </a:lvl5pPr>
            <a:lvl6pPr lvl="5">
              <a:lnSpc>
                <a:spcPct val="100000"/>
              </a:lnSpc>
              <a:spcBef>
                <a:spcPts val="0"/>
              </a:spcBef>
              <a:spcAft>
                <a:spcPts val="0"/>
              </a:spcAft>
              <a:buSzPts val="2400"/>
              <a:buNone/>
              <a:defRPr sz="3192"/>
            </a:lvl6pPr>
            <a:lvl7pPr lvl="6">
              <a:lnSpc>
                <a:spcPct val="100000"/>
              </a:lnSpc>
              <a:spcBef>
                <a:spcPts val="0"/>
              </a:spcBef>
              <a:spcAft>
                <a:spcPts val="0"/>
              </a:spcAft>
              <a:buSzPts val="2400"/>
              <a:buNone/>
              <a:defRPr sz="3192"/>
            </a:lvl7pPr>
            <a:lvl8pPr lvl="7">
              <a:lnSpc>
                <a:spcPct val="100000"/>
              </a:lnSpc>
              <a:spcBef>
                <a:spcPts val="0"/>
              </a:spcBef>
              <a:spcAft>
                <a:spcPts val="0"/>
              </a:spcAft>
              <a:buSzPts val="2400"/>
              <a:buNone/>
              <a:defRPr sz="3192"/>
            </a:lvl8pPr>
            <a:lvl9pPr lvl="8">
              <a:lnSpc>
                <a:spcPct val="100000"/>
              </a:lnSpc>
              <a:spcBef>
                <a:spcPts val="0"/>
              </a:spcBef>
              <a:spcAft>
                <a:spcPts val="0"/>
              </a:spcAft>
              <a:buSzPts val="2400"/>
              <a:buNone/>
              <a:defRPr sz="3192"/>
            </a:lvl9pPr>
          </a:lstStyle>
          <a:p>
            <a:endParaRPr/>
          </a:p>
        </p:txBody>
      </p:sp>
      <p:sp>
        <p:nvSpPr>
          <p:cNvPr id="121" name="Google Shape;121;p7"/>
          <p:cNvSpPr txBox="1">
            <a:spLocks noGrp="1"/>
          </p:cNvSpPr>
          <p:nvPr>
            <p:ph type="subTitle" idx="1"/>
          </p:nvPr>
        </p:nvSpPr>
        <p:spPr>
          <a:xfrm>
            <a:off x="6511917" y="2074400"/>
            <a:ext cx="4261431" cy="2709200"/>
          </a:xfrm>
          <a:prstGeom prst="rect">
            <a:avLst/>
          </a:prstGeom>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1400"/>
              <a:buFont typeface="Fira Sans"/>
              <a:buNone/>
              <a:defRPr sz="1862">
                <a:latin typeface="Fira Sans"/>
                <a:ea typeface="Fira Sans"/>
                <a:cs typeface="Fira Sans"/>
                <a:sym typeface="Fira Sans"/>
              </a:defRPr>
            </a:lvl1pPr>
            <a:lvl2pPr lvl="1" rtl="0">
              <a:lnSpc>
                <a:spcPct val="100000"/>
              </a:lnSpc>
              <a:spcBef>
                <a:spcPts val="0"/>
              </a:spcBef>
              <a:spcAft>
                <a:spcPts val="0"/>
              </a:spcAft>
              <a:buSzPts val="1400"/>
              <a:buFont typeface="Fira Sans"/>
              <a:buNone/>
              <a:defRPr sz="1862">
                <a:latin typeface="Fira Sans"/>
                <a:ea typeface="Fira Sans"/>
                <a:cs typeface="Fira Sans"/>
                <a:sym typeface="Fira Sans"/>
              </a:defRPr>
            </a:lvl2pPr>
            <a:lvl3pPr lvl="2" rtl="0">
              <a:lnSpc>
                <a:spcPct val="100000"/>
              </a:lnSpc>
              <a:spcBef>
                <a:spcPts val="0"/>
              </a:spcBef>
              <a:spcAft>
                <a:spcPts val="0"/>
              </a:spcAft>
              <a:buSzPts val="1400"/>
              <a:buFont typeface="Fira Sans"/>
              <a:buNone/>
              <a:defRPr sz="1862">
                <a:latin typeface="Fira Sans"/>
                <a:ea typeface="Fira Sans"/>
                <a:cs typeface="Fira Sans"/>
                <a:sym typeface="Fira Sans"/>
              </a:defRPr>
            </a:lvl3pPr>
            <a:lvl4pPr lvl="3" rtl="0">
              <a:lnSpc>
                <a:spcPct val="100000"/>
              </a:lnSpc>
              <a:spcBef>
                <a:spcPts val="0"/>
              </a:spcBef>
              <a:spcAft>
                <a:spcPts val="0"/>
              </a:spcAft>
              <a:buSzPts val="1400"/>
              <a:buFont typeface="Fira Sans"/>
              <a:buNone/>
              <a:defRPr sz="1862">
                <a:latin typeface="Fira Sans"/>
                <a:ea typeface="Fira Sans"/>
                <a:cs typeface="Fira Sans"/>
                <a:sym typeface="Fira Sans"/>
              </a:defRPr>
            </a:lvl4pPr>
            <a:lvl5pPr lvl="4" rtl="0">
              <a:lnSpc>
                <a:spcPct val="100000"/>
              </a:lnSpc>
              <a:spcBef>
                <a:spcPts val="0"/>
              </a:spcBef>
              <a:spcAft>
                <a:spcPts val="0"/>
              </a:spcAft>
              <a:buSzPts val="1400"/>
              <a:buFont typeface="Fira Sans"/>
              <a:buNone/>
              <a:defRPr sz="1862">
                <a:latin typeface="Fira Sans"/>
                <a:ea typeface="Fira Sans"/>
                <a:cs typeface="Fira Sans"/>
                <a:sym typeface="Fira Sans"/>
              </a:defRPr>
            </a:lvl5pPr>
            <a:lvl6pPr lvl="5" rtl="0">
              <a:lnSpc>
                <a:spcPct val="100000"/>
              </a:lnSpc>
              <a:spcBef>
                <a:spcPts val="0"/>
              </a:spcBef>
              <a:spcAft>
                <a:spcPts val="0"/>
              </a:spcAft>
              <a:buSzPts val="1400"/>
              <a:buFont typeface="Fira Sans"/>
              <a:buNone/>
              <a:defRPr sz="1862">
                <a:latin typeface="Fira Sans"/>
                <a:ea typeface="Fira Sans"/>
                <a:cs typeface="Fira Sans"/>
                <a:sym typeface="Fira Sans"/>
              </a:defRPr>
            </a:lvl6pPr>
            <a:lvl7pPr lvl="6" rtl="0">
              <a:lnSpc>
                <a:spcPct val="100000"/>
              </a:lnSpc>
              <a:spcBef>
                <a:spcPts val="0"/>
              </a:spcBef>
              <a:spcAft>
                <a:spcPts val="0"/>
              </a:spcAft>
              <a:buSzPts val="1400"/>
              <a:buFont typeface="Fira Sans"/>
              <a:buNone/>
              <a:defRPr sz="1862">
                <a:latin typeface="Fira Sans"/>
                <a:ea typeface="Fira Sans"/>
                <a:cs typeface="Fira Sans"/>
                <a:sym typeface="Fira Sans"/>
              </a:defRPr>
            </a:lvl7pPr>
            <a:lvl8pPr lvl="7" rtl="0">
              <a:lnSpc>
                <a:spcPct val="100000"/>
              </a:lnSpc>
              <a:spcBef>
                <a:spcPts val="0"/>
              </a:spcBef>
              <a:spcAft>
                <a:spcPts val="0"/>
              </a:spcAft>
              <a:buSzPts val="1400"/>
              <a:buFont typeface="Fira Sans"/>
              <a:buNone/>
              <a:defRPr sz="1862">
                <a:latin typeface="Fira Sans"/>
                <a:ea typeface="Fira Sans"/>
                <a:cs typeface="Fira Sans"/>
                <a:sym typeface="Fira Sans"/>
              </a:defRPr>
            </a:lvl8pPr>
            <a:lvl9pPr lvl="8" rtl="0">
              <a:lnSpc>
                <a:spcPct val="100000"/>
              </a:lnSpc>
              <a:spcBef>
                <a:spcPts val="0"/>
              </a:spcBef>
              <a:spcAft>
                <a:spcPts val="0"/>
              </a:spcAft>
              <a:buSzPts val="1400"/>
              <a:buFont typeface="Fira Sans"/>
              <a:buNone/>
              <a:defRPr sz="1862">
                <a:latin typeface="Fira Sans"/>
                <a:ea typeface="Fira Sans"/>
                <a:cs typeface="Fira Sans"/>
                <a:sym typeface="Fira Sans"/>
              </a:defRPr>
            </a:lvl9pPr>
          </a:lstStyle>
          <a:p>
            <a:endParaRPr/>
          </a:p>
        </p:txBody>
      </p:sp>
      <p:sp>
        <p:nvSpPr>
          <p:cNvPr id="122" name="Google Shape;122;p7"/>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3" name="Google Shape;123;p7"/>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4" name="Google Shape;124;p7"/>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5" name="Google Shape;125;p7"/>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6" name="Google Shape;126;p7"/>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7" name="Google Shape;127;p7"/>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8" name="Google Shape;128;p7"/>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9" name="Google Shape;129;p7"/>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0" name="Google Shape;130;p7"/>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1" name="Google Shape;131;p7"/>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2" name="Google Shape;132;p7"/>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3" name="Google Shape;133;p7"/>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4" name="Google Shape;134;p7"/>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5" name="Google Shape;135;p7"/>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6" name="Google Shape;136;p7"/>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7" name="Google Shape;137;p7"/>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8" name="Google Shape;138;p7"/>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9" name="Google Shape;139;p7"/>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0" name="Google Shape;140;p7"/>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1" name="Google Shape;141;p7"/>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2" name="Google Shape;142;p7"/>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1">
    <p:spTree>
      <p:nvGrpSpPr>
        <p:cNvPr id="1" name="Shape 560"/>
        <p:cNvGrpSpPr/>
        <p:nvPr/>
      </p:nvGrpSpPr>
      <p:grpSpPr>
        <a:xfrm>
          <a:off x="0" y="0"/>
          <a:ext cx="0" cy="0"/>
          <a:chOff x="0" y="0"/>
          <a:chExt cx="0" cy="0"/>
        </a:xfrm>
      </p:grpSpPr>
      <p:sp>
        <p:nvSpPr>
          <p:cNvPr id="561" name="Google Shape;561;p25"/>
          <p:cNvSpPr/>
          <p:nvPr/>
        </p:nvSpPr>
        <p:spPr>
          <a:xfrm>
            <a:off x="1185660" y="1402810"/>
            <a:ext cx="9790519" cy="4859200"/>
          </a:xfrm>
          <a:prstGeom prst="rect">
            <a:avLst/>
          </a:prstGeom>
          <a:solidFill>
            <a:srgbClr val="F39A2D">
              <a:alpha val="138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2" name="Google Shape;562;p25"/>
          <p:cNvSpPr txBox="1">
            <a:spLocks noGrp="1"/>
          </p:cNvSpPr>
          <p:nvPr>
            <p:ph type="title"/>
          </p:nvPr>
        </p:nvSpPr>
        <p:spPr>
          <a:xfrm>
            <a:off x="1941950" y="1966784"/>
            <a:ext cx="8253531" cy="223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Merriweather"/>
              <a:buNone/>
              <a:defRPr sz="3325">
                <a:latin typeface="Fira Sans"/>
                <a:ea typeface="Fira Sans"/>
                <a:cs typeface="Fira Sans"/>
                <a:sym typeface="Fira Sans"/>
              </a:defRPr>
            </a:lvl1pPr>
            <a:lvl2pPr lvl="1"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2pPr>
            <a:lvl3pPr lvl="2"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3pPr>
            <a:lvl4pPr lvl="3"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4pPr>
            <a:lvl5pPr lvl="4"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5pPr>
            <a:lvl6pPr lvl="5"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6pPr>
            <a:lvl7pPr lvl="6"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7pPr>
            <a:lvl8pPr lvl="7"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8pPr>
            <a:lvl9pPr lvl="8" algn="r" rtl="0">
              <a:lnSpc>
                <a:spcPct val="100000"/>
              </a:lnSpc>
              <a:spcBef>
                <a:spcPts val="0"/>
              </a:spcBef>
              <a:spcAft>
                <a:spcPts val="0"/>
              </a:spcAft>
              <a:buSzPts val="2500"/>
              <a:buFont typeface="Merriweather"/>
              <a:buNone/>
              <a:defRPr b="0">
                <a:latin typeface="Merriweather"/>
                <a:ea typeface="Merriweather"/>
                <a:cs typeface="Merriweather"/>
                <a:sym typeface="Merriweather"/>
              </a:defRPr>
            </a:lvl9pPr>
          </a:lstStyle>
          <a:p>
            <a:endParaRPr/>
          </a:p>
        </p:txBody>
      </p:sp>
      <p:sp>
        <p:nvSpPr>
          <p:cNvPr id="563" name="Google Shape;563;p25"/>
          <p:cNvSpPr txBox="1">
            <a:spLocks noGrp="1"/>
          </p:cNvSpPr>
          <p:nvPr>
            <p:ph type="subTitle" idx="1"/>
          </p:nvPr>
        </p:nvSpPr>
        <p:spPr>
          <a:xfrm>
            <a:off x="2876267" y="4202384"/>
            <a:ext cx="7331418" cy="688800"/>
          </a:xfrm>
          <a:prstGeom prst="rect">
            <a:avLst/>
          </a:prstGeom>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Font typeface="Fira Sans"/>
              <a:buNone/>
              <a:defRPr sz="2660" b="1">
                <a:latin typeface="Merriweather"/>
                <a:ea typeface="Merriweather"/>
                <a:cs typeface="Merriweather"/>
                <a:sym typeface="Merriweather"/>
              </a:defRPr>
            </a:lvl1pPr>
            <a:lvl2pPr lvl="1" algn="r" rtl="0">
              <a:lnSpc>
                <a:spcPct val="100000"/>
              </a:lnSpc>
              <a:spcBef>
                <a:spcPts val="0"/>
              </a:spcBef>
              <a:spcAft>
                <a:spcPts val="0"/>
              </a:spcAft>
              <a:buSzPts val="1400"/>
              <a:buFont typeface="Calibri"/>
              <a:buNone/>
              <a:defRPr sz="1862">
                <a:latin typeface="Calibri"/>
                <a:ea typeface="Calibri"/>
                <a:cs typeface="Calibri"/>
                <a:sym typeface="Calibri"/>
              </a:defRPr>
            </a:lvl2pPr>
            <a:lvl3pPr lvl="2" algn="r" rtl="0">
              <a:lnSpc>
                <a:spcPct val="100000"/>
              </a:lnSpc>
              <a:spcBef>
                <a:spcPts val="0"/>
              </a:spcBef>
              <a:spcAft>
                <a:spcPts val="0"/>
              </a:spcAft>
              <a:buSzPts val="1400"/>
              <a:buFont typeface="Calibri"/>
              <a:buNone/>
              <a:defRPr sz="1862">
                <a:latin typeface="Calibri"/>
                <a:ea typeface="Calibri"/>
                <a:cs typeface="Calibri"/>
                <a:sym typeface="Calibri"/>
              </a:defRPr>
            </a:lvl3pPr>
            <a:lvl4pPr lvl="3" algn="r" rtl="0">
              <a:lnSpc>
                <a:spcPct val="100000"/>
              </a:lnSpc>
              <a:spcBef>
                <a:spcPts val="0"/>
              </a:spcBef>
              <a:spcAft>
                <a:spcPts val="0"/>
              </a:spcAft>
              <a:buSzPts val="1400"/>
              <a:buFont typeface="Calibri"/>
              <a:buNone/>
              <a:defRPr sz="1862">
                <a:latin typeface="Calibri"/>
                <a:ea typeface="Calibri"/>
                <a:cs typeface="Calibri"/>
                <a:sym typeface="Calibri"/>
              </a:defRPr>
            </a:lvl4pPr>
            <a:lvl5pPr lvl="4" algn="r" rtl="0">
              <a:lnSpc>
                <a:spcPct val="100000"/>
              </a:lnSpc>
              <a:spcBef>
                <a:spcPts val="0"/>
              </a:spcBef>
              <a:spcAft>
                <a:spcPts val="0"/>
              </a:spcAft>
              <a:buSzPts val="1400"/>
              <a:buFont typeface="Calibri"/>
              <a:buNone/>
              <a:defRPr sz="1862">
                <a:latin typeface="Calibri"/>
                <a:ea typeface="Calibri"/>
                <a:cs typeface="Calibri"/>
                <a:sym typeface="Calibri"/>
              </a:defRPr>
            </a:lvl5pPr>
            <a:lvl6pPr lvl="5" algn="r" rtl="0">
              <a:lnSpc>
                <a:spcPct val="100000"/>
              </a:lnSpc>
              <a:spcBef>
                <a:spcPts val="0"/>
              </a:spcBef>
              <a:spcAft>
                <a:spcPts val="0"/>
              </a:spcAft>
              <a:buSzPts val="1400"/>
              <a:buFont typeface="Calibri"/>
              <a:buNone/>
              <a:defRPr sz="1862">
                <a:latin typeface="Calibri"/>
                <a:ea typeface="Calibri"/>
                <a:cs typeface="Calibri"/>
                <a:sym typeface="Calibri"/>
              </a:defRPr>
            </a:lvl6pPr>
            <a:lvl7pPr lvl="6" algn="r" rtl="0">
              <a:lnSpc>
                <a:spcPct val="100000"/>
              </a:lnSpc>
              <a:spcBef>
                <a:spcPts val="0"/>
              </a:spcBef>
              <a:spcAft>
                <a:spcPts val="0"/>
              </a:spcAft>
              <a:buSzPts val="1400"/>
              <a:buFont typeface="Calibri"/>
              <a:buNone/>
              <a:defRPr sz="1862">
                <a:latin typeface="Calibri"/>
                <a:ea typeface="Calibri"/>
                <a:cs typeface="Calibri"/>
                <a:sym typeface="Calibri"/>
              </a:defRPr>
            </a:lvl7pPr>
            <a:lvl8pPr lvl="7" algn="r" rtl="0">
              <a:lnSpc>
                <a:spcPct val="100000"/>
              </a:lnSpc>
              <a:spcBef>
                <a:spcPts val="0"/>
              </a:spcBef>
              <a:spcAft>
                <a:spcPts val="0"/>
              </a:spcAft>
              <a:buSzPts val="1400"/>
              <a:buFont typeface="Calibri"/>
              <a:buNone/>
              <a:defRPr sz="1862">
                <a:latin typeface="Calibri"/>
                <a:ea typeface="Calibri"/>
                <a:cs typeface="Calibri"/>
                <a:sym typeface="Calibri"/>
              </a:defRPr>
            </a:lvl8pPr>
            <a:lvl9pPr lvl="8" algn="r" rtl="0">
              <a:lnSpc>
                <a:spcPct val="100000"/>
              </a:lnSpc>
              <a:spcBef>
                <a:spcPts val="0"/>
              </a:spcBef>
              <a:spcAft>
                <a:spcPts val="0"/>
              </a:spcAft>
              <a:buSzPts val="1400"/>
              <a:buFont typeface="Calibri"/>
              <a:buNone/>
              <a:defRPr sz="1862">
                <a:latin typeface="Calibri"/>
                <a:ea typeface="Calibri"/>
                <a:cs typeface="Calibri"/>
                <a:sym typeface="Calibri"/>
              </a:defRPr>
            </a:lvl9pPr>
          </a:lstStyle>
          <a:p>
            <a:endParaRPr/>
          </a:p>
        </p:txBody>
      </p:sp>
      <p:sp>
        <p:nvSpPr>
          <p:cNvPr id="564" name="Google Shape;564;p25"/>
          <p:cNvSpPr/>
          <p:nvPr/>
        </p:nvSpPr>
        <p:spPr>
          <a:xfrm rot="10800000">
            <a:off x="418775" y="867278"/>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5" name="Google Shape;565;p25"/>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6" name="Google Shape;566;p25"/>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7" name="Google Shape;567;p25"/>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8" name="Google Shape;568;p25"/>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9" name="Google Shape;569;p25"/>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0" name="Google Shape;570;p25"/>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1" name="Google Shape;571;p25"/>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2" name="Google Shape;572;p25"/>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3" name="Google Shape;573;p25"/>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4" name="Google Shape;574;p25"/>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5" name="Google Shape;575;p25"/>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6" name="Google Shape;576;p25"/>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7" name="Google Shape;577;p25"/>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8" name="Google Shape;578;p25"/>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9" name="Google Shape;579;p25"/>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0" name="Google Shape;580;p25"/>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1" name="Google Shape;581;p25"/>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2" name="Google Shape;582;p25"/>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3" name="Google Shape;583;p25"/>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4" name="Google Shape;584;p25"/>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5" name="Google Shape;585;p25"/>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678"/>
        <p:cNvGrpSpPr/>
        <p:nvPr/>
      </p:nvGrpSpPr>
      <p:grpSpPr>
        <a:xfrm>
          <a:off x="0" y="0"/>
          <a:ext cx="0" cy="0"/>
          <a:chOff x="0" y="0"/>
          <a:chExt cx="0" cy="0"/>
        </a:xfrm>
      </p:grpSpPr>
      <p:sp>
        <p:nvSpPr>
          <p:cNvPr id="679" name="Google Shape;679;p30"/>
          <p:cNvSpPr/>
          <p:nvPr/>
        </p:nvSpPr>
        <p:spPr>
          <a:xfrm rot="4141821">
            <a:off x="394717" y="166392"/>
            <a:ext cx="127183" cy="297253"/>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0" name="Google Shape;680;p30"/>
          <p:cNvSpPr/>
          <p:nvPr/>
        </p:nvSpPr>
        <p:spPr>
          <a:xfrm rot="8099172">
            <a:off x="429886" y="481202"/>
            <a:ext cx="133865" cy="31286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1" name="Google Shape;681;p30"/>
          <p:cNvSpPr/>
          <p:nvPr/>
        </p:nvSpPr>
        <p:spPr>
          <a:xfrm rot="10800000">
            <a:off x="216078" y="683862"/>
            <a:ext cx="95583" cy="22439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2" name="Google Shape;682;p30"/>
          <p:cNvSpPr/>
          <p:nvPr/>
        </p:nvSpPr>
        <p:spPr>
          <a:xfrm rot="8691441">
            <a:off x="944991" y="341738"/>
            <a:ext cx="137228" cy="10455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3" name="Google Shape;683;p30"/>
          <p:cNvSpPr/>
          <p:nvPr/>
        </p:nvSpPr>
        <p:spPr>
          <a:xfrm rot="-8099183">
            <a:off x="308732" y="1185976"/>
            <a:ext cx="137580" cy="104281"/>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4" name="Google Shape;684;p30"/>
          <p:cNvSpPr/>
          <p:nvPr/>
        </p:nvSpPr>
        <p:spPr>
          <a:xfrm rot="2700000">
            <a:off x="253686" y="3036388"/>
            <a:ext cx="109452" cy="255814"/>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5" name="Google Shape;685;p30"/>
          <p:cNvSpPr/>
          <p:nvPr/>
        </p:nvSpPr>
        <p:spPr>
          <a:xfrm rot="8915866">
            <a:off x="344382" y="3641618"/>
            <a:ext cx="103990" cy="244197"/>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6" name="Google Shape;686;p30"/>
          <p:cNvSpPr/>
          <p:nvPr/>
        </p:nvSpPr>
        <p:spPr>
          <a:xfrm rot="5153329">
            <a:off x="207345" y="5858578"/>
            <a:ext cx="140243" cy="106324"/>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7" name="Google Shape;687;p30"/>
          <p:cNvSpPr/>
          <p:nvPr/>
        </p:nvSpPr>
        <p:spPr>
          <a:xfrm rot="2698071">
            <a:off x="286122" y="6130348"/>
            <a:ext cx="172008" cy="40393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8" name="Google Shape;688;p30"/>
          <p:cNvSpPr/>
          <p:nvPr/>
        </p:nvSpPr>
        <p:spPr>
          <a:xfrm rot="4141270">
            <a:off x="651607" y="6432720"/>
            <a:ext cx="99105" cy="23163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89" name="Google Shape;689;p30"/>
          <p:cNvSpPr/>
          <p:nvPr/>
        </p:nvSpPr>
        <p:spPr>
          <a:xfrm rot="-6658083">
            <a:off x="11703295" y="6373581"/>
            <a:ext cx="126937" cy="29667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0" name="Google Shape;690;p30"/>
          <p:cNvSpPr/>
          <p:nvPr/>
        </p:nvSpPr>
        <p:spPr>
          <a:xfrm rot="-2700000">
            <a:off x="11347998" y="5952811"/>
            <a:ext cx="168373" cy="39547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4B8F96">
              <a:alpha val="692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1" name="Google Shape;691;p30"/>
          <p:cNvSpPr/>
          <p:nvPr/>
        </p:nvSpPr>
        <p:spPr>
          <a:xfrm rot="-2109051">
            <a:off x="11199545" y="6469736"/>
            <a:ext cx="136960" cy="104347"/>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2" name="Google Shape;692;p30"/>
          <p:cNvSpPr/>
          <p:nvPr/>
        </p:nvSpPr>
        <p:spPr>
          <a:xfrm rot="1282190">
            <a:off x="11632885" y="5566122"/>
            <a:ext cx="136988" cy="1043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3" name="Google Shape;693;p30"/>
          <p:cNvSpPr/>
          <p:nvPr/>
        </p:nvSpPr>
        <p:spPr>
          <a:xfrm rot="4263161">
            <a:off x="11760241" y="6012142"/>
            <a:ext cx="137313" cy="10409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4" name="Google Shape;694;p30"/>
          <p:cNvSpPr/>
          <p:nvPr/>
        </p:nvSpPr>
        <p:spPr>
          <a:xfrm rot="-5646399">
            <a:off x="11786026" y="909410"/>
            <a:ext cx="134588" cy="102038"/>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4107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5" name="Google Shape;695;p30"/>
          <p:cNvSpPr/>
          <p:nvPr/>
        </p:nvSpPr>
        <p:spPr>
          <a:xfrm rot="-8102010">
            <a:off x="11574008" y="274601"/>
            <a:ext cx="165059" cy="387619"/>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rgbClr val="57977E">
              <a:alpha val="678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6" name="Google Shape;696;p30"/>
          <p:cNvSpPr/>
          <p:nvPr/>
        </p:nvSpPr>
        <p:spPr>
          <a:xfrm rot="-6658449">
            <a:off x="11169588" y="200017"/>
            <a:ext cx="124355" cy="290740"/>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7" name="Google Shape;697;p30"/>
          <p:cNvSpPr/>
          <p:nvPr/>
        </p:nvSpPr>
        <p:spPr>
          <a:xfrm rot="-4614393">
            <a:off x="11459077" y="863288"/>
            <a:ext cx="134575" cy="10202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8" name="Google Shape;698;p30"/>
          <p:cNvSpPr/>
          <p:nvPr/>
        </p:nvSpPr>
        <p:spPr>
          <a:xfrm rot="7634419">
            <a:off x="11728621" y="3100012"/>
            <a:ext cx="121335" cy="28358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99" name="Google Shape;699;p30"/>
          <p:cNvSpPr/>
          <p:nvPr/>
        </p:nvSpPr>
        <p:spPr>
          <a:xfrm rot="-3290610">
            <a:off x="11596279" y="3670581"/>
            <a:ext cx="131259" cy="9950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4018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1" name="Shape 700"/>
        <p:cNvGrpSpPr/>
        <p:nvPr/>
      </p:nvGrpSpPr>
      <p:grpSpPr>
        <a:xfrm>
          <a:off x="0" y="0"/>
          <a:ext cx="0" cy="0"/>
          <a:chOff x="0" y="0"/>
          <a:chExt cx="0" cy="0"/>
        </a:xfrm>
      </p:grpSpPr>
      <p:grpSp>
        <p:nvGrpSpPr>
          <p:cNvPr id="701" name="Google Shape;701;p31"/>
          <p:cNvGrpSpPr/>
          <p:nvPr/>
        </p:nvGrpSpPr>
        <p:grpSpPr>
          <a:xfrm rot="869124">
            <a:off x="11511449" y="288353"/>
            <a:ext cx="434053" cy="477831"/>
            <a:chOff x="620900" y="2591350"/>
            <a:chExt cx="787176" cy="864376"/>
          </a:xfrm>
        </p:grpSpPr>
        <p:sp>
          <p:nvSpPr>
            <p:cNvPr id="702" name="Google Shape;702;p31"/>
            <p:cNvSpPr/>
            <p:nvPr/>
          </p:nvSpPr>
          <p:spPr>
            <a:xfrm>
              <a:off x="815925" y="2591350"/>
              <a:ext cx="265150" cy="428200"/>
            </a:xfrm>
            <a:custGeom>
              <a:avLst/>
              <a:gdLst/>
              <a:ahLst/>
              <a:cxnLst/>
              <a:rect l="l" t="t" r="r" b="b"/>
              <a:pathLst>
                <a:path w="10606" h="17128" extrusionOk="0">
                  <a:moveTo>
                    <a:pt x="4665" y="1"/>
                  </a:moveTo>
                  <a:cubicBezTo>
                    <a:pt x="3320" y="1"/>
                    <a:pt x="1983" y="637"/>
                    <a:pt x="1235" y="1870"/>
                  </a:cubicBezTo>
                  <a:cubicBezTo>
                    <a:pt x="1" y="3911"/>
                    <a:pt x="656" y="6684"/>
                    <a:pt x="1631" y="8878"/>
                  </a:cubicBezTo>
                  <a:cubicBezTo>
                    <a:pt x="2576" y="10981"/>
                    <a:pt x="3749" y="12946"/>
                    <a:pt x="5151" y="14713"/>
                  </a:cubicBezTo>
                  <a:cubicBezTo>
                    <a:pt x="5730" y="15460"/>
                    <a:pt x="6370" y="16176"/>
                    <a:pt x="7147" y="16648"/>
                  </a:cubicBezTo>
                  <a:cubicBezTo>
                    <a:pt x="7642" y="16938"/>
                    <a:pt x="8188" y="17127"/>
                    <a:pt x="8806" y="17127"/>
                  </a:cubicBezTo>
                  <a:cubicBezTo>
                    <a:pt x="8872" y="17127"/>
                    <a:pt x="8938" y="17125"/>
                    <a:pt x="9005" y="17121"/>
                  </a:cubicBezTo>
                  <a:cubicBezTo>
                    <a:pt x="9554" y="17090"/>
                    <a:pt x="9996" y="16618"/>
                    <a:pt x="10041" y="16009"/>
                  </a:cubicBezTo>
                  <a:cubicBezTo>
                    <a:pt x="10148" y="14256"/>
                    <a:pt x="10377" y="12504"/>
                    <a:pt x="10483" y="10752"/>
                  </a:cubicBezTo>
                  <a:cubicBezTo>
                    <a:pt x="10605" y="8695"/>
                    <a:pt x="10529" y="6578"/>
                    <a:pt x="9874" y="4643"/>
                  </a:cubicBezTo>
                  <a:cubicBezTo>
                    <a:pt x="9219" y="2708"/>
                    <a:pt x="7924" y="971"/>
                    <a:pt x="6187" y="285"/>
                  </a:cubicBezTo>
                  <a:cubicBezTo>
                    <a:pt x="5700" y="95"/>
                    <a:pt x="5182" y="1"/>
                    <a:pt x="4665"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31"/>
            <p:cNvSpPr/>
            <p:nvPr/>
          </p:nvSpPr>
          <p:spPr>
            <a:xfrm>
              <a:off x="620900" y="2843006"/>
              <a:ext cx="387694" cy="240046"/>
            </a:xfrm>
            <a:custGeom>
              <a:avLst/>
              <a:gdLst/>
              <a:ahLst/>
              <a:cxnLst/>
              <a:rect l="l" t="t" r="r" b="b"/>
              <a:pathLst>
                <a:path w="18223" h="11283" extrusionOk="0">
                  <a:moveTo>
                    <a:pt x="4448" y="1"/>
                  </a:moveTo>
                  <a:cubicBezTo>
                    <a:pt x="3404" y="1"/>
                    <a:pt x="2392" y="261"/>
                    <a:pt x="1585" y="996"/>
                  </a:cubicBezTo>
                  <a:cubicBezTo>
                    <a:pt x="351" y="2123"/>
                    <a:pt x="1" y="4211"/>
                    <a:pt x="534" y="5917"/>
                  </a:cubicBezTo>
                  <a:cubicBezTo>
                    <a:pt x="1052" y="7608"/>
                    <a:pt x="2332" y="8934"/>
                    <a:pt x="3779" y="9726"/>
                  </a:cubicBezTo>
                  <a:cubicBezTo>
                    <a:pt x="5227" y="10503"/>
                    <a:pt x="6842" y="10823"/>
                    <a:pt x="8441" y="11021"/>
                  </a:cubicBezTo>
                  <a:cubicBezTo>
                    <a:pt x="9834" y="11196"/>
                    <a:pt x="11226" y="11282"/>
                    <a:pt x="12618" y="11282"/>
                  </a:cubicBezTo>
                  <a:cubicBezTo>
                    <a:pt x="13527" y="11282"/>
                    <a:pt x="14435" y="11246"/>
                    <a:pt x="15343" y="11174"/>
                  </a:cubicBezTo>
                  <a:cubicBezTo>
                    <a:pt x="16044" y="11113"/>
                    <a:pt x="16775" y="11021"/>
                    <a:pt x="17309" y="10518"/>
                  </a:cubicBezTo>
                  <a:cubicBezTo>
                    <a:pt x="17827" y="10000"/>
                    <a:pt x="18223" y="8781"/>
                    <a:pt x="17583" y="7913"/>
                  </a:cubicBezTo>
                  <a:cubicBezTo>
                    <a:pt x="14810" y="4135"/>
                    <a:pt x="10894" y="1407"/>
                    <a:pt x="6628" y="310"/>
                  </a:cubicBezTo>
                  <a:cubicBezTo>
                    <a:pt x="5925" y="128"/>
                    <a:pt x="5179" y="1"/>
                    <a:pt x="4448"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31"/>
            <p:cNvSpPr/>
            <p:nvPr/>
          </p:nvSpPr>
          <p:spPr>
            <a:xfrm rot="-100711">
              <a:off x="706887" y="3079912"/>
              <a:ext cx="300587" cy="264932"/>
            </a:xfrm>
            <a:custGeom>
              <a:avLst/>
              <a:gdLst/>
              <a:ahLst/>
              <a:cxnLst/>
              <a:rect l="l" t="t" r="r" b="b"/>
              <a:pathLst>
                <a:path w="14201" h="12066" extrusionOk="0">
                  <a:moveTo>
                    <a:pt x="10532" y="1"/>
                  </a:moveTo>
                  <a:cubicBezTo>
                    <a:pt x="8877" y="1"/>
                    <a:pt x="7232" y="199"/>
                    <a:pt x="5668" y="805"/>
                  </a:cubicBezTo>
                  <a:cubicBezTo>
                    <a:pt x="3245" y="1750"/>
                    <a:pt x="1036" y="3822"/>
                    <a:pt x="381" y="6595"/>
                  </a:cubicBezTo>
                  <a:cubicBezTo>
                    <a:pt x="0" y="8240"/>
                    <a:pt x="259" y="10206"/>
                    <a:pt x="1448" y="11272"/>
                  </a:cubicBezTo>
                  <a:cubicBezTo>
                    <a:pt x="2064" y="11821"/>
                    <a:pt x="2861" y="12065"/>
                    <a:pt x="3664" y="12065"/>
                  </a:cubicBezTo>
                  <a:cubicBezTo>
                    <a:pt x="3953" y="12065"/>
                    <a:pt x="4243" y="12034"/>
                    <a:pt x="4525" y="11973"/>
                  </a:cubicBezTo>
                  <a:cubicBezTo>
                    <a:pt x="5577" y="11760"/>
                    <a:pt x="6552" y="11181"/>
                    <a:pt x="7466" y="10526"/>
                  </a:cubicBezTo>
                  <a:cubicBezTo>
                    <a:pt x="9538" y="9063"/>
                    <a:pt x="11412" y="7235"/>
                    <a:pt x="12981" y="5132"/>
                  </a:cubicBezTo>
                  <a:cubicBezTo>
                    <a:pt x="13408" y="4568"/>
                    <a:pt x="13819" y="3959"/>
                    <a:pt x="14002" y="3243"/>
                  </a:cubicBezTo>
                  <a:cubicBezTo>
                    <a:pt x="14200" y="2542"/>
                    <a:pt x="14109" y="1704"/>
                    <a:pt x="13301" y="150"/>
                  </a:cubicBezTo>
                  <a:cubicBezTo>
                    <a:pt x="12384" y="63"/>
                    <a:pt x="11456" y="1"/>
                    <a:pt x="10532"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31"/>
            <p:cNvSpPr/>
            <p:nvPr/>
          </p:nvSpPr>
          <p:spPr>
            <a:xfrm>
              <a:off x="970859" y="3080348"/>
              <a:ext cx="194206" cy="375378"/>
            </a:xfrm>
            <a:custGeom>
              <a:avLst/>
              <a:gdLst/>
              <a:ahLst/>
              <a:cxnLst/>
              <a:rect l="l" t="t" r="r" b="b"/>
              <a:pathLst>
                <a:path w="8701" h="16818" extrusionOk="0">
                  <a:moveTo>
                    <a:pt x="3161" y="1"/>
                  </a:moveTo>
                  <a:cubicBezTo>
                    <a:pt x="2643" y="1"/>
                    <a:pt x="2147" y="341"/>
                    <a:pt x="1936" y="908"/>
                  </a:cubicBezTo>
                  <a:cubicBezTo>
                    <a:pt x="763" y="3940"/>
                    <a:pt x="108" y="7231"/>
                    <a:pt x="31" y="10537"/>
                  </a:cubicBezTo>
                  <a:cubicBezTo>
                    <a:pt x="1" y="12030"/>
                    <a:pt x="92" y="13584"/>
                    <a:pt x="824" y="14833"/>
                  </a:cubicBezTo>
                  <a:cubicBezTo>
                    <a:pt x="1541" y="16069"/>
                    <a:pt x="2860" y="16818"/>
                    <a:pt x="4187" y="16818"/>
                  </a:cubicBezTo>
                  <a:cubicBezTo>
                    <a:pt x="4381" y="16818"/>
                    <a:pt x="4576" y="16802"/>
                    <a:pt x="4770" y="16768"/>
                  </a:cubicBezTo>
                  <a:cubicBezTo>
                    <a:pt x="6263" y="16525"/>
                    <a:pt x="7588" y="15290"/>
                    <a:pt x="8137" y="13706"/>
                  </a:cubicBezTo>
                  <a:cubicBezTo>
                    <a:pt x="8701" y="12076"/>
                    <a:pt x="8472" y="10232"/>
                    <a:pt x="8061" y="8541"/>
                  </a:cubicBezTo>
                  <a:cubicBezTo>
                    <a:pt x="7573" y="6454"/>
                    <a:pt x="6827" y="4442"/>
                    <a:pt x="5851" y="2584"/>
                  </a:cubicBezTo>
                  <a:cubicBezTo>
                    <a:pt x="5364" y="1639"/>
                    <a:pt x="4678" y="649"/>
                    <a:pt x="3734" y="146"/>
                  </a:cubicBezTo>
                  <a:cubicBezTo>
                    <a:pt x="3549" y="47"/>
                    <a:pt x="3353" y="1"/>
                    <a:pt x="3161" y="1"/>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31"/>
            <p:cNvSpPr/>
            <p:nvPr/>
          </p:nvSpPr>
          <p:spPr>
            <a:xfrm>
              <a:off x="1041800" y="2662300"/>
              <a:ext cx="327600" cy="357375"/>
            </a:xfrm>
            <a:custGeom>
              <a:avLst/>
              <a:gdLst/>
              <a:ahLst/>
              <a:cxnLst/>
              <a:rect l="l" t="t" r="r" b="b"/>
              <a:pathLst>
                <a:path w="13104" h="14295" extrusionOk="0">
                  <a:moveTo>
                    <a:pt x="9832" y="0"/>
                  </a:moveTo>
                  <a:cubicBezTo>
                    <a:pt x="8580" y="0"/>
                    <a:pt x="7287" y="826"/>
                    <a:pt x="6309" y="1805"/>
                  </a:cubicBezTo>
                  <a:cubicBezTo>
                    <a:pt x="3322" y="4806"/>
                    <a:pt x="1722" y="9118"/>
                    <a:pt x="199" y="13262"/>
                  </a:cubicBezTo>
                  <a:cubicBezTo>
                    <a:pt x="1" y="13810"/>
                    <a:pt x="763" y="14222"/>
                    <a:pt x="1296" y="14283"/>
                  </a:cubicBezTo>
                  <a:cubicBezTo>
                    <a:pt x="1367" y="14291"/>
                    <a:pt x="1439" y="14295"/>
                    <a:pt x="1510" y="14295"/>
                  </a:cubicBezTo>
                  <a:cubicBezTo>
                    <a:pt x="1972" y="14295"/>
                    <a:pt x="2432" y="14136"/>
                    <a:pt x="2880" y="13978"/>
                  </a:cubicBezTo>
                  <a:cubicBezTo>
                    <a:pt x="5227" y="13171"/>
                    <a:pt x="7634" y="12333"/>
                    <a:pt x="9615" y="10702"/>
                  </a:cubicBezTo>
                  <a:cubicBezTo>
                    <a:pt x="11595" y="9072"/>
                    <a:pt x="13104" y="6452"/>
                    <a:pt x="12890" y="3709"/>
                  </a:cubicBezTo>
                  <a:cubicBezTo>
                    <a:pt x="12799" y="2338"/>
                    <a:pt x="12190" y="921"/>
                    <a:pt x="11077" y="311"/>
                  </a:cubicBezTo>
                  <a:cubicBezTo>
                    <a:pt x="10676" y="95"/>
                    <a:pt x="10256" y="0"/>
                    <a:pt x="9832" y="0"/>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31"/>
            <p:cNvSpPr/>
            <p:nvPr/>
          </p:nvSpPr>
          <p:spPr>
            <a:xfrm>
              <a:off x="1042099" y="3001544"/>
              <a:ext cx="365977" cy="207576"/>
            </a:xfrm>
            <a:custGeom>
              <a:avLst/>
              <a:gdLst/>
              <a:ahLst/>
              <a:cxnLst/>
              <a:rect l="l" t="t" r="r" b="b"/>
              <a:pathLst>
                <a:path w="16395" h="9300" extrusionOk="0">
                  <a:moveTo>
                    <a:pt x="9280" y="0"/>
                  </a:moveTo>
                  <a:cubicBezTo>
                    <a:pt x="5540" y="0"/>
                    <a:pt x="676" y="559"/>
                    <a:pt x="381" y="1194"/>
                  </a:cubicBezTo>
                  <a:cubicBezTo>
                    <a:pt x="0" y="2032"/>
                    <a:pt x="229" y="3068"/>
                    <a:pt x="732" y="3845"/>
                  </a:cubicBezTo>
                  <a:cubicBezTo>
                    <a:pt x="1250" y="4622"/>
                    <a:pt x="2011" y="5186"/>
                    <a:pt x="2758" y="5719"/>
                  </a:cubicBezTo>
                  <a:cubicBezTo>
                    <a:pt x="4891" y="7212"/>
                    <a:pt x="7176" y="8537"/>
                    <a:pt x="9706" y="9101"/>
                  </a:cubicBezTo>
                  <a:cubicBezTo>
                    <a:pt x="10241" y="9220"/>
                    <a:pt x="10803" y="9299"/>
                    <a:pt x="11358" y="9299"/>
                  </a:cubicBezTo>
                  <a:cubicBezTo>
                    <a:pt x="12082" y="9299"/>
                    <a:pt x="12794" y="9165"/>
                    <a:pt x="13423" y="8812"/>
                  </a:cubicBezTo>
                  <a:cubicBezTo>
                    <a:pt x="14566" y="8187"/>
                    <a:pt x="15252" y="6968"/>
                    <a:pt x="15693" y="5734"/>
                  </a:cubicBezTo>
                  <a:cubicBezTo>
                    <a:pt x="16150" y="4454"/>
                    <a:pt x="16394" y="2915"/>
                    <a:pt x="15617" y="1788"/>
                  </a:cubicBezTo>
                  <a:cubicBezTo>
                    <a:pt x="14932" y="798"/>
                    <a:pt x="13682" y="432"/>
                    <a:pt x="12509" y="219"/>
                  </a:cubicBezTo>
                  <a:cubicBezTo>
                    <a:pt x="11721" y="66"/>
                    <a:pt x="10567" y="0"/>
                    <a:pt x="9280" y="0"/>
                  </a:cubicBezTo>
                  <a:close/>
                </a:path>
              </a:pathLst>
            </a:custGeom>
            <a:solidFill>
              <a:srgbClr val="F09381">
                <a:alpha val="629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31"/>
            <p:cNvSpPr/>
            <p:nvPr/>
          </p:nvSpPr>
          <p:spPr>
            <a:xfrm>
              <a:off x="921450" y="2899750"/>
              <a:ext cx="222175" cy="250400"/>
            </a:xfrm>
            <a:custGeom>
              <a:avLst/>
              <a:gdLst/>
              <a:ahLst/>
              <a:cxnLst/>
              <a:rect l="l" t="t" r="r" b="b"/>
              <a:pathLst>
                <a:path w="8887" h="10016" extrusionOk="0">
                  <a:moveTo>
                    <a:pt x="3719" y="0"/>
                  </a:moveTo>
                  <a:cubicBezTo>
                    <a:pt x="3714" y="0"/>
                    <a:pt x="3708" y="0"/>
                    <a:pt x="3703" y="1"/>
                  </a:cubicBezTo>
                  <a:cubicBezTo>
                    <a:pt x="3474" y="16"/>
                    <a:pt x="3352" y="336"/>
                    <a:pt x="3322" y="595"/>
                  </a:cubicBezTo>
                  <a:cubicBezTo>
                    <a:pt x="3215" y="1367"/>
                    <a:pt x="3283" y="2163"/>
                    <a:pt x="3505" y="2900"/>
                  </a:cubicBezTo>
                  <a:lnTo>
                    <a:pt x="3505" y="2900"/>
                  </a:lnTo>
                  <a:cubicBezTo>
                    <a:pt x="3220" y="2068"/>
                    <a:pt x="2984" y="1543"/>
                    <a:pt x="2712" y="1067"/>
                  </a:cubicBezTo>
                  <a:cubicBezTo>
                    <a:pt x="2587" y="873"/>
                    <a:pt x="2424" y="665"/>
                    <a:pt x="2234" y="665"/>
                  </a:cubicBezTo>
                  <a:cubicBezTo>
                    <a:pt x="2216" y="665"/>
                    <a:pt x="2198" y="667"/>
                    <a:pt x="2179" y="671"/>
                  </a:cubicBezTo>
                  <a:cubicBezTo>
                    <a:pt x="2011" y="717"/>
                    <a:pt x="1905" y="915"/>
                    <a:pt x="1905" y="1113"/>
                  </a:cubicBezTo>
                  <a:cubicBezTo>
                    <a:pt x="1905" y="1296"/>
                    <a:pt x="1981" y="1479"/>
                    <a:pt x="2057" y="1646"/>
                  </a:cubicBezTo>
                  <a:cubicBezTo>
                    <a:pt x="2285" y="2149"/>
                    <a:pt x="2550" y="2643"/>
                    <a:pt x="2838" y="3112"/>
                  </a:cubicBezTo>
                  <a:lnTo>
                    <a:pt x="2838" y="3112"/>
                  </a:lnTo>
                  <a:cubicBezTo>
                    <a:pt x="2440" y="2497"/>
                    <a:pt x="2109" y="2074"/>
                    <a:pt x="1585" y="1844"/>
                  </a:cubicBezTo>
                  <a:cubicBezTo>
                    <a:pt x="1485" y="1799"/>
                    <a:pt x="1377" y="1777"/>
                    <a:pt x="1269" y="1777"/>
                  </a:cubicBezTo>
                  <a:cubicBezTo>
                    <a:pt x="1013" y="1777"/>
                    <a:pt x="763" y="1902"/>
                    <a:pt x="655" y="2149"/>
                  </a:cubicBezTo>
                  <a:cubicBezTo>
                    <a:pt x="534" y="2469"/>
                    <a:pt x="671" y="2835"/>
                    <a:pt x="853" y="3109"/>
                  </a:cubicBezTo>
                  <a:cubicBezTo>
                    <a:pt x="1250" y="3688"/>
                    <a:pt x="1829" y="4069"/>
                    <a:pt x="2408" y="4419"/>
                  </a:cubicBezTo>
                  <a:cubicBezTo>
                    <a:pt x="2118" y="4341"/>
                    <a:pt x="1825" y="4303"/>
                    <a:pt x="1534" y="4303"/>
                  </a:cubicBezTo>
                  <a:cubicBezTo>
                    <a:pt x="1258" y="4303"/>
                    <a:pt x="983" y="4337"/>
                    <a:pt x="716" y="4404"/>
                  </a:cubicBezTo>
                  <a:cubicBezTo>
                    <a:pt x="503" y="4450"/>
                    <a:pt x="275" y="4541"/>
                    <a:pt x="168" y="4754"/>
                  </a:cubicBezTo>
                  <a:cubicBezTo>
                    <a:pt x="0" y="5059"/>
                    <a:pt x="198" y="5470"/>
                    <a:pt x="488" y="5638"/>
                  </a:cubicBezTo>
                  <a:cubicBezTo>
                    <a:pt x="750" y="5783"/>
                    <a:pt x="1152" y="5863"/>
                    <a:pt x="1562" y="5863"/>
                  </a:cubicBezTo>
                  <a:cubicBezTo>
                    <a:pt x="1828" y="5863"/>
                    <a:pt x="2098" y="5829"/>
                    <a:pt x="2336" y="5757"/>
                  </a:cubicBezTo>
                  <a:lnTo>
                    <a:pt x="2336" y="5757"/>
                  </a:lnTo>
                  <a:cubicBezTo>
                    <a:pt x="1698" y="5964"/>
                    <a:pt x="1151" y="6459"/>
                    <a:pt x="838" y="7101"/>
                  </a:cubicBezTo>
                  <a:cubicBezTo>
                    <a:pt x="747" y="7314"/>
                    <a:pt x="671" y="7558"/>
                    <a:pt x="732" y="7786"/>
                  </a:cubicBezTo>
                  <a:cubicBezTo>
                    <a:pt x="815" y="8025"/>
                    <a:pt x="1048" y="8151"/>
                    <a:pt x="1284" y="8151"/>
                  </a:cubicBezTo>
                  <a:cubicBezTo>
                    <a:pt x="1349" y="8151"/>
                    <a:pt x="1415" y="8141"/>
                    <a:pt x="1478" y="8121"/>
                  </a:cubicBezTo>
                  <a:cubicBezTo>
                    <a:pt x="1752" y="8045"/>
                    <a:pt x="2499" y="7497"/>
                    <a:pt x="2895" y="7055"/>
                  </a:cubicBezTo>
                  <a:lnTo>
                    <a:pt x="2895" y="7055"/>
                  </a:lnTo>
                  <a:cubicBezTo>
                    <a:pt x="2697" y="7588"/>
                    <a:pt x="2484" y="8182"/>
                    <a:pt x="2590" y="8761"/>
                  </a:cubicBezTo>
                  <a:cubicBezTo>
                    <a:pt x="2678" y="9240"/>
                    <a:pt x="3079" y="9676"/>
                    <a:pt x="3490" y="9676"/>
                  </a:cubicBezTo>
                  <a:cubicBezTo>
                    <a:pt x="3576" y="9676"/>
                    <a:pt x="3664" y="9657"/>
                    <a:pt x="3748" y="9615"/>
                  </a:cubicBezTo>
                  <a:cubicBezTo>
                    <a:pt x="4114" y="9416"/>
                    <a:pt x="4251" y="8898"/>
                    <a:pt x="4251" y="8457"/>
                  </a:cubicBezTo>
                  <a:cubicBezTo>
                    <a:pt x="4236" y="8000"/>
                    <a:pt x="4144" y="7542"/>
                    <a:pt x="4236" y="7101"/>
                  </a:cubicBezTo>
                  <a:lnTo>
                    <a:pt x="4236" y="7101"/>
                  </a:lnTo>
                  <a:cubicBezTo>
                    <a:pt x="4251" y="7923"/>
                    <a:pt x="4495" y="8746"/>
                    <a:pt x="4921" y="9416"/>
                  </a:cubicBezTo>
                  <a:cubicBezTo>
                    <a:pt x="5074" y="9645"/>
                    <a:pt x="5257" y="9874"/>
                    <a:pt x="5500" y="9965"/>
                  </a:cubicBezTo>
                  <a:cubicBezTo>
                    <a:pt x="5578" y="9999"/>
                    <a:pt x="5662" y="10016"/>
                    <a:pt x="5744" y="10016"/>
                  </a:cubicBezTo>
                  <a:cubicBezTo>
                    <a:pt x="5921" y="10016"/>
                    <a:pt x="6093" y="9938"/>
                    <a:pt x="6186" y="9782"/>
                  </a:cubicBezTo>
                  <a:cubicBezTo>
                    <a:pt x="6338" y="9538"/>
                    <a:pt x="6277" y="9203"/>
                    <a:pt x="6201" y="8929"/>
                  </a:cubicBezTo>
                  <a:cubicBezTo>
                    <a:pt x="6035" y="8304"/>
                    <a:pt x="5827" y="7700"/>
                    <a:pt x="5576" y="7118"/>
                  </a:cubicBezTo>
                  <a:lnTo>
                    <a:pt x="5576" y="7118"/>
                  </a:lnTo>
                  <a:cubicBezTo>
                    <a:pt x="5856" y="7653"/>
                    <a:pt x="6291" y="8094"/>
                    <a:pt x="6811" y="8335"/>
                  </a:cubicBezTo>
                  <a:cubicBezTo>
                    <a:pt x="6956" y="8407"/>
                    <a:pt x="7127" y="8454"/>
                    <a:pt x="7288" y="8454"/>
                  </a:cubicBezTo>
                  <a:cubicBezTo>
                    <a:pt x="7498" y="8454"/>
                    <a:pt x="7691" y="8374"/>
                    <a:pt x="7786" y="8167"/>
                  </a:cubicBezTo>
                  <a:cubicBezTo>
                    <a:pt x="7908" y="7923"/>
                    <a:pt x="7816" y="7634"/>
                    <a:pt x="7694" y="7375"/>
                  </a:cubicBezTo>
                  <a:cubicBezTo>
                    <a:pt x="7390" y="6674"/>
                    <a:pt x="6933" y="6049"/>
                    <a:pt x="6369" y="5577"/>
                  </a:cubicBezTo>
                  <a:lnTo>
                    <a:pt x="6369" y="5577"/>
                  </a:lnTo>
                  <a:cubicBezTo>
                    <a:pt x="6863" y="5704"/>
                    <a:pt x="7297" y="5764"/>
                    <a:pt x="7652" y="5764"/>
                  </a:cubicBezTo>
                  <a:cubicBezTo>
                    <a:pt x="8489" y="5764"/>
                    <a:pt x="8887" y="5433"/>
                    <a:pt x="8609" y="4876"/>
                  </a:cubicBezTo>
                  <a:cubicBezTo>
                    <a:pt x="8517" y="4693"/>
                    <a:pt x="8334" y="4587"/>
                    <a:pt x="8151" y="4526"/>
                  </a:cubicBezTo>
                  <a:cubicBezTo>
                    <a:pt x="7637" y="4309"/>
                    <a:pt x="7086" y="4201"/>
                    <a:pt x="6531" y="4201"/>
                  </a:cubicBezTo>
                  <a:cubicBezTo>
                    <a:pt x="6462" y="4201"/>
                    <a:pt x="6393" y="4202"/>
                    <a:pt x="6323" y="4206"/>
                  </a:cubicBezTo>
                  <a:cubicBezTo>
                    <a:pt x="6948" y="4084"/>
                    <a:pt x="7527" y="3688"/>
                    <a:pt x="7923" y="3139"/>
                  </a:cubicBezTo>
                  <a:cubicBezTo>
                    <a:pt x="8106" y="2880"/>
                    <a:pt x="8243" y="2484"/>
                    <a:pt x="8030" y="2256"/>
                  </a:cubicBezTo>
                  <a:cubicBezTo>
                    <a:pt x="7953" y="2172"/>
                    <a:pt x="7851" y="2141"/>
                    <a:pt x="7740" y="2141"/>
                  </a:cubicBezTo>
                  <a:cubicBezTo>
                    <a:pt x="7630" y="2141"/>
                    <a:pt x="7512" y="2172"/>
                    <a:pt x="7405" y="2210"/>
                  </a:cubicBezTo>
                  <a:cubicBezTo>
                    <a:pt x="6780" y="2454"/>
                    <a:pt x="6201" y="2865"/>
                    <a:pt x="5759" y="3414"/>
                  </a:cubicBezTo>
                  <a:cubicBezTo>
                    <a:pt x="6079" y="2743"/>
                    <a:pt x="6293" y="2012"/>
                    <a:pt x="6369" y="1265"/>
                  </a:cubicBezTo>
                  <a:cubicBezTo>
                    <a:pt x="6399" y="991"/>
                    <a:pt x="6399" y="656"/>
                    <a:pt x="6186" y="519"/>
                  </a:cubicBezTo>
                  <a:cubicBezTo>
                    <a:pt x="6130" y="481"/>
                    <a:pt x="6070" y="465"/>
                    <a:pt x="6008" y="465"/>
                  </a:cubicBezTo>
                  <a:cubicBezTo>
                    <a:pt x="5820" y="465"/>
                    <a:pt x="5619" y="617"/>
                    <a:pt x="5470" y="778"/>
                  </a:cubicBezTo>
                  <a:cubicBezTo>
                    <a:pt x="4952" y="1357"/>
                    <a:pt x="4617" y="2164"/>
                    <a:pt x="4556" y="2987"/>
                  </a:cubicBezTo>
                  <a:cubicBezTo>
                    <a:pt x="4480" y="2164"/>
                    <a:pt x="4358" y="1357"/>
                    <a:pt x="4160" y="564"/>
                  </a:cubicBezTo>
                  <a:cubicBezTo>
                    <a:pt x="4085" y="311"/>
                    <a:pt x="3953"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9" name="Google Shape;709;p31"/>
            <p:cNvSpPr/>
            <p:nvPr/>
          </p:nvSpPr>
          <p:spPr>
            <a:xfrm>
              <a:off x="986575" y="2981725"/>
              <a:ext cx="88400" cy="90400"/>
            </a:xfrm>
            <a:custGeom>
              <a:avLst/>
              <a:gdLst/>
              <a:ahLst/>
              <a:cxnLst/>
              <a:rect l="l" t="t" r="r" b="b"/>
              <a:pathLst>
                <a:path w="3536" h="3616" extrusionOk="0">
                  <a:moveTo>
                    <a:pt x="1457" y="1"/>
                  </a:moveTo>
                  <a:cubicBezTo>
                    <a:pt x="1373" y="1"/>
                    <a:pt x="1291" y="20"/>
                    <a:pt x="1219" y="58"/>
                  </a:cubicBezTo>
                  <a:cubicBezTo>
                    <a:pt x="1006" y="165"/>
                    <a:pt x="854" y="409"/>
                    <a:pt x="839" y="668"/>
                  </a:cubicBezTo>
                  <a:cubicBezTo>
                    <a:pt x="519" y="713"/>
                    <a:pt x="214" y="988"/>
                    <a:pt x="107" y="1338"/>
                  </a:cubicBezTo>
                  <a:cubicBezTo>
                    <a:pt x="1" y="1689"/>
                    <a:pt x="92" y="2115"/>
                    <a:pt x="336" y="2374"/>
                  </a:cubicBezTo>
                  <a:cubicBezTo>
                    <a:pt x="214" y="2740"/>
                    <a:pt x="351" y="3182"/>
                    <a:pt x="625" y="3410"/>
                  </a:cubicBezTo>
                  <a:cubicBezTo>
                    <a:pt x="763" y="3519"/>
                    <a:pt x="932" y="3573"/>
                    <a:pt x="1100" y="3573"/>
                  </a:cubicBezTo>
                  <a:cubicBezTo>
                    <a:pt x="1286" y="3573"/>
                    <a:pt x="1472" y="3508"/>
                    <a:pt x="1616" y="3380"/>
                  </a:cubicBezTo>
                  <a:cubicBezTo>
                    <a:pt x="1760" y="3534"/>
                    <a:pt x="1966" y="3615"/>
                    <a:pt x="2171" y="3615"/>
                  </a:cubicBezTo>
                  <a:cubicBezTo>
                    <a:pt x="2290" y="3615"/>
                    <a:pt x="2408" y="3588"/>
                    <a:pt x="2515" y="3532"/>
                  </a:cubicBezTo>
                  <a:cubicBezTo>
                    <a:pt x="2819" y="3380"/>
                    <a:pt x="3017" y="3029"/>
                    <a:pt x="3002" y="2664"/>
                  </a:cubicBezTo>
                  <a:cubicBezTo>
                    <a:pt x="3307" y="2496"/>
                    <a:pt x="3520" y="2130"/>
                    <a:pt x="3535" y="1750"/>
                  </a:cubicBezTo>
                  <a:cubicBezTo>
                    <a:pt x="3535" y="1369"/>
                    <a:pt x="3353" y="1003"/>
                    <a:pt x="3063" y="820"/>
                  </a:cubicBezTo>
                  <a:cubicBezTo>
                    <a:pt x="3063" y="561"/>
                    <a:pt x="2926" y="333"/>
                    <a:pt x="2728" y="211"/>
                  </a:cubicBezTo>
                  <a:cubicBezTo>
                    <a:pt x="2623" y="154"/>
                    <a:pt x="2501" y="136"/>
                    <a:pt x="2349" y="136"/>
                  </a:cubicBezTo>
                  <a:cubicBezTo>
                    <a:pt x="2213" y="136"/>
                    <a:pt x="2053" y="151"/>
                    <a:pt x="1859" y="165"/>
                  </a:cubicBezTo>
                  <a:cubicBezTo>
                    <a:pt x="1753" y="58"/>
                    <a:pt x="1603"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0" name="Google Shape;710;p31"/>
          <p:cNvGrpSpPr/>
          <p:nvPr/>
        </p:nvGrpSpPr>
        <p:grpSpPr>
          <a:xfrm rot="-1620744">
            <a:off x="211495" y="238593"/>
            <a:ext cx="429309" cy="421987"/>
            <a:chOff x="4129000" y="2999200"/>
            <a:chExt cx="866950" cy="849750"/>
          </a:xfrm>
        </p:grpSpPr>
        <p:sp>
          <p:nvSpPr>
            <p:cNvPr id="711" name="Google Shape;711;p31"/>
            <p:cNvSpPr/>
            <p:nvPr/>
          </p:nvSpPr>
          <p:spPr>
            <a:xfrm>
              <a:off x="4129000" y="2999200"/>
              <a:ext cx="866950" cy="849750"/>
            </a:xfrm>
            <a:custGeom>
              <a:avLst/>
              <a:gdLst/>
              <a:ahLst/>
              <a:cxnLst/>
              <a:rect l="l" t="t" r="r" b="b"/>
              <a:pathLst>
                <a:path w="34678" h="33990" extrusionOk="0">
                  <a:moveTo>
                    <a:pt x="20967" y="0"/>
                  </a:moveTo>
                  <a:cubicBezTo>
                    <a:pt x="20317" y="0"/>
                    <a:pt x="19622" y="329"/>
                    <a:pt x="19197" y="837"/>
                  </a:cubicBezTo>
                  <a:cubicBezTo>
                    <a:pt x="18497" y="1690"/>
                    <a:pt x="18329" y="2833"/>
                    <a:pt x="18192" y="3945"/>
                  </a:cubicBezTo>
                  <a:cubicBezTo>
                    <a:pt x="17841" y="3138"/>
                    <a:pt x="17491" y="2315"/>
                    <a:pt x="16912" y="1675"/>
                  </a:cubicBezTo>
                  <a:cubicBezTo>
                    <a:pt x="16373" y="1034"/>
                    <a:pt x="15583" y="560"/>
                    <a:pt x="14755" y="560"/>
                  </a:cubicBezTo>
                  <a:cubicBezTo>
                    <a:pt x="14717" y="560"/>
                    <a:pt x="14680" y="561"/>
                    <a:pt x="14642" y="563"/>
                  </a:cubicBezTo>
                  <a:cubicBezTo>
                    <a:pt x="13636" y="624"/>
                    <a:pt x="12783" y="1370"/>
                    <a:pt x="12356" y="2285"/>
                  </a:cubicBezTo>
                  <a:cubicBezTo>
                    <a:pt x="12113" y="2848"/>
                    <a:pt x="12006" y="3458"/>
                    <a:pt x="11976" y="4098"/>
                  </a:cubicBezTo>
                  <a:cubicBezTo>
                    <a:pt x="11564" y="3610"/>
                    <a:pt x="11122" y="3184"/>
                    <a:pt x="10650" y="2757"/>
                  </a:cubicBezTo>
                  <a:cubicBezTo>
                    <a:pt x="10193" y="2346"/>
                    <a:pt x="9644" y="1934"/>
                    <a:pt x="9035" y="1934"/>
                  </a:cubicBezTo>
                  <a:cubicBezTo>
                    <a:pt x="9028" y="1934"/>
                    <a:pt x="9022" y="1934"/>
                    <a:pt x="9015" y="1934"/>
                  </a:cubicBezTo>
                  <a:cubicBezTo>
                    <a:pt x="7914" y="1934"/>
                    <a:pt x="7146" y="3190"/>
                    <a:pt x="7252" y="4265"/>
                  </a:cubicBezTo>
                  <a:cubicBezTo>
                    <a:pt x="7359" y="5362"/>
                    <a:pt x="8060" y="6307"/>
                    <a:pt x="8730" y="7175"/>
                  </a:cubicBezTo>
                  <a:cubicBezTo>
                    <a:pt x="7908" y="6855"/>
                    <a:pt x="7085" y="6551"/>
                    <a:pt x="6216" y="6475"/>
                  </a:cubicBezTo>
                  <a:cubicBezTo>
                    <a:pt x="6126" y="6468"/>
                    <a:pt x="6034" y="6465"/>
                    <a:pt x="5943" y="6465"/>
                  </a:cubicBezTo>
                  <a:cubicBezTo>
                    <a:pt x="5145" y="6465"/>
                    <a:pt x="4342" y="6709"/>
                    <a:pt x="3809" y="7297"/>
                  </a:cubicBezTo>
                  <a:cubicBezTo>
                    <a:pt x="3139" y="8029"/>
                    <a:pt x="3063" y="9171"/>
                    <a:pt x="3413" y="10131"/>
                  </a:cubicBezTo>
                  <a:cubicBezTo>
                    <a:pt x="3641" y="10695"/>
                    <a:pt x="4007" y="11213"/>
                    <a:pt x="4419" y="11670"/>
                  </a:cubicBezTo>
                  <a:cubicBezTo>
                    <a:pt x="4106" y="11647"/>
                    <a:pt x="3794" y="11636"/>
                    <a:pt x="3480" y="11636"/>
                  </a:cubicBezTo>
                  <a:cubicBezTo>
                    <a:pt x="3165" y="11636"/>
                    <a:pt x="2849" y="11647"/>
                    <a:pt x="2529" y="11670"/>
                  </a:cubicBezTo>
                  <a:cubicBezTo>
                    <a:pt x="1905" y="11716"/>
                    <a:pt x="1265" y="11807"/>
                    <a:pt x="808" y="12249"/>
                  </a:cubicBezTo>
                  <a:cubicBezTo>
                    <a:pt x="0" y="13011"/>
                    <a:pt x="351" y="14428"/>
                    <a:pt x="1189" y="15144"/>
                  </a:cubicBezTo>
                  <a:cubicBezTo>
                    <a:pt x="2042" y="15845"/>
                    <a:pt x="3184" y="16012"/>
                    <a:pt x="4281" y="16149"/>
                  </a:cubicBezTo>
                  <a:cubicBezTo>
                    <a:pt x="3489" y="16485"/>
                    <a:pt x="2666" y="16850"/>
                    <a:pt x="2026" y="17429"/>
                  </a:cubicBezTo>
                  <a:cubicBezTo>
                    <a:pt x="1356" y="17993"/>
                    <a:pt x="853" y="18831"/>
                    <a:pt x="914" y="19684"/>
                  </a:cubicBezTo>
                  <a:cubicBezTo>
                    <a:pt x="975" y="20690"/>
                    <a:pt x="1722" y="21558"/>
                    <a:pt x="2636" y="21969"/>
                  </a:cubicBezTo>
                  <a:cubicBezTo>
                    <a:pt x="3200" y="22213"/>
                    <a:pt x="3809" y="22335"/>
                    <a:pt x="4434" y="22350"/>
                  </a:cubicBezTo>
                  <a:cubicBezTo>
                    <a:pt x="3961" y="22777"/>
                    <a:pt x="3520" y="23219"/>
                    <a:pt x="3108" y="23691"/>
                  </a:cubicBezTo>
                  <a:cubicBezTo>
                    <a:pt x="2682" y="24148"/>
                    <a:pt x="2285" y="24697"/>
                    <a:pt x="2285" y="25306"/>
                  </a:cubicBezTo>
                  <a:cubicBezTo>
                    <a:pt x="2271" y="26328"/>
                    <a:pt x="3355" y="27086"/>
                    <a:pt x="4390" y="27086"/>
                  </a:cubicBezTo>
                  <a:cubicBezTo>
                    <a:pt x="4466" y="27086"/>
                    <a:pt x="4542" y="27082"/>
                    <a:pt x="4617" y="27073"/>
                  </a:cubicBezTo>
                  <a:cubicBezTo>
                    <a:pt x="5714" y="26982"/>
                    <a:pt x="6643" y="26281"/>
                    <a:pt x="7527" y="25611"/>
                  </a:cubicBezTo>
                  <a:lnTo>
                    <a:pt x="7527" y="25611"/>
                  </a:lnTo>
                  <a:cubicBezTo>
                    <a:pt x="7207" y="26434"/>
                    <a:pt x="6902" y="27241"/>
                    <a:pt x="6826" y="28125"/>
                  </a:cubicBezTo>
                  <a:cubicBezTo>
                    <a:pt x="6765" y="29008"/>
                    <a:pt x="6993" y="29938"/>
                    <a:pt x="7633" y="30532"/>
                  </a:cubicBezTo>
                  <a:cubicBezTo>
                    <a:pt x="8097" y="30939"/>
                    <a:pt x="8715" y="31123"/>
                    <a:pt x="9346" y="31123"/>
                  </a:cubicBezTo>
                  <a:cubicBezTo>
                    <a:pt x="9730" y="31123"/>
                    <a:pt x="10119" y="31055"/>
                    <a:pt x="10482" y="30928"/>
                  </a:cubicBezTo>
                  <a:cubicBezTo>
                    <a:pt x="11046" y="30700"/>
                    <a:pt x="11564" y="30334"/>
                    <a:pt x="12021" y="29923"/>
                  </a:cubicBezTo>
                  <a:lnTo>
                    <a:pt x="12021" y="29923"/>
                  </a:lnTo>
                  <a:cubicBezTo>
                    <a:pt x="11976" y="30547"/>
                    <a:pt x="11976" y="31172"/>
                    <a:pt x="12021" y="31797"/>
                  </a:cubicBezTo>
                  <a:cubicBezTo>
                    <a:pt x="12052" y="32437"/>
                    <a:pt x="12158" y="33076"/>
                    <a:pt x="12585" y="33533"/>
                  </a:cubicBezTo>
                  <a:cubicBezTo>
                    <a:pt x="12885" y="33851"/>
                    <a:pt x="13288" y="33990"/>
                    <a:pt x="13710" y="33990"/>
                  </a:cubicBezTo>
                  <a:cubicBezTo>
                    <a:pt x="14361" y="33990"/>
                    <a:pt x="15055" y="33661"/>
                    <a:pt x="15480" y="33153"/>
                  </a:cubicBezTo>
                  <a:cubicBezTo>
                    <a:pt x="16196" y="32299"/>
                    <a:pt x="16364" y="31157"/>
                    <a:pt x="16501" y="30044"/>
                  </a:cubicBezTo>
                  <a:cubicBezTo>
                    <a:pt x="16836" y="30852"/>
                    <a:pt x="17201" y="31675"/>
                    <a:pt x="17765" y="32315"/>
                  </a:cubicBezTo>
                  <a:cubicBezTo>
                    <a:pt x="18319" y="32956"/>
                    <a:pt x="19110" y="33430"/>
                    <a:pt x="19924" y="33430"/>
                  </a:cubicBezTo>
                  <a:cubicBezTo>
                    <a:pt x="19961" y="33430"/>
                    <a:pt x="19998" y="33429"/>
                    <a:pt x="20035" y="33427"/>
                  </a:cubicBezTo>
                  <a:cubicBezTo>
                    <a:pt x="21041" y="33366"/>
                    <a:pt x="21909" y="32619"/>
                    <a:pt x="22321" y="31705"/>
                  </a:cubicBezTo>
                  <a:cubicBezTo>
                    <a:pt x="22565" y="31141"/>
                    <a:pt x="22686" y="30532"/>
                    <a:pt x="22702" y="29892"/>
                  </a:cubicBezTo>
                  <a:cubicBezTo>
                    <a:pt x="23128" y="30380"/>
                    <a:pt x="23555" y="30806"/>
                    <a:pt x="24042" y="31233"/>
                  </a:cubicBezTo>
                  <a:cubicBezTo>
                    <a:pt x="24499" y="31644"/>
                    <a:pt x="25048" y="32056"/>
                    <a:pt x="25657" y="32056"/>
                  </a:cubicBezTo>
                  <a:cubicBezTo>
                    <a:pt x="25664" y="32056"/>
                    <a:pt x="25671" y="32056"/>
                    <a:pt x="25677" y="32056"/>
                  </a:cubicBezTo>
                  <a:cubicBezTo>
                    <a:pt x="26764" y="32056"/>
                    <a:pt x="27546" y="30800"/>
                    <a:pt x="27425" y="29725"/>
                  </a:cubicBezTo>
                  <a:cubicBezTo>
                    <a:pt x="27333" y="28628"/>
                    <a:pt x="26617" y="27683"/>
                    <a:pt x="25962" y="26814"/>
                  </a:cubicBezTo>
                  <a:lnTo>
                    <a:pt x="25962" y="26814"/>
                  </a:lnTo>
                  <a:cubicBezTo>
                    <a:pt x="26770" y="27134"/>
                    <a:pt x="27592" y="27439"/>
                    <a:pt x="28476" y="27515"/>
                  </a:cubicBezTo>
                  <a:cubicBezTo>
                    <a:pt x="28565" y="27522"/>
                    <a:pt x="28655" y="27525"/>
                    <a:pt x="28746" y="27525"/>
                  </a:cubicBezTo>
                  <a:cubicBezTo>
                    <a:pt x="29535" y="27525"/>
                    <a:pt x="30349" y="27280"/>
                    <a:pt x="30868" y="26693"/>
                  </a:cubicBezTo>
                  <a:cubicBezTo>
                    <a:pt x="31538" y="25961"/>
                    <a:pt x="31615" y="24819"/>
                    <a:pt x="31279" y="23859"/>
                  </a:cubicBezTo>
                  <a:cubicBezTo>
                    <a:pt x="31051" y="23295"/>
                    <a:pt x="30685" y="22777"/>
                    <a:pt x="30259" y="22320"/>
                  </a:cubicBezTo>
                  <a:lnTo>
                    <a:pt x="30259" y="22320"/>
                  </a:lnTo>
                  <a:cubicBezTo>
                    <a:pt x="30579" y="22335"/>
                    <a:pt x="30895" y="22343"/>
                    <a:pt x="31209" y="22343"/>
                  </a:cubicBezTo>
                  <a:cubicBezTo>
                    <a:pt x="31523" y="22343"/>
                    <a:pt x="31836" y="22335"/>
                    <a:pt x="32148" y="22320"/>
                  </a:cubicBezTo>
                  <a:cubicBezTo>
                    <a:pt x="32773" y="22274"/>
                    <a:pt x="33428" y="22183"/>
                    <a:pt x="33885" y="21741"/>
                  </a:cubicBezTo>
                  <a:cubicBezTo>
                    <a:pt x="34677" y="20979"/>
                    <a:pt x="34342" y="19547"/>
                    <a:pt x="33504" y="18846"/>
                  </a:cubicBezTo>
                  <a:cubicBezTo>
                    <a:pt x="32651" y="18145"/>
                    <a:pt x="31508" y="17978"/>
                    <a:pt x="30396" y="17841"/>
                  </a:cubicBezTo>
                  <a:cubicBezTo>
                    <a:pt x="31203" y="17505"/>
                    <a:pt x="32011" y="17140"/>
                    <a:pt x="32666" y="16561"/>
                  </a:cubicBezTo>
                  <a:cubicBezTo>
                    <a:pt x="33336" y="15997"/>
                    <a:pt x="33824" y="15159"/>
                    <a:pt x="33763" y="14306"/>
                  </a:cubicBezTo>
                  <a:cubicBezTo>
                    <a:pt x="33717" y="13285"/>
                    <a:pt x="32971" y="12432"/>
                    <a:pt x="32057" y="12020"/>
                  </a:cubicBezTo>
                  <a:cubicBezTo>
                    <a:pt x="31478" y="11761"/>
                    <a:pt x="30868" y="11655"/>
                    <a:pt x="30243" y="11639"/>
                  </a:cubicBezTo>
                  <a:cubicBezTo>
                    <a:pt x="30716" y="11213"/>
                    <a:pt x="31158" y="10771"/>
                    <a:pt x="31584" y="10299"/>
                  </a:cubicBezTo>
                  <a:cubicBezTo>
                    <a:pt x="31996" y="9842"/>
                    <a:pt x="32392" y="9293"/>
                    <a:pt x="32392" y="8684"/>
                  </a:cubicBezTo>
                  <a:cubicBezTo>
                    <a:pt x="32420" y="7649"/>
                    <a:pt x="31327" y="6904"/>
                    <a:pt x="30303" y="6904"/>
                  </a:cubicBezTo>
                  <a:cubicBezTo>
                    <a:pt x="30227" y="6904"/>
                    <a:pt x="30151" y="6908"/>
                    <a:pt x="30076" y="6916"/>
                  </a:cubicBezTo>
                  <a:cubicBezTo>
                    <a:pt x="28964" y="7008"/>
                    <a:pt x="28034" y="7709"/>
                    <a:pt x="27166" y="8379"/>
                  </a:cubicBezTo>
                  <a:cubicBezTo>
                    <a:pt x="27486" y="7556"/>
                    <a:pt x="27790" y="6734"/>
                    <a:pt x="27867" y="5865"/>
                  </a:cubicBezTo>
                  <a:cubicBezTo>
                    <a:pt x="27928" y="4981"/>
                    <a:pt x="27699" y="4052"/>
                    <a:pt x="27044" y="3458"/>
                  </a:cubicBezTo>
                  <a:cubicBezTo>
                    <a:pt x="26580" y="3050"/>
                    <a:pt x="25962" y="2867"/>
                    <a:pt x="25335" y="2867"/>
                  </a:cubicBezTo>
                  <a:cubicBezTo>
                    <a:pt x="24953" y="2867"/>
                    <a:pt x="24567" y="2935"/>
                    <a:pt x="24210" y="3062"/>
                  </a:cubicBezTo>
                  <a:cubicBezTo>
                    <a:pt x="23631" y="3290"/>
                    <a:pt x="23128" y="3656"/>
                    <a:pt x="22671" y="4067"/>
                  </a:cubicBezTo>
                  <a:cubicBezTo>
                    <a:pt x="22702" y="3443"/>
                    <a:pt x="22702" y="2818"/>
                    <a:pt x="22671" y="2193"/>
                  </a:cubicBezTo>
                  <a:cubicBezTo>
                    <a:pt x="22625" y="1553"/>
                    <a:pt x="22534" y="913"/>
                    <a:pt x="22092" y="456"/>
                  </a:cubicBezTo>
                  <a:cubicBezTo>
                    <a:pt x="21792" y="139"/>
                    <a:pt x="21389" y="0"/>
                    <a:pt x="20967" y="0"/>
                  </a:cubicBezTo>
                  <a:close/>
                </a:path>
              </a:pathLst>
            </a:custGeom>
            <a:solidFill>
              <a:srgbClr val="57977E">
                <a:alpha val="6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31"/>
            <p:cNvSpPr/>
            <p:nvPr/>
          </p:nvSpPr>
          <p:spPr>
            <a:xfrm>
              <a:off x="4421900" y="3357225"/>
              <a:ext cx="249525" cy="171425"/>
            </a:xfrm>
            <a:custGeom>
              <a:avLst/>
              <a:gdLst/>
              <a:ahLst/>
              <a:cxnLst/>
              <a:rect l="l" t="t" r="r" b="b"/>
              <a:pathLst>
                <a:path w="9981" h="6857" extrusionOk="0">
                  <a:moveTo>
                    <a:pt x="4983" y="0"/>
                  </a:moveTo>
                  <a:cubicBezTo>
                    <a:pt x="2225" y="0"/>
                    <a:pt x="1" y="1524"/>
                    <a:pt x="1" y="3428"/>
                  </a:cubicBezTo>
                  <a:cubicBezTo>
                    <a:pt x="1" y="5317"/>
                    <a:pt x="2225" y="6856"/>
                    <a:pt x="4983" y="6856"/>
                  </a:cubicBezTo>
                  <a:cubicBezTo>
                    <a:pt x="7740" y="6856"/>
                    <a:pt x="9980" y="5317"/>
                    <a:pt x="9980" y="3428"/>
                  </a:cubicBezTo>
                  <a:cubicBezTo>
                    <a:pt x="9980" y="1524"/>
                    <a:pt x="7740" y="0"/>
                    <a:pt x="4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3" name="Google Shape;713;p31"/>
          <p:cNvGrpSpPr/>
          <p:nvPr/>
        </p:nvGrpSpPr>
        <p:grpSpPr>
          <a:xfrm rot="-9177975" flipH="1">
            <a:off x="11615016" y="5822778"/>
            <a:ext cx="208028" cy="204508"/>
            <a:chOff x="4129000" y="2999200"/>
            <a:chExt cx="866950" cy="849750"/>
          </a:xfrm>
        </p:grpSpPr>
        <p:sp>
          <p:nvSpPr>
            <p:cNvPr id="714" name="Google Shape;714;p31"/>
            <p:cNvSpPr/>
            <p:nvPr/>
          </p:nvSpPr>
          <p:spPr>
            <a:xfrm>
              <a:off x="4129000" y="2999200"/>
              <a:ext cx="866950" cy="849750"/>
            </a:xfrm>
            <a:custGeom>
              <a:avLst/>
              <a:gdLst/>
              <a:ahLst/>
              <a:cxnLst/>
              <a:rect l="l" t="t" r="r" b="b"/>
              <a:pathLst>
                <a:path w="34678" h="33990" extrusionOk="0">
                  <a:moveTo>
                    <a:pt x="20967" y="0"/>
                  </a:moveTo>
                  <a:cubicBezTo>
                    <a:pt x="20317" y="0"/>
                    <a:pt x="19622" y="329"/>
                    <a:pt x="19197" y="837"/>
                  </a:cubicBezTo>
                  <a:cubicBezTo>
                    <a:pt x="18497" y="1690"/>
                    <a:pt x="18329" y="2833"/>
                    <a:pt x="18192" y="3945"/>
                  </a:cubicBezTo>
                  <a:cubicBezTo>
                    <a:pt x="17841" y="3138"/>
                    <a:pt x="17491" y="2315"/>
                    <a:pt x="16912" y="1675"/>
                  </a:cubicBezTo>
                  <a:cubicBezTo>
                    <a:pt x="16373" y="1034"/>
                    <a:pt x="15583" y="560"/>
                    <a:pt x="14755" y="560"/>
                  </a:cubicBezTo>
                  <a:cubicBezTo>
                    <a:pt x="14717" y="560"/>
                    <a:pt x="14680" y="561"/>
                    <a:pt x="14642" y="563"/>
                  </a:cubicBezTo>
                  <a:cubicBezTo>
                    <a:pt x="13636" y="624"/>
                    <a:pt x="12783" y="1370"/>
                    <a:pt x="12356" y="2285"/>
                  </a:cubicBezTo>
                  <a:cubicBezTo>
                    <a:pt x="12113" y="2848"/>
                    <a:pt x="12006" y="3458"/>
                    <a:pt x="11976" y="4098"/>
                  </a:cubicBezTo>
                  <a:cubicBezTo>
                    <a:pt x="11564" y="3610"/>
                    <a:pt x="11122" y="3184"/>
                    <a:pt x="10650" y="2757"/>
                  </a:cubicBezTo>
                  <a:cubicBezTo>
                    <a:pt x="10193" y="2346"/>
                    <a:pt x="9644" y="1934"/>
                    <a:pt x="9035" y="1934"/>
                  </a:cubicBezTo>
                  <a:cubicBezTo>
                    <a:pt x="9028" y="1934"/>
                    <a:pt x="9022" y="1934"/>
                    <a:pt x="9015" y="1934"/>
                  </a:cubicBezTo>
                  <a:cubicBezTo>
                    <a:pt x="7914" y="1934"/>
                    <a:pt x="7146" y="3190"/>
                    <a:pt x="7252" y="4265"/>
                  </a:cubicBezTo>
                  <a:cubicBezTo>
                    <a:pt x="7359" y="5362"/>
                    <a:pt x="8060" y="6307"/>
                    <a:pt x="8730" y="7175"/>
                  </a:cubicBezTo>
                  <a:cubicBezTo>
                    <a:pt x="7908" y="6855"/>
                    <a:pt x="7085" y="6551"/>
                    <a:pt x="6216" y="6475"/>
                  </a:cubicBezTo>
                  <a:cubicBezTo>
                    <a:pt x="6126" y="6468"/>
                    <a:pt x="6034" y="6465"/>
                    <a:pt x="5943" y="6465"/>
                  </a:cubicBezTo>
                  <a:cubicBezTo>
                    <a:pt x="5145" y="6465"/>
                    <a:pt x="4342" y="6709"/>
                    <a:pt x="3809" y="7297"/>
                  </a:cubicBezTo>
                  <a:cubicBezTo>
                    <a:pt x="3139" y="8029"/>
                    <a:pt x="3063" y="9171"/>
                    <a:pt x="3413" y="10131"/>
                  </a:cubicBezTo>
                  <a:cubicBezTo>
                    <a:pt x="3641" y="10695"/>
                    <a:pt x="4007" y="11213"/>
                    <a:pt x="4419" y="11670"/>
                  </a:cubicBezTo>
                  <a:cubicBezTo>
                    <a:pt x="4106" y="11647"/>
                    <a:pt x="3794" y="11636"/>
                    <a:pt x="3480" y="11636"/>
                  </a:cubicBezTo>
                  <a:cubicBezTo>
                    <a:pt x="3165" y="11636"/>
                    <a:pt x="2849" y="11647"/>
                    <a:pt x="2529" y="11670"/>
                  </a:cubicBezTo>
                  <a:cubicBezTo>
                    <a:pt x="1905" y="11716"/>
                    <a:pt x="1265" y="11807"/>
                    <a:pt x="808" y="12249"/>
                  </a:cubicBezTo>
                  <a:cubicBezTo>
                    <a:pt x="0" y="13011"/>
                    <a:pt x="351" y="14428"/>
                    <a:pt x="1189" y="15144"/>
                  </a:cubicBezTo>
                  <a:cubicBezTo>
                    <a:pt x="2042" y="15845"/>
                    <a:pt x="3184" y="16012"/>
                    <a:pt x="4281" y="16149"/>
                  </a:cubicBezTo>
                  <a:cubicBezTo>
                    <a:pt x="3489" y="16485"/>
                    <a:pt x="2666" y="16850"/>
                    <a:pt x="2026" y="17429"/>
                  </a:cubicBezTo>
                  <a:cubicBezTo>
                    <a:pt x="1356" y="17993"/>
                    <a:pt x="853" y="18831"/>
                    <a:pt x="914" y="19684"/>
                  </a:cubicBezTo>
                  <a:cubicBezTo>
                    <a:pt x="975" y="20690"/>
                    <a:pt x="1722" y="21558"/>
                    <a:pt x="2636" y="21969"/>
                  </a:cubicBezTo>
                  <a:cubicBezTo>
                    <a:pt x="3200" y="22213"/>
                    <a:pt x="3809" y="22335"/>
                    <a:pt x="4434" y="22350"/>
                  </a:cubicBezTo>
                  <a:cubicBezTo>
                    <a:pt x="3961" y="22777"/>
                    <a:pt x="3520" y="23219"/>
                    <a:pt x="3108" y="23691"/>
                  </a:cubicBezTo>
                  <a:cubicBezTo>
                    <a:pt x="2682" y="24148"/>
                    <a:pt x="2285" y="24697"/>
                    <a:pt x="2285" y="25306"/>
                  </a:cubicBezTo>
                  <a:cubicBezTo>
                    <a:pt x="2271" y="26328"/>
                    <a:pt x="3355" y="27086"/>
                    <a:pt x="4390" y="27086"/>
                  </a:cubicBezTo>
                  <a:cubicBezTo>
                    <a:pt x="4466" y="27086"/>
                    <a:pt x="4542" y="27082"/>
                    <a:pt x="4617" y="27073"/>
                  </a:cubicBezTo>
                  <a:cubicBezTo>
                    <a:pt x="5714" y="26982"/>
                    <a:pt x="6643" y="26281"/>
                    <a:pt x="7527" y="25611"/>
                  </a:cubicBezTo>
                  <a:lnTo>
                    <a:pt x="7527" y="25611"/>
                  </a:lnTo>
                  <a:cubicBezTo>
                    <a:pt x="7207" y="26434"/>
                    <a:pt x="6902" y="27241"/>
                    <a:pt x="6826" y="28125"/>
                  </a:cubicBezTo>
                  <a:cubicBezTo>
                    <a:pt x="6765" y="29008"/>
                    <a:pt x="6993" y="29938"/>
                    <a:pt x="7633" y="30532"/>
                  </a:cubicBezTo>
                  <a:cubicBezTo>
                    <a:pt x="8097" y="30939"/>
                    <a:pt x="8715" y="31123"/>
                    <a:pt x="9346" y="31123"/>
                  </a:cubicBezTo>
                  <a:cubicBezTo>
                    <a:pt x="9730" y="31123"/>
                    <a:pt x="10119" y="31055"/>
                    <a:pt x="10482" y="30928"/>
                  </a:cubicBezTo>
                  <a:cubicBezTo>
                    <a:pt x="11046" y="30700"/>
                    <a:pt x="11564" y="30334"/>
                    <a:pt x="12021" y="29923"/>
                  </a:cubicBezTo>
                  <a:lnTo>
                    <a:pt x="12021" y="29923"/>
                  </a:lnTo>
                  <a:cubicBezTo>
                    <a:pt x="11976" y="30547"/>
                    <a:pt x="11976" y="31172"/>
                    <a:pt x="12021" y="31797"/>
                  </a:cubicBezTo>
                  <a:cubicBezTo>
                    <a:pt x="12052" y="32437"/>
                    <a:pt x="12158" y="33076"/>
                    <a:pt x="12585" y="33533"/>
                  </a:cubicBezTo>
                  <a:cubicBezTo>
                    <a:pt x="12885" y="33851"/>
                    <a:pt x="13288" y="33990"/>
                    <a:pt x="13710" y="33990"/>
                  </a:cubicBezTo>
                  <a:cubicBezTo>
                    <a:pt x="14361" y="33990"/>
                    <a:pt x="15055" y="33661"/>
                    <a:pt x="15480" y="33153"/>
                  </a:cubicBezTo>
                  <a:cubicBezTo>
                    <a:pt x="16196" y="32299"/>
                    <a:pt x="16364" y="31157"/>
                    <a:pt x="16501" y="30044"/>
                  </a:cubicBezTo>
                  <a:cubicBezTo>
                    <a:pt x="16836" y="30852"/>
                    <a:pt x="17201" y="31675"/>
                    <a:pt x="17765" y="32315"/>
                  </a:cubicBezTo>
                  <a:cubicBezTo>
                    <a:pt x="18319" y="32956"/>
                    <a:pt x="19110" y="33430"/>
                    <a:pt x="19924" y="33430"/>
                  </a:cubicBezTo>
                  <a:cubicBezTo>
                    <a:pt x="19961" y="33430"/>
                    <a:pt x="19998" y="33429"/>
                    <a:pt x="20035" y="33427"/>
                  </a:cubicBezTo>
                  <a:cubicBezTo>
                    <a:pt x="21041" y="33366"/>
                    <a:pt x="21909" y="32619"/>
                    <a:pt x="22321" y="31705"/>
                  </a:cubicBezTo>
                  <a:cubicBezTo>
                    <a:pt x="22565" y="31141"/>
                    <a:pt x="22686" y="30532"/>
                    <a:pt x="22702" y="29892"/>
                  </a:cubicBezTo>
                  <a:cubicBezTo>
                    <a:pt x="23128" y="30380"/>
                    <a:pt x="23555" y="30806"/>
                    <a:pt x="24042" y="31233"/>
                  </a:cubicBezTo>
                  <a:cubicBezTo>
                    <a:pt x="24499" y="31644"/>
                    <a:pt x="25048" y="32056"/>
                    <a:pt x="25657" y="32056"/>
                  </a:cubicBezTo>
                  <a:cubicBezTo>
                    <a:pt x="25664" y="32056"/>
                    <a:pt x="25671" y="32056"/>
                    <a:pt x="25677" y="32056"/>
                  </a:cubicBezTo>
                  <a:cubicBezTo>
                    <a:pt x="26764" y="32056"/>
                    <a:pt x="27546" y="30800"/>
                    <a:pt x="27425" y="29725"/>
                  </a:cubicBezTo>
                  <a:cubicBezTo>
                    <a:pt x="27333" y="28628"/>
                    <a:pt x="26617" y="27683"/>
                    <a:pt x="25962" y="26814"/>
                  </a:cubicBezTo>
                  <a:lnTo>
                    <a:pt x="25962" y="26814"/>
                  </a:lnTo>
                  <a:cubicBezTo>
                    <a:pt x="26770" y="27134"/>
                    <a:pt x="27592" y="27439"/>
                    <a:pt x="28476" y="27515"/>
                  </a:cubicBezTo>
                  <a:cubicBezTo>
                    <a:pt x="28565" y="27522"/>
                    <a:pt x="28655" y="27525"/>
                    <a:pt x="28746" y="27525"/>
                  </a:cubicBezTo>
                  <a:cubicBezTo>
                    <a:pt x="29535" y="27525"/>
                    <a:pt x="30349" y="27280"/>
                    <a:pt x="30868" y="26693"/>
                  </a:cubicBezTo>
                  <a:cubicBezTo>
                    <a:pt x="31538" y="25961"/>
                    <a:pt x="31615" y="24819"/>
                    <a:pt x="31279" y="23859"/>
                  </a:cubicBezTo>
                  <a:cubicBezTo>
                    <a:pt x="31051" y="23295"/>
                    <a:pt x="30685" y="22777"/>
                    <a:pt x="30259" y="22320"/>
                  </a:cubicBezTo>
                  <a:lnTo>
                    <a:pt x="30259" y="22320"/>
                  </a:lnTo>
                  <a:cubicBezTo>
                    <a:pt x="30579" y="22335"/>
                    <a:pt x="30895" y="22343"/>
                    <a:pt x="31209" y="22343"/>
                  </a:cubicBezTo>
                  <a:cubicBezTo>
                    <a:pt x="31523" y="22343"/>
                    <a:pt x="31836" y="22335"/>
                    <a:pt x="32148" y="22320"/>
                  </a:cubicBezTo>
                  <a:cubicBezTo>
                    <a:pt x="32773" y="22274"/>
                    <a:pt x="33428" y="22183"/>
                    <a:pt x="33885" y="21741"/>
                  </a:cubicBezTo>
                  <a:cubicBezTo>
                    <a:pt x="34677" y="20979"/>
                    <a:pt x="34342" y="19547"/>
                    <a:pt x="33504" y="18846"/>
                  </a:cubicBezTo>
                  <a:cubicBezTo>
                    <a:pt x="32651" y="18145"/>
                    <a:pt x="31508" y="17978"/>
                    <a:pt x="30396" y="17841"/>
                  </a:cubicBezTo>
                  <a:cubicBezTo>
                    <a:pt x="31203" y="17505"/>
                    <a:pt x="32011" y="17140"/>
                    <a:pt x="32666" y="16561"/>
                  </a:cubicBezTo>
                  <a:cubicBezTo>
                    <a:pt x="33336" y="15997"/>
                    <a:pt x="33824" y="15159"/>
                    <a:pt x="33763" y="14306"/>
                  </a:cubicBezTo>
                  <a:cubicBezTo>
                    <a:pt x="33717" y="13285"/>
                    <a:pt x="32971" y="12432"/>
                    <a:pt x="32057" y="12020"/>
                  </a:cubicBezTo>
                  <a:cubicBezTo>
                    <a:pt x="31478" y="11761"/>
                    <a:pt x="30868" y="11655"/>
                    <a:pt x="30243" y="11639"/>
                  </a:cubicBezTo>
                  <a:cubicBezTo>
                    <a:pt x="30716" y="11213"/>
                    <a:pt x="31158" y="10771"/>
                    <a:pt x="31584" y="10299"/>
                  </a:cubicBezTo>
                  <a:cubicBezTo>
                    <a:pt x="31996" y="9842"/>
                    <a:pt x="32392" y="9293"/>
                    <a:pt x="32392" y="8684"/>
                  </a:cubicBezTo>
                  <a:cubicBezTo>
                    <a:pt x="32420" y="7649"/>
                    <a:pt x="31327" y="6904"/>
                    <a:pt x="30303" y="6904"/>
                  </a:cubicBezTo>
                  <a:cubicBezTo>
                    <a:pt x="30227" y="6904"/>
                    <a:pt x="30151" y="6908"/>
                    <a:pt x="30076" y="6916"/>
                  </a:cubicBezTo>
                  <a:cubicBezTo>
                    <a:pt x="28964" y="7008"/>
                    <a:pt x="28034" y="7709"/>
                    <a:pt x="27166" y="8379"/>
                  </a:cubicBezTo>
                  <a:cubicBezTo>
                    <a:pt x="27486" y="7556"/>
                    <a:pt x="27790" y="6734"/>
                    <a:pt x="27867" y="5865"/>
                  </a:cubicBezTo>
                  <a:cubicBezTo>
                    <a:pt x="27928" y="4981"/>
                    <a:pt x="27699" y="4052"/>
                    <a:pt x="27044" y="3458"/>
                  </a:cubicBezTo>
                  <a:cubicBezTo>
                    <a:pt x="26580" y="3050"/>
                    <a:pt x="25962" y="2867"/>
                    <a:pt x="25335" y="2867"/>
                  </a:cubicBezTo>
                  <a:cubicBezTo>
                    <a:pt x="24953" y="2867"/>
                    <a:pt x="24567" y="2935"/>
                    <a:pt x="24210" y="3062"/>
                  </a:cubicBezTo>
                  <a:cubicBezTo>
                    <a:pt x="23631" y="3290"/>
                    <a:pt x="23128" y="3656"/>
                    <a:pt x="22671" y="4067"/>
                  </a:cubicBezTo>
                  <a:cubicBezTo>
                    <a:pt x="22702" y="3443"/>
                    <a:pt x="22702" y="2818"/>
                    <a:pt x="22671" y="2193"/>
                  </a:cubicBezTo>
                  <a:cubicBezTo>
                    <a:pt x="22625" y="1553"/>
                    <a:pt x="22534" y="913"/>
                    <a:pt x="22092" y="456"/>
                  </a:cubicBezTo>
                  <a:cubicBezTo>
                    <a:pt x="21792" y="139"/>
                    <a:pt x="21389" y="0"/>
                    <a:pt x="20967"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31"/>
            <p:cNvSpPr/>
            <p:nvPr/>
          </p:nvSpPr>
          <p:spPr>
            <a:xfrm>
              <a:off x="4421900" y="3357225"/>
              <a:ext cx="249525" cy="171425"/>
            </a:xfrm>
            <a:custGeom>
              <a:avLst/>
              <a:gdLst/>
              <a:ahLst/>
              <a:cxnLst/>
              <a:rect l="l" t="t" r="r" b="b"/>
              <a:pathLst>
                <a:path w="9981" h="6857" extrusionOk="0">
                  <a:moveTo>
                    <a:pt x="4983" y="0"/>
                  </a:moveTo>
                  <a:cubicBezTo>
                    <a:pt x="2225" y="0"/>
                    <a:pt x="1" y="1524"/>
                    <a:pt x="1" y="3428"/>
                  </a:cubicBezTo>
                  <a:cubicBezTo>
                    <a:pt x="1" y="5317"/>
                    <a:pt x="2225" y="6856"/>
                    <a:pt x="4983" y="6856"/>
                  </a:cubicBezTo>
                  <a:cubicBezTo>
                    <a:pt x="7740" y="6856"/>
                    <a:pt x="9980" y="5317"/>
                    <a:pt x="9980" y="3428"/>
                  </a:cubicBezTo>
                  <a:cubicBezTo>
                    <a:pt x="9980" y="1524"/>
                    <a:pt x="7740" y="0"/>
                    <a:pt x="49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16" name="Google Shape;716;p31"/>
          <p:cNvGrpSpPr/>
          <p:nvPr/>
        </p:nvGrpSpPr>
        <p:grpSpPr>
          <a:xfrm>
            <a:off x="11572517" y="6256897"/>
            <a:ext cx="366156" cy="362839"/>
            <a:chOff x="2615825" y="272000"/>
            <a:chExt cx="937025" cy="925925"/>
          </a:xfrm>
        </p:grpSpPr>
        <p:sp>
          <p:nvSpPr>
            <p:cNvPr id="717" name="Google Shape;717;p31"/>
            <p:cNvSpPr/>
            <p:nvPr/>
          </p:nvSpPr>
          <p:spPr>
            <a:xfrm>
              <a:off x="2882450" y="707325"/>
              <a:ext cx="403775" cy="490600"/>
            </a:xfrm>
            <a:custGeom>
              <a:avLst/>
              <a:gdLst/>
              <a:ahLst/>
              <a:cxnLst/>
              <a:rect l="l" t="t" r="r" b="b"/>
              <a:pathLst>
                <a:path w="16151" h="19624" extrusionOk="0">
                  <a:moveTo>
                    <a:pt x="9325" y="1"/>
                  </a:moveTo>
                  <a:cubicBezTo>
                    <a:pt x="4069" y="2667"/>
                    <a:pt x="641" y="7847"/>
                    <a:pt x="107" y="13424"/>
                  </a:cubicBezTo>
                  <a:cubicBezTo>
                    <a:pt x="31" y="14185"/>
                    <a:pt x="1" y="14962"/>
                    <a:pt x="260" y="15694"/>
                  </a:cubicBezTo>
                  <a:cubicBezTo>
                    <a:pt x="534" y="16395"/>
                    <a:pt x="1128" y="17050"/>
                    <a:pt x="1890" y="17141"/>
                  </a:cubicBezTo>
                  <a:cubicBezTo>
                    <a:pt x="1973" y="17153"/>
                    <a:pt x="2055" y="17159"/>
                    <a:pt x="2138" y="17159"/>
                  </a:cubicBezTo>
                  <a:cubicBezTo>
                    <a:pt x="2811" y="17159"/>
                    <a:pt x="3484" y="16804"/>
                    <a:pt x="4167" y="16804"/>
                  </a:cubicBezTo>
                  <a:cubicBezTo>
                    <a:pt x="4251" y="16804"/>
                    <a:pt x="4335" y="16809"/>
                    <a:pt x="4419" y="16821"/>
                  </a:cubicBezTo>
                  <a:cubicBezTo>
                    <a:pt x="5288" y="16928"/>
                    <a:pt x="5897" y="17751"/>
                    <a:pt x="6476" y="18436"/>
                  </a:cubicBezTo>
                  <a:cubicBezTo>
                    <a:pt x="6964" y="19030"/>
                    <a:pt x="7647" y="19624"/>
                    <a:pt x="8395" y="19624"/>
                  </a:cubicBezTo>
                  <a:cubicBezTo>
                    <a:pt x="8510" y="19624"/>
                    <a:pt x="8628" y="19610"/>
                    <a:pt x="8746" y="19579"/>
                  </a:cubicBezTo>
                  <a:cubicBezTo>
                    <a:pt x="9919" y="19274"/>
                    <a:pt x="10209" y="17537"/>
                    <a:pt x="11367" y="17156"/>
                  </a:cubicBezTo>
                  <a:cubicBezTo>
                    <a:pt x="11526" y="17108"/>
                    <a:pt x="11688" y="17089"/>
                    <a:pt x="11851" y="17089"/>
                  </a:cubicBezTo>
                  <a:cubicBezTo>
                    <a:pt x="12413" y="17089"/>
                    <a:pt x="12993" y="17312"/>
                    <a:pt x="13575" y="17312"/>
                  </a:cubicBezTo>
                  <a:cubicBezTo>
                    <a:pt x="13616" y="17312"/>
                    <a:pt x="13657" y="17311"/>
                    <a:pt x="13698" y="17309"/>
                  </a:cubicBezTo>
                  <a:cubicBezTo>
                    <a:pt x="14566" y="17278"/>
                    <a:pt x="15343" y="16593"/>
                    <a:pt x="15724" y="15785"/>
                  </a:cubicBezTo>
                  <a:cubicBezTo>
                    <a:pt x="16105" y="14978"/>
                    <a:pt x="16151" y="14064"/>
                    <a:pt x="16090" y="13165"/>
                  </a:cubicBezTo>
                  <a:cubicBezTo>
                    <a:pt x="15755" y="8152"/>
                    <a:pt x="12479" y="3901"/>
                    <a:pt x="93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31"/>
            <p:cNvSpPr/>
            <p:nvPr/>
          </p:nvSpPr>
          <p:spPr>
            <a:xfrm>
              <a:off x="2615825" y="614450"/>
              <a:ext cx="481100" cy="400025"/>
            </a:xfrm>
            <a:custGeom>
              <a:avLst/>
              <a:gdLst/>
              <a:ahLst/>
              <a:cxnLst/>
              <a:rect l="l" t="t" r="r" b="b"/>
              <a:pathLst>
                <a:path w="19244" h="16001" extrusionOk="0">
                  <a:moveTo>
                    <a:pt x="7204" y="1"/>
                  </a:moveTo>
                  <a:cubicBezTo>
                    <a:pt x="6018" y="1"/>
                    <a:pt x="4834" y="126"/>
                    <a:pt x="3672" y="379"/>
                  </a:cubicBezTo>
                  <a:cubicBezTo>
                    <a:pt x="2926" y="562"/>
                    <a:pt x="2179" y="760"/>
                    <a:pt x="1570" y="1248"/>
                  </a:cubicBezTo>
                  <a:cubicBezTo>
                    <a:pt x="991" y="1705"/>
                    <a:pt x="564" y="2482"/>
                    <a:pt x="701" y="3228"/>
                  </a:cubicBezTo>
                  <a:cubicBezTo>
                    <a:pt x="854" y="4081"/>
                    <a:pt x="1631" y="4706"/>
                    <a:pt x="1783" y="5544"/>
                  </a:cubicBezTo>
                  <a:cubicBezTo>
                    <a:pt x="1935" y="6428"/>
                    <a:pt x="1341" y="7235"/>
                    <a:pt x="869" y="7997"/>
                  </a:cubicBezTo>
                  <a:cubicBezTo>
                    <a:pt x="397" y="8759"/>
                    <a:pt x="1" y="9749"/>
                    <a:pt x="473" y="10511"/>
                  </a:cubicBezTo>
                  <a:cubicBezTo>
                    <a:pt x="1113" y="11547"/>
                    <a:pt x="2865" y="11273"/>
                    <a:pt x="3581" y="12263"/>
                  </a:cubicBezTo>
                  <a:cubicBezTo>
                    <a:pt x="4038" y="12903"/>
                    <a:pt x="3855" y="13787"/>
                    <a:pt x="4145" y="14518"/>
                  </a:cubicBezTo>
                  <a:cubicBezTo>
                    <a:pt x="4449" y="15326"/>
                    <a:pt x="5333" y="15874"/>
                    <a:pt x="6217" y="15981"/>
                  </a:cubicBezTo>
                  <a:cubicBezTo>
                    <a:pt x="6347" y="15994"/>
                    <a:pt x="6476" y="16000"/>
                    <a:pt x="6606" y="16000"/>
                  </a:cubicBezTo>
                  <a:cubicBezTo>
                    <a:pt x="7374" y="16000"/>
                    <a:pt x="8133" y="15782"/>
                    <a:pt x="8837" y="15508"/>
                  </a:cubicBezTo>
                  <a:cubicBezTo>
                    <a:pt x="13484" y="13634"/>
                    <a:pt x="16516" y="9201"/>
                    <a:pt x="19244" y="5011"/>
                  </a:cubicBezTo>
                  <a:cubicBezTo>
                    <a:pt x="15982" y="1713"/>
                    <a:pt x="11587" y="1"/>
                    <a:pt x="7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31"/>
            <p:cNvSpPr/>
            <p:nvPr/>
          </p:nvSpPr>
          <p:spPr>
            <a:xfrm>
              <a:off x="2695425" y="272000"/>
              <a:ext cx="432725" cy="460125"/>
            </a:xfrm>
            <a:custGeom>
              <a:avLst/>
              <a:gdLst/>
              <a:ahLst/>
              <a:cxnLst/>
              <a:rect l="l" t="t" r="r" b="b"/>
              <a:pathLst>
                <a:path w="17309" h="18405" extrusionOk="0">
                  <a:moveTo>
                    <a:pt x="11413" y="0"/>
                  </a:moveTo>
                  <a:cubicBezTo>
                    <a:pt x="11132" y="0"/>
                    <a:pt x="10856" y="60"/>
                    <a:pt x="10605" y="197"/>
                  </a:cubicBezTo>
                  <a:cubicBezTo>
                    <a:pt x="9843" y="593"/>
                    <a:pt x="9493" y="1553"/>
                    <a:pt x="8731" y="1949"/>
                  </a:cubicBezTo>
                  <a:cubicBezTo>
                    <a:pt x="8440" y="2095"/>
                    <a:pt x="8126" y="2150"/>
                    <a:pt x="7802" y="2150"/>
                  </a:cubicBezTo>
                  <a:cubicBezTo>
                    <a:pt x="7245" y="2150"/>
                    <a:pt x="6660" y="1987"/>
                    <a:pt x="6110" y="1843"/>
                  </a:cubicBezTo>
                  <a:cubicBezTo>
                    <a:pt x="5755" y="1751"/>
                    <a:pt x="5370" y="1686"/>
                    <a:pt x="5000" y="1686"/>
                  </a:cubicBezTo>
                  <a:cubicBezTo>
                    <a:pt x="4450" y="1686"/>
                    <a:pt x="3933" y="1829"/>
                    <a:pt x="3597" y="2239"/>
                  </a:cubicBezTo>
                  <a:cubicBezTo>
                    <a:pt x="2835" y="3168"/>
                    <a:pt x="3597" y="4738"/>
                    <a:pt x="2896" y="5728"/>
                  </a:cubicBezTo>
                  <a:cubicBezTo>
                    <a:pt x="2439" y="6353"/>
                    <a:pt x="1540" y="6459"/>
                    <a:pt x="930" y="6962"/>
                  </a:cubicBezTo>
                  <a:cubicBezTo>
                    <a:pt x="229" y="7526"/>
                    <a:pt x="1" y="8516"/>
                    <a:pt x="168" y="9400"/>
                  </a:cubicBezTo>
                  <a:cubicBezTo>
                    <a:pt x="336" y="10268"/>
                    <a:pt x="854" y="11060"/>
                    <a:pt x="1418" y="11746"/>
                  </a:cubicBezTo>
                  <a:cubicBezTo>
                    <a:pt x="4648" y="15586"/>
                    <a:pt x="9782" y="17094"/>
                    <a:pt x="14627" y="18404"/>
                  </a:cubicBezTo>
                  <a:cubicBezTo>
                    <a:pt x="17309" y="13163"/>
                    <a:pt x="17019" y="6977"/>
                    <a:pt x="14216" y="2163"/>
                  </a:cubicBezTo>
                  <a:cubicBezTo>
                    <a:pt x="13820" y="1492"/>
                    <a:pt x="13378" y="852"/>
                    <a:pt x="12753" y="426"/>
                  </a:cubicBezTo>
                  <a:cubicBezTo>
                    <a:pt x="12362" y="168"/>
                    <a:pt x="11882" y="0"/>
                    <a:pt x="114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31"/>
            <p:cNvSpPr/>
            <p:nvPr/>
          </p:nvSpPr>
          <p:spPr>
            <a:xfrm>
              <a:off x="3046625" y="273500"/>
              <a:ext cx="428925" cy="427475"/>
            </a:xfrm>
            <a:custGeom>
              <a:avLst/>
              <a:gdLst/>
              <a:ahLst/>
              <a:cxnLst/>
              <a:rect l="l" t="t" r="r" b="b"/>
              <a:pathLst>
                <a:path w="17157" h="17099" extrusionOk="0">
                  <a:moveTo>
                    <a:pt x="5861" y="1"/>
                  </a:moveTo>
                  <a:cubicBezTo>
                    <a:pt x="5389" y="1"/>
                    <a:pt x="4906" y="132"/>
                    <a:pt x="4495" y="366"/>
                  </a:cubicBezTo>
                  <a:cubicBezTo>
                    <a:pt x="3718" y="792"/>
                    <a:pt x="3139" y="1508"/>
                    <a:pt x="2667" y="2270"/>
                  </a:cubicBezTo>
                  <a:cubicBezTo>
                    <a:pt x="0" y="6521"/>
                    <a:pt x="153" y="11869"/>
                    <a:pt x="397" y="16882"/>
                  </a:cubicBezTo>
                  <a:cubicBezTo>
                    <a:pt x="1293" y="17027"/>
                    <a:pt x="2190" y="17098"/>
                    <a:pt x="3080" y="17098"/>
                  </a:cubicBezTo>
                  <a:cubicBezTo>
                    <a:pt x="7953" y="17098"/>
                    <a:pt x="12611" y="14979"/>
                    <a:pt x="15754" y="11488"/>
                  </a:cubicBezTo>
                  <a:cubicBezTo>
                    <a:pt x="16257" y="10924"/>
                    <a:pt x="16745" y="10284"/>
                    <a:pt x="16958" y="9568"/>
                  </a:cubicBezTo>
                  <a:cubicBezTo>
                    <a:pt x="17156" y="8822"/>
                    <a:pt x="17049" y="7969"/>
                    <a:pt x="16501" y="7435"/>
                  </a:cubicBezTo>
                  <a:cubicBezTo>
                    <a:pt x="15861" y="6841"/>
                    <a:pt x="14855" y="6780"/>
                    <a:pt x="14246" y="6201"/>
                  </a:cubicBezTo>
                  <a:cubicBezTo>
                    <a:pt x="13621" y="5561"/>
                    <a:pt x="13591" y="4556"/>
                    <a:pt x="13545" y="3657"/>
                  </a:cubicBezTo>
                  <a:cubicBezTo>
                    <a:pt x="13484" y="2773"/>
                    <a:pt x="13210" y="1722"/>
                    <a:pt x="12387" y="1387"/>
                  </a:cubicBezTo>
                  <a:cubicBezTo>
                    <a:pt x="12212" y="1322"/>
                    <a:pt x="12036" y="1296"/>
                    <a:pt x="11858" y="1296"/>
                  </a:cubicBezTo>
                  <a:cubicBezTo>
                    <a:pt x="11020" y="1296"/>
                    <a:pt x="10154" y="1887"/>
                    <a:pt x="9317" y="1887"/>
                  </a:cubicBezTo>
                  <a:cubicBezTo>
                    <a:pt x="9156" y="1887"/>
                    <a:pt x="8996" y="1865"/>
                    <a:pt x="8837" y="1813"/>
                  </a:cubicBezTo>
                  <a:cubicBezTo>
                    <a:pt x="8091" y="1569"/>
                    <a:pt x="7695" y="747"/>
                    <a:pt x="7039" y="335"/>
                  </a:cubicBezTo>
                  <a:cubicBezTo>
                    <a:pt x="6695" y="105"/>
                    <a:pt x="6282" y="1"/>
                    <a:pt x="58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1" name="Google Shape;721;p31"/>
            <p:cNvSpPr/>
            <p:nvPr/>
          </p:nvSpPr>
          <p:spPr>
            <a:xfrm>
              <a:off x="3090425" y="611325"/>
              <a:ext cx="462425" cy="405375"/>
            </a:xfrm>
            <a:custGeom>
              <a:avLst/>
              <a:gdLst/>
              <a:ahLst/>
              <a:cxnLst/>
              <a:rect l="l" t="t" r="r" b="b"/>
              <a:pathLst>
                <a:path w="18497" h="16215" extrusionOk="0">
                  <a:moveTo>
                    <a:pt x="11262" y="0"/>
                  </a:moveTo>
                  <a:cubicBezTo>
                    <a:pt x="7463" y="0"/>
                    <a:pt x="3627" y="1393"/>
                    <a:pt x="1" y="2759"/>
                  </a:cubicBezTo>
                  <a:cubicBezTo>
                    <a:pt x="899" y="8564"/>
                    <a:pt x="4785" y="13424"/>
                    <a:pt x="9889" y="15664"/>
                  </a:cubicBezTo>
                  <a:cubicBezTo>
                    <a:pt x="10539" y="15953"/>
                    <a:pt x="11245" y="16215"/>
                    <a:pt x="11966" y="16215"/>
                  </a:cubicBezTo>
                  <a:cubicBezTo>
                    <a:pt x="12005" y="16215"/>
                    <a:pt x="12044" y="16214"/>
                    <a:pt x="12083" y="16212"/>
                  </a:cubicBezTo>
                  <a:cubicBezTo>
                    <a:pt x="12844" y="16197"/>
                    <a:pt x="13637" y="15816"/>
                    <a:pt x="13957" y="15131"/>
                  </a:cubicBezTo>
                  <a:cubicBezTo>
                    <a:pt x="14322" y="14354"/>
                    <a:pt x="14063" y="13379"/>
                    <a:pt x="14444" y="12617"/>
                  </a:cubicBezTo>
                  <a:cubicBezTo>
                    <a:pt x="14840" y="11824"/>
                    <a:pt x="15785" y="11504"/>
                    <a:pt x="16623" y="11169"/>
                  </a:cubicBezTo>
                  <a:cubicBezTo>
                    <a:pt x="17446" y="10834"/>
                    <a:pt x="18360" y="10255"/>
                    <a:pt x="18421" y="9371"/>
                  </a:cubicBezTo>
                  <a:cubicBezTo>
                    <a:pt x="18497" y="8153"/>
                    <a:pt x="16928" y="7345"/>
                    <a:pt x="16928" y="6126"/>
                  </a:cubicBezTo>
                  <a:cubicBezTo>
                    <a:pt x="16928" y="5349"/>
                    <a:pt x="17583" y="4740"/>
                    <a:pt x="17796" y="3978"/>
                  </a:cubicBezTo>
                  <a:cubicBezTo>
                    <a:pt x="18025" y="3125"/>
                    <a:pt x="17613" y="2165"/>
                    <a:pt x="16973" y="1555"/>
                  </a:cubicBezTo>
                  <a:cubicBezTo>
                    <a:pt x="16318" y="946"/>
                    <a:pt x="15450" y="611"/>
                    <a:pt x="14597" y="398"/>
                  </a:cubicBezTo>
                  <a:cubicBezTo>
                    <a:pt x="13492" y="121"/>
                    <a:pt x="12379" y="0"/>
                    <a:pt x="112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2" name="Google Shape;722;p31"/>
            <p:cNvSpPr/>
            <p:nvPr/>
          </p:nvSpPr>
          <p:spPr>
            <a:xfrm>
              <a:off x="2992525" y="587725"/>
              <a:ext cx="194300" cy="194300"/>
            </a:xfrm>
            <a:custGeom>
              <a:avLst/>
              <a:gdLst/>
              <a:ahLst/>
              <a:cxnLst/>
              <a:rect l="l" t="t" r="r" b="b"/>
              <a:pathLst>
                <a:path w="7772" h="7772" extrusionOk="0">
                  <a:moveTo>
                    <a:pt x="3886" y="1"/>
                  </a:moveTo>
                  <a:cubicBezTo>
                    <a:pt x="1738" y="1"/>
                    <a:pt x="1" y="1738"/>
                    <a:pt x="1" y="3886"/>
                  </a:cubicBezTo>
                  <a:cubicBezTo>
                    <a:pt x="1" y="6034"/>
                    <a:pt x="1738" y="7771"/>
                    <a:pt x="3886" y="7771"/>
                  </a:cubicBezTo>
                  <a:cubicBezTo>
                    <a:pt x="6019" y="7771"/>
                    <a:pt x="7771" y="6034"/>
                    <a:pt x="7771" y="3886"/>
                  </a:cubicBezTo>
                  <a:cubicBezTo>
                    <a:pt x="7771" y="1738"/>
                    <a:pt x="6019" y="1"/>
                    <a:pt x="3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3" name="Google Shape;723;p31"/>
          <p:cNvGrpSpPr/>
          <p:nvPr/>
        </p:nvGrpSpPr>
        <p:grpSpPr>
          <a:xfrm>
            <a:off x="629572" y="729335"/>
            <a:ext cx="311275" cy="308100"/>
            <a:chOff x="3898175" y="2538800"/>
            <a:chExt cx="879500" cy="868375"/>
          </a:xfrm>
        </p:grpSpPr>
        <p:sp>
          <p:nvSpPr>
            <p:cNvPr id="724" name="Google Shape;724;p31"/>
            <p:cNvSpPr/>
            <p:nvPr/>
          </p:nvSpPr>
          <p:spPr>
            <a:xfrm>
              <a:off x="4268775" y="2955750"/>
              <a:ext cx="141725" cy="451425"/>
            </a:xfrm>
            <a:custGeom>
              <a:avLst/>
              <a:gdLst/>
              <a:ahLst/>
              <a:cxnLst/>
              <a:rect l="l" t="t" r="r" b="b"/>
              <a:pathLst>
                <a:path w="5669" h="18057" extrusionOk="0">
                  <a:moveTo>
                    <a:pt x="3094" y="0"/>
                  </a:moveTo>
                  <a:cubicBezTo>
                    <a:pt x="1" y="5881"/>
                    <a:pt x="77" y="10909"/>
                    <a:pt x="503" y="15907"/>
                  </a:cubicBezTo>
                  <a:cubicBezTo>
                    <a:pt x="564" y="16668"/>
                    <a:pt x="717" y="17552"/>
                    <a:pt x="1387" y="17918"/>
                  </a:cubicBezTo>
                  <a:cubicBezTo>
                    <a:pt x="1569" y="18013"/>
                    <a:pt x="1769" y="18057"/>
                    <a:pt x="1971" y="18057"/>
                  </a:cubicBezTo>
                  <a:cubicBezTo>
                    <a:pt x="2414" y="18057"/>
                    <a:pt x="2871" y="17851"/>
                    <a:pt x="3185" y="17537"/>
                  </a:cubicBezTo>
                  <a:cubicBezTo>
                    <a:pt x="3642" y="17065"/>
                    <a:pt x="3886" y="16425"/>
                    <a:pt x="4069" y="15800"/>
                  </a:cubicBezTo>
                  <a:cubicBezTo>
                    <a:pt x="5668" y="10650"/>
                    <a:pt x="5303" y="4922"/>
                    <a:pt x="3094"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31"/>
            <p:cNvSpPr/>
            <p:nvPr/>
          </p:nvSpPr>
          <p:spPr>
            <a:xfrm>
              <a:off x="4063475" y="2963375"/>
              <a:ext cx="287225" cy="370900"/>
            </a:xfrm>
            <a:custGeom>
              <a:avLst/>
              <a:gdLst/>
              <a:ahLst/>
              <a:cxnLst/>
              <a:rect l="l" t="t" r="r" b="b"/>
              <a:pathLst>
                <a:path w="11489" h="14836" extrusionOk="0">
                  <a:moveTo>
                    <a:pt x="11488" y="0"/>
                  </a:moveTo>
                  <a:cubicBezTo>
                    <a:pt x="5699" y="3276"/>
                    <a:pt x="3048" y="7542"/>
                    <a:pt x="701" y="11976"/>
                  </a:cubicBezTo>
                  <a:cubicBezTo>
                    <a:pt x="351" y="12661"/>
                    <a:pt x="1" y="13484"/>
                    <a:pt x="366" y="14154"/>
                  </a:cubicBezTo>
                  <a:cubicBezTo>
                    <a:pt x="622" y="14616"/>
                    <a:pt x="1159" y="14836"/>
                    <a:pt x="1690" y="14836"/>
                  </a:cubicBezTo>
                  <a:cubicBezTo>
                    <a:pt x="1825" y="14836"/>
                    <a:pt x="1959" y="14822"/>
                    <a:pt x="2088" y="14794"/>
                  </a:cubicBezTo>
                  <a:cubicBezTo>
                    <a:pt x="2728" y="14657"/>
                    <a:pt x="3276" y="14246"/>
                    <a:pt x="3779" y="13819"/>
                  </a:cubicBezTo>
                  <a:cubicBezTo>
                    <a:pt x="7893" y="10345"/>
                    <a:pt x="10696" y="5333"/>
                    <a:pt x="114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31"/>
            <p:cNvSpPr/>
            <p:nvPr/>
          </p:nvSpPr>
          <p:spPr>
            <a:xfrm>
              <a:off x="3924075" y="2971025"/>
              <a:ext cx="426250" cy="189250"/>
            </a:xfrm>
            <a:custGeom>
              <a:avLst/>
              <a:gdLst/>
              <a:ahLst/>
              <a:cxnLst/>
              <a:rect l="l" t="t" r="r" b="b"/>
              <a:pathLst>
                <a:path w="17050" h="7570" extrusionOk="0">
                  <a:moveTo>
                    <a:pt x="15545" y="1"/>
                  </a:moveTo>
                  <a:cubicBezTo>
                    <a:pt x="9719" y="1"/>
                    <a:pt x="5542" y="2018"/>
                    <a:pt x="1509" y="4295"/>
                  </a:cubicBezTo>
                  <a:cubicBezTo>
                    <a:pt x="838" y="4676"/>
                    <a:pt x="92" y="5179"/>
                    <a:pt x="46" y="5941"/>
                  </a:cubicBezTo>
                  <a:cubicBezTo>
                    <a:pt x="0" y="6596"/>
                    <a:pt x="533" y="7175"/>
                    <a:pt x="1143" y="7403"/>
                  </a:cubicBezTo>
                  <a:cubicBezTo>
                    <a:pt x="1478" y="7526"/>
                    <a:pt x="1827" y="7570"/>
                    <a:pt x="2179" y="7570"/>
                  </a:cubicBezTo>
                  <a:cubicBezTo>
                    <a:pt x="2483" y="7570"/>
                    <a:pt x="2790" y="7537"/>
                    <a:pt x="3093" y="7495"/>
                  </a:cubicBezTo>
                  <a:cubicBezTo>
                    <a:pt x="8441" y="6809"/>
                    <a:pt x="13499" y="4112"/>
                    <a:pt x="17049" y="45"/>
                  </a:cubicBezTo>
                  <a:cubicBezTo>
                    <a:pt x="16536" y="15"/>
                    <a:pt x="16035" y="1"/>
                    <a:pt x="1554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31"/>
            <p:cNvSpPr/>
            <p:nvPr/>
          </p:nvSpPr>
          <p:spPr>
            <a:xfrm>
              <a:off x="3898175" y="2858250"/>
              <a:ext cx="447200" cy="142725"/>
            </a:xfrm>
            <a:custGeom>
              <a:avLst/>
              <a:gdLst/>
              <a:ahLst/>
              <a:cxnLst/>
              <a:rect l="l" t="t" r="r" b="b"/>
              <a:pathLst>
                <a:path w="17888" h="5709" extrusionOk="0">
                  <a:moveTo>
                    <a:pt x="2079" y="1"/>
                  </a:moveTo>
                  <a:cubicBezTo>
                    <a:pt x="1433" y="1"/>
                    <a:pt x="768" y="113"/>
                    <a:pt x="396" y="609"/>
                  </a:cubicBezTo>
                  <a:cubicBezTo>
                    <a:pt x="0" y="1143"/>
                    <a:pt x="137" y="1920"/>
                    <a:pt x="533" y="2438"/>
                  </a:cubicBezTo>
                  <a:cubicBezTo>
                    <a:pt x="914" y="2971"/>
                    <a:pt x="1524" y="3291"/>
                    <a:pt x="2118" y="3580"/>
                  </a:cubicBezTo>
                  <a:cubicBezTo>
                    <a:pt x="5107" y="4991"/>
                    <a:pt x="8411" y="5708"/>
                    <a:pt x="11714" y="5708"/>
                  </a:cubicBezTo>
                  <a:cubicBezTo>
                    <a:pt x="13799" y="5708"/>
                    <a:pt x="15883" y="5423"/>
                    <a:pt x="17887" y="4845"/>
                  </a:cubicBezTo>
                  <a:cubicBezTo>
                    <a:pt x="12509" y="945"/>
                    <a:pt x="7527" y="305"/>
                    <a:pt x="2514" y="15"/>
                  </a:cubicBezTo>
                  <a:cubicBezTo>
                    <a:pt x="2372" y="7"/>
                    <a:pt x="2226" y="1"/>
                    <a:pt x="2079"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31"/>
            <p:cNvSpPr/>
            <p:nvPr/>
          </p:nvSpPr>
          <p:spPr>
            <a:xfrm>
              <a:off x="4003300" y="2655425"/>
              <a:ext cx="334075" cy="327400"/>
            </a:xfrm>
            <a:custGeom>
              <a:avLst/>
              <a:gdLst/>
              <a:ahLst/>
              <a:cxnLst/>
              <a:rect l="l" t="t" r="r" b="b"/>
              <a:pathLst>
                <a:path w="13363" h="13096" extrusionOk="0">
                  <a:moveTo>
                    <a:pt x="1385" y="1"/>
                  </a:moveTo>
                  <a:cubicBezTo>
                    <a:pt x="1232" y="1"/>
                    <a:pt x="1080" y="26"/>
                    <a:pt x="930" y="84"/>
                  </a:cubicBezTo>
                  <a:cubicBezTo>
                    <a:pt x="320" y="312"/>
                    <a:pt x="0" y="1028"/>
                    <a:pt x="46" y="1683"/>
                  </a:cubicBezTo>
                  <a:cubicBezTo>
                    <a:pt x="107" y="2339"/>
                    <a:pt x="427" y="2933"/>
                    <a:pt x="777" y="3496"/>
                  </a:cubicBezTo>
                  <a:cubicBezTo>
                    <a:pt x="3626" y="8067"/>
                    <a:pt x="8197" y="11556"/>
                    <a:pt x="13362" y="13095"/>
                  </a:cubicBezTo>
                  <a:cubicBezTo>
                    <a:pt x="10955" y="6909"/>
                    <a:pt x="7100" y="3679"/>
                    <a:pt x="3032" y="724"/>
                  </a:cubicBezTo>
                  <a:cubicBezTo>
                    <a:pt x="2550" y="362"/>
                    <a:pt x="1964" y="1"/>
                    <a:pt x="138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31"/>
            <p:cNvSpPr/>
            <p:nvPr/>
          </p:nvSpPr>
          <p:spPr>
            <a:xfrm>
              <a:off x="4191850" y="2538800"/>
              <a:ext cx="169525" cy="442500"/>
            </a:xfrm>
            <a:custGeom>
              <a:avLst/>
              <a:gdLst/>
              <a:ahLst/>
              <a:cxnLst/>
              <a:rect l="l" t="t" r="r" b="b"/>
              <a:pathLst>
                <a:path w="6781" h="17700" extrusionOk="0">
                  <a:moveTo>
                    <a:pt x="1818" y="0"/>
                  </a:moveTo>
                  <a:cubicBezTo>
                    <a:pt x="1259" y="0"/>
                    <a:pt x="722" y="402"/>
                    <a:pt x="442" y="909"/>
                  </a:cubicBezTo>
                  <a:cubicBezTo>
                    <a:pt x="137" y="1488"/>
                    <a:pt x="91" y="2174"/>
                    <a:pt x="76" y="2829"/>
                  </a:cubicBezTo>
                  <a:cubicBezTo>
                    <a:pt x="0" y="8207"/>
                    <a:pt x="1965" y="13601"/>
                    <a:pt x="5470" y="17699"/>
                  </a:cubicBezTo>
                  <a:cubicBezTo>
                    <a:pt x="6780" y="11193"/>
                    <a:pt x="5302" y="6394"/>
                    <a:pt x="3474" y="1717"/>
                  </a:cubicBezTo>
                  <a:cubicBezTo>
                    <a:pt x="3200" y="1001"/>
                    <a:pt x="2803" y="193"/>
                    <a:pt x="2057" y="26"/>
                  </a:cubicBezTo>
                  <a:cubicBezTo>
                    <a:pt x="1977" y="8"/>
                    <a:pt x="1898" y="0"/>
                    <a:pt x="181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31"/>
            <p:cNvSpPr/>
            <p:nvPr/>
          </p:nvSpPr>
          <p:spPr>
            <a:xfrm>
              <a:off x="4303450" y="2548475"/>
              <a:ext cx="199225" cy="426725"/>
            </a:xfrm>
            <a:custGeom>
              <a:avLst/>
              <a:gdLst/>
              <a:ahLst/>
              <a:cxnLst/>
              <a:rect l="l" t="t" r="r" b="b"/>
              <a:pathLst>
                <a:path w="7969" h="17069" extrusionOk="0">
                  <a:moveTo>
                    <a:pt x="6483" y="1"/>
                  </a:moveTo>
                  <a:cubicBezTo>
                    <a:pt x="6177" y="1"/>
                    <a:pt x="5861" y="84"/>
                    <a:pt x="5592" y="233"/>
                  </a:cubicBezTo>
                  <a:cubicBezTo>
                    <a:pt x="5028" y="553"/>
                    <a:pt x="4617" y="1101"/>
                    <a:pt x="4251" y="1634"/>
                  </a:cubicBezTo>
                  <a:cubicBezTo>
                    <a:pt x="1280" y="6129"/>
                    <a:pt x="0" y="11736"/>
                    <a:pt x="747" y="17068"/>
                  </a:cubicBezTo>
                  <a:cubicBezTo>
                    <a:pt x="5378" y="12315"/>
                    <a:pt x="6719" y="7470"/>
                    <a:pt x="7710" y="2549"/>
                  </a:cubicBezTo>
                  <a:cubicBezTo>
                    <a:pt x="7877" y="1787"/>
                    <a:pt x="7969" y="903"/>
                    <a:pt x="7420" y="355"/>
                  </a:cubicBezTo>
                  <a:cubicBezTo>
                    <a:pt x="7176" y="110"/>
                    <a:pt x="6836" y="1"/>
                    <a:pt x="6483"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31"/>
            <p:cNvSpPr/>
            <p:nvPr/>
          </p:nvSpPr>
          <p:spPr>
            <a:xfrm>
              <a:off x="4319825" y="2677925"/>
              <a:ext cx="370625" cy="288900"/>
            </a:xfrm>
            <a:custGeom>
              <a:avLst/>
              <a:gdLst/>
              <a:ahLst/>
              <a:cxnLst/>
              <a:rect l="l" t="t" r="r" b="b"/>
              <a:pathLst>
                <a:path w="14825" h="11556" extrusionOk="0">
                  <a:moveTo>
                    <a:pt x="13034" y="1"/>
                  </a:moveTo>
                  <a:cubicBezTo>
                    <a:pt x="12435" y="1"/>
                    <a:pt x="11850" y="227"/>
                    <a:pt x="11290" y="479"/>
                  </a:cubicBezTo>
                  <a:cubicBezTo>
                    <a:pt x="6369" y="2642"/>
                    <a:pt x="2270" y="6664"/>
                    <a:pt x="0" y="11555"/>
                  </a:cubicBezTo>
                  <a:cubicBezTo>
                    <a:pt x="6476" y="10047"/>
                    <a:pt x="10224" y="6695"/>
                    <a:pt x="13728" y="3099"/>
                  </a:cubicBezTo>
                  <a:cubicBezTo>
                    <a:pt x="14261" y="2551"/>
                    <a:pt x="14825" y="1865"/>
                    <a:pt x="14657" y="1103"/>
                  </a:cubicBezTo>
                  <a:cubicBezTo>
                    <a:pt x="14520" y="463"/>
                    <a:pt x="13835" y="52"/>
                    <a:pt x="13195" y="6"/>
                  </a:cubicBezTo>
                  <a:cubicBezTo>
                    <a:pt x="13141" y="3"/>
                    <a:pt x="13087" y="1"/>
                    <a:pt x="1303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2" name="Google Shape;732;p31"/>
            <p:cNvSpPr/>
            <p:nvPr/>
          </p:nvSpPr>
          <p:spPr>
            <a:xfrm>
              <a:off x="4322875" y="2871375"/>
              <a:ext cx="454800" cy="122600"/>
            </a:xfrm>
            <a:custGeom>
              <a:avLst/>
              <a:gdLst/>
              <a:ahLst/>
              <a:cxnLst/>
              <a:rect l="l" t="t" r="r" b="b"/>
              <a:pathLst>
                <a:path w="18192" h="4904" extrusionOk="0">
                  <a:moveTo>
                    <a:pt x="12064" y="1"/>
                  </a:moveTo>
                  <a:cubicBezTo>
                    <a:pt x="7818" y="1"/>
                    <a:pt x="3574" y="1203"/>
                    <a:pt x="0" y="3482"/>
                  </a:cubicBezTo>
                  <a:cubicBezTo>
                    <a:pt x="2910" y="4518"/>
                    <a:pt x="5542" y="4903"/>
                    <a:pt x="8019" y="4903"/>
                  </a:cubicBezTo>
                  <a:cubicBezTo>
                    <a:pt x="10858" y="4903"/>
                    <a:pt x="13492" y="4397"/>
                    <a:pt x="16105" y="3787"/>
                  </a:cubicBezTo>
                  <a:cubicBezTo>
                    <a:pt x="16851" y="3619"/>
                    <a:pt x="17704" y="3345"/>
                    <a:pt x="17963" y="2614"/>
                  </a:cubicBezTo>
                  <a:cubicBezTo>
                    <a:pt x="18192" y="2004"/>
                    <a:pt x="17857" y="1288"/>
                    <a:pt x="17323" y="907"/>
                  </a:cubicBezTo>
                  <a:cubicBezTo>
                    <a:pt x="16805" y="511"/>
                    <a:pt x="16135" y="374"/>
                    <a:pt x="15495" y="267"/>
                  </a:cubicBezTo>
                  <a:cubicBezTo>
                    <a:pt x="14360" y="89"/>
                    <a:pt x="13212" y="1"/>
                    <a:pt x="1206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3" name="Google Shape;733;p31"/>
            <p:cNvSpPr/>
            <p:nvPr/>
          </p:nvSpPr>
          <p:spPr>
            <a:xfrm>
              <a:off x="4329725" y="2953075"/>
              <a:ext cx="404925" cy="231300"/>
            </a:xfrm>
            <a:custGeom>
              <a:avLst/>
              <a:gdLst/>
              <a:ahLst/>
              <a:cxnLst/>
              <a:rect l="l" t="t" r="r" b="b"/>
              <a:pathLst>
                <a:path w="16197" h="9252" extrusionOk="0">
                  <a:moveTo>
                    <a:pt x="0" y="1"/>
                  </a:moveTo>
                  <a:lnTo>
                    <a:pt x="0" y="1"/>
                  </a:lnTo>
                  <a:cubicBezTo>
                    <a:pt x="4053" y="5257"/>
                    <a:pt x="8654" y="7268"/>
                    <a:pt x="13378" y="8959"/>
                  </a:cubicBezTo>
                  <a:cubicBezTo>
                    <a:pt x="13805" y="9111"/>
                    <a:pt x="14279" y="9252"/>
                    <a:pt x="14720" y="9252"/>
                  </a:cubicBezTo>
                  <a:cubicBezTo>
                    <a:pt x="15035" y="9252"/>
                    <a:pt x="15333" y="9180"/>
                    <a:pt x="15587" y="8990"/>
                  </a:cubicBezTo>
                  <a:cubicBezTo>
                    <a:pt x="16105" y="8579"/>
                    <a:pt x="16196" y="7801"/>
                    <a:pt x="15968" y="7192"/>
                  </a:cubicBezTo>
                  <a:cubicBezTo>
                    <a:pt x="15739" y="6583"/>
                    <a:pt x="15252" y="6095"/>
                    <a:pt x="14764" y="5668"/>
                  </a:cubicBezTo>
                  <a:cubicBezTo>
                    <a:pt x="10742" y="2073"/>
                    <a:pt x="5379" y="16"/>
                    <a:pt x="0"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31"/>
            <p:cNvSpPr/>
            <p:nvPr/>
          </p:nvSpPr>
          <p:spPr>
            <a:xfrm>
              <a:off x="4338475" y="2951950"/>
              <a:ext cx="241900" cy="400050"/>
            </a:xfrm>
            <a:custGeom>
              <a:avLst/>
              <a:gdLst/>
              <a:ahLst/>
              <a:cxnLst/>
              <a:rect l="l" t="t" r="r" b="b"/>
              <a:pathLst>
                <a:path w="9676" h="16002" extrusionOk="0">
                  <a:moveTo>
                    <a:pt x="1" y="0"/>
                  </a:moveTo>
                  <a:cubicBezTo>
                    <a:pt x="565" y="6612"/>
                    <a:pt x="3338" y="10802"/>
                    <a:pt x="6400" y="14779"/>
                  </a:cubicBezTo>
                  <a:cubicBezTo>
                    <a:pt x="6852" y="15362"/>
                    <a:pt x="7430" y="16002"/>
                    <a:pt x="8147" y="16002"/>
                  </a:cubicBezTo>
                  <a:cubicBezTo>
                    <a:pt x="8179" y="16002"/>
                    <a:pt x="8211" y="16000"/>
                    <a:pt x="8244" y="15998"/>
                  </a:cubicBezTo>
                  <a:cubicBezTo>
                    <a:pt x="8899" y="15937"/>
                    <a:pt x="9401" y="15343"/>
                    <a:pt x="9539" y="14703"/>
                  </a:cubicBezTo>
                  <a:cubicBezTo>
                    <a:pt x="9676" y="14063"/>
                    <a:pt x="9523" y="13392"/>
                    <a:pt x="9356" y="12752"/>
                  </a:cubicBezTo>
                  <a:cubicBezTo>
                    <a:pt x="7908" y="7557"/>
                    <a:pt x="4511" y="2941"/>
                    <a:pt x="1"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31"/>
            <p:cNvSpPr/>
            <p:nvPr/>
          </p:nvSpPr>
          <p:spPr>
            <a:xfrm rot="-1240232">
              <a:off x="4152607" y="2800685"/>
              <a:ext cx="370636" cy="344623"/>
            </a:xfrm>
            <a:custGeom>
              <a:avLst/>
              <a:gdLst/>
              <a:ahLst/>
              <a:cxnLst/>
              <a:rect l="l" t="t" r="r" b="b"/>
              <a:pathLst>
                <a:path w="11199" h="10413" extrusionOk="0">
                  <a:moveTo>
                    <a:pt x="4618" y="0"/>
                  </a:moveTo>
                  <a:cubicBezTo>
                    <a:pt x="4377" y="0"/>
                    <a:pt x="4139" y="70"/>
                    <a:pt x="3946" y="217"/>
                  </a:cubicBezTo>
                  <a:cubicBezTo>
                    <a:pt x="3809" y="339"/>
                    <a:pt x="3702" y="491"/>
                    <a:pt x="3657" y="689"/>
                  </a:cubicBezTo>
                  <a:cubicBezTo>
                    <a:pt x="3428" y="446"/>
                    <a:pt x="3123" y="278"/>
                    <a:pt x="2804" y="263"/>
                  </a:cubicBezTo>
                  <a:cubicBezTo>
                    <a:pt x="2790" y="262"/>
                    <a:pt x="2777" y="262"/>
                    <a:pt x="2764" y="262"/>
                  </a:cubicBezTo>
                  <a:cubicBezTo>
                    <a:pt x="1962" y="262"/>
                    <a:pt x="1388" y="1175"/>
                    <a:pt x="1463" y="1984"/>
                  </a:cubicBezTo>
                  <a:cubicBezTo>
                    <a:pt x="1539" y="2792"/>
                    <a:pt x="2072" y="3493"/>
                    <a:pt x="2575" y="4133"/>
                  </a:cubicBezTo>
                  <a:cubicBezTo>
                    <a:pt x="2011" y="4194"/>
                    <a:pt x="1432" y="4255"/>
                    <a:pt x="930" y="4514"/>
                  </a:cubicBezTo>
                  <a:cubicBezTo>
                    <a:pt x="427" y="4773"/>
                    <a:pt x="0" y="5260"/>
                    <a:pt x="0" y="5824"/>
                  </a:cubicBezTo>
                  <a:cubicBezTo>
                    <a:pt x="0" y="6525"/>
                    <a:pt x="625" y="7089"/>
                    <a:pt x="1310" y="7256"/>
                  </a:cubicBezTo>
                  <a:cubicBezTo>
                    <a:pt x="1513" y="7301"/>
                    <a:pt x="1718" y="7320"/>
                    <a:pt x="1922" y="7320"/>
                  </a:cubicBezTo>
                  <a:cubicBezTo>
                    <a:pt x="2410" y="7320"/>
                    <a:pt x="2900" y="7216"/>
                    <a:pt x="3383" y="7119"/>
                  </a:cubicBezTo>
                  <a:lnTo>
                    <a:pt x="3383" y="7119"/>
                  </a:lnTo>
                  <a:cubicBezTo>
                    <a:pt x="2697" y="7607"/>
                    <a:pt x="2438" y="8612"/>
                    <a:pt x="2819" y="9374"/>
                  </a:cubicBezTo>
                  <a:cubicBezTo>
                    <a:pt x="3124" y="10010"/>
                    <a:pt x="3823" y="10413"/>
                    <a:pt x="4524" y="10413"/>
                  </a:cubicBezTo>
                  <a:cubicBezTo>
                    <a:pt x="4662" y="10413"/>
                    <a:pt x="4801" y="10397"/>
                    <a:pt x="4937" y="10364"/>
                  </a:cubicBezTo>
                  <a:cubicBezTo>
                    <a:pt x="5733" y="10187"/>
                    <a:pt x="6358" y="9439"/>
                    <a:pt x="6439" y="8631"/>
                  </a:cubicBezTo>
                  <a:lnTo>
                    <a:pt x="6439" y="8631"/>
                  </a:lnTo>
                  <a:cubicBezTo>
                    <a:pt x="6400" y="9456"/>
                    <a:pt x="7112" y="10244"/>
                    <a:pt x="7938" y="10303"/>
                  </a:cubicBezTo>
                  <a:cubicBezTo>
                    <a:pt x="7965" y="10305"/>
                    <a:pt x="7992" y="10305"/>
                    <a:pt x="8019" y="10305"/>
                  </a:cubicBezTo>
                  <a:cubicBezTo>
                    <a:pt x="8857" y="10305"/>
                    <a:pt x="9632" y="9622"/>
                    <a:pt x="9721" y="8795"/>
                  </a:cubicBezTo>
                  <a:cubicBezTo>
                    <a:pt x="9812" y="7942"/>
                    <a:pt x="9187" y="7073"/>
                    <a:pt x="8349" y="6875"/>
                  </a:cubicBezTo>
                  <a:cubicBezTo>
                    <a:pt x="9142" y="6830"/>
                    <a:pt x="9919" y="6510"/>
                    <a:pt x="10513" y="5976"/>
                  </a:cubicBezTo>
                  <a:cubicBezTo>
                    <a:pt x="10894" y="5626"/>
                    <a:pt x="11199" y="5123"/>
                    <a:pt x="11122" y="4620"/>
                  </a:cubicBezTo>
                  <a:cubicBezTo>
                    <a:pt x="11046" y="4011"/>
                    <a:pt x="10437" y="3584"/>
                    <a:pt x="9843" y="3508"/>
                  </a:cubicBezTo>
                  <a:cubicBezTo>
                    <a:pt x="9730" y="3491"/>
                    <a:pt x="9617" y="3484"/>
                    <a:pt x="9505" y="3484"/>
                  </a:cubicBezTo>
                  <a:cubicBezTo>
                    <a:pt x="9009" y="3484"/>
                    <a:pt x="8517" y="3630"/>
                    <a:pt x="8045" y="3767"/>
                  </a:cubicBezTo>
                  <a:cubicBezTo>
                    <a:pt x="9126" y="3310"/>
                    <a:pt x="9340" y="1588"/>
                    <a:pt x="8395" y="872"/>
                  </a:cubicBezTo>
                  <a:cubicBezTo>
                    <a:pt x="8132" y="670"/>
                    <a:pt x="7811" y="578"/>
                    <a:pt x="7485" y="578"/>
                  </a:cubicBezTo>
                  <a:cubicBezTo>
                    <a:pt x="6828" y="578"/>
                    <a:pt x="6146" y="948"/>
                    <a:pt x="5851" y="1527"/>
                  </a:cubicBezTo>
                  <a:cubicBezTo>
                    <a:pt x="5912" y="1116"/>
                    <a:pt x="5805" y="674"/>
                    <a:pt x="5516" y="369"/>
                  </a:cubicBezTo>
                  <a:cubicBezTo>
                    <a:pt x="5286" y="131"/>
                    <a:pt x="4950" y="0"/>
                    <a:pt x="4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31"/>
            <p:cNvSpPr/>
            <p:nvPr/>
          </p:nvSpPr>
          <p:spPr>
            <a:xfrm rot="-1240232">
              <a:off x="4273053" y="2909613"/>
              <a:ext cx="176531" cy="160877"/>
            </a:xfrm>
            <a:custGeom>
              <a:avLst/>
              <a:gdLst/>
              <a:ahLst/>
              <a:cxnLst/>
              <a:rect l="l" t="t" r="r" b="b"/>
              <a:pathLst>
                <a:path w="5334" h="4861" extrusionOk="0">
                  <a:moveTo>
                    <a:pt x="2408" y="0"/>
                  </a:moveTo>
                  <a:cubicBezTo>
                    <a:pt x="2286" y="0"/>
                    <a:pt x="2164" y="15"/>
                    <a:pt x="2058" y="76"/>
                  </a:cubicBezTo>
                  <a:cubicBezTo>
                    <a:pt x="1951" y="107"/>
                    <a:pt x="1860" y="168"/>
                    <a:pt x="1768" y="259"/>
                  </a:cubicBezTo>
                  <a:cubicBezTo>
                    <a:pt x="1723" y="305"/>
                    <a:pt x="1692" y="351"/>
                    <a:pt x="1662" y="396"/>
                  </a:cubicBezTo>
                  <a:cubicBezTo>
                    <a:pt x="1525" y="305"/>
                    <a:pt x="1357" y="244"/>
                    <a:pt x="1159" y="244"/>
                  </a:cubicBezTo>
                  <a:cubicBezTo>
                    <a:pt x="1" y="244"/>
                    <a:pt x="1" y="2042"/>
                    <a:pt x="1159" y="2042"/>
                  </a:cubicBezTo>
                  <a:cubicBezTo>
                    <a:pt x="1509" y="2042"/>
                    <a:pt x="1768" y="1859"/>
                    <a:pt x="1905" y="1630"/>
                  </a:cubicBezTo>
                  <a:cubicBezTo>
                    <a:pt x="1921" y="1646"/>
                    <a:pt x="1936" y="1661"/>
                    <a:pt x="1951" y="1676"/>
                  </a:cubicBezTo>
                  <a:cubicBezTo>
                    <a:pt x="2027" y="1707"/>
                    <a:pt x="2088" y="1737"/>
                    <a:pt x="2149" y="1752"/>
                  </a:cubicBezTo>
                  <a:cubicBezTo>
                    <a:pt x="1174" y="1752"/>
                    <a:pt x="1022" y="3063"/>
                    <a:pt x="1738" y="3443"/>
                  </a:cubicBezTo>
                  <a:cubicBezTo>
                    <a:pt x="1707" y="3443"/>
                    <a:pt x="1677" y="3428"/>
                    <a:pt x="1662" y="3428"/>
                  </a:cubicBezTo>
                  <a:cubicBezTo>
                    <a:pt x="732" y="3428"/>
                    <a:pt x="732" y="4860"/>
                    <a:pt x="1662" y="4860"/>
                  </a:cubicBezTo>
                  <a:cubicBezTo>
                    <a:pt x="2439" y="4860"/>
                    <a:pt x="2545" y="3840"/>
                    <a:pt x="2012" y="3535"/>
                  </a:cubicBezTo>
                  <a:lnTo>
                    <a:pt x="2149" y="3535"/>
                  </a:lnTo>
                  <a:cubicBezTo>
                    <a:pt x="2363" y="3535"/>
                    <a:pt x="2530" y="3474"/>
                    <a:pt x="2667" y="3382"/>
                  </a:cubicBezTo>
                  <a:cubicBezTo>
                    <a:pt x="2804" y="3626"/>
                    <a:pt x="3048" y="3794"/>
                    <a:pt x="3414" y="3794"/>
                  </a:cubicBezTo>
                  <a:cubicBezTo>
                    <a:pt x="3520" y="3794"/>
                    <a:pt x="3627" y="3763"/>
                    <a:pt x="3719" y="3733"/>
                  </a:cubicBezTo>
                  <a:cubicBezTo>
                    <a:pt x="3764" y="4053"/>
                    <a:pt x="3978" y="4358"/>
                    <a:pt x="4404" y="4358"/>
                  </a:cubicBezTo>
                  <a:cubicBezTo>
                    <a:pt x="5334" y="4358"/>
                    <a:pt x="5334" y="2925"/>
                    <a:pt x="4404" y="2925"/>
                  </a:cubicBezTo>
                  <a:cubicBezTo>
                    <a:pt x="4358" y="2925"/>
                    <a:pt x="4313" y="2941"/>
                    <a:pt x="4267" y="2941"/>
                  </a:cubicBezTo>
                  <a:cubicBezTo>
                    <a:pt x="4298" y="2484"/>
                    <a:pt x="4008" y="1996"/>
                    <a:pt x="3414" y="1996"/>
                  </a:cubicBezTo>
                  <a:cubicBezTo>
                    <a:pt x="3201" y="1996"/>
                    <a:pt x="3033" y="2057"/>
                    <a:pt x="2896" y="2164"/>
                  </a:cubicBezTo>
                  <a:cubicBezTo>
                    <a:pt x="2789" y="1981"/>
                    <a:pt x="2637" y="1844"/>
                    <a:pt x="2423" y="1783"/>
                  </a:cubicBezTo>
                  <a:lnTo>
                    <a:pt x="2911" y="1783"/>
                  </a:lnTo>
                  <a:cubicBezTo>
                    <a:pt x="2932" y="1785"/>
                    <a:pt x="2952" y="1787"/>
                    <a:pt x="2973" y="1787"/>
                  </a:cubicBezTo>
                  <a:cubicBezTo>
                    <a:pt x="3070" y="1787"/>
                    <a:pt x="3158" y="1757"/>
                    <a:pt x="3246" y="1707"/>
                  </a:cubicBezTo>
                  <a:cubicBezTo>
                    <a:pt x="3368" y="1676"/>
                    <a:pt x="3460" y="1615"/>
                    <a:pt x="3536" y="1524"/>
                  </a:cubicBezTo>
                  <a:cubicBezTo>
                    <a:pt x="3627" y="1448"/>
                    <a:pt x="3688" y="1356"/>
                    <a:pt x="3719" y="1234"/>
                  </a:cubicBezTo>
                  <a:cubicBezTo>
                    <a:pt x="3779" y="1128"/>
                    <a:pt x="3810" y="1021"/>
                    <a:pt x="3795" y="899"/>
                  </a:cubicBezTo>
                  <a:cubicBezTo>
                    <a:pt x="3795" y="808"/>
                    <a:pt x="3779" y="731"/>
                    <a:pt x="3764" y="655"/>
                  </a:cubicBezTo>
                  <a:cubicBezTo>
                    <a:pt x="3734" y="503"/>
                    <a:pt x="3642" y="366"/>
                    <a:pt x="3536" y="259"/>
                  </a:cubicBezTo>
                  <a:cubicBezTo>
                    <a:pt x="3475" y="213"/>
                    <a:pt x="3414" y="168"/>
                    <a:pt x="3353" y="122"/>
                  </a:cubicBezTo>
                  <a:cubicBezTo>
                    <a:pt x="3216" y="46"/>
                    <a:pt x="3063" y="0"/>
                    <a:pt x="2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31"/>
            <p:cNvSpPr/>
            <p:nvPr/>
          </p:nvSpPr>
          <p:spPr>
            <a:xfrm rot="-1240232">
              <a:off x="4258628" y="3009978"/>
              <a:ext cx="61028" cy="47426"/>
            </a:xfrm>
            <a:custGeom>
              <a:avLst/>
              <a:gdLst/>
              <a:ahLst/>
              <a:cxnLst/>
              <a:rect l="l" t="t" r="r" b="b"/>
              <a:pathLst>
                <a:path w="1844" h="1433" extrusionOk="0">
                  <a:moveTo>
                    <a:pt x="914" y="1"/>
                  </a:moveTo>
                  <a:cubicBezTo>
                    <a:pt x="0" y="1"/>
                    <a:pt x="0" y="1433"/>
                    <a:pt x="914" y="1433"/>
                  </a:cubicBezTo>
                  <a:cubicBezTo>
                    <a:pt x="1844" y="1433"/>
                    <a:pt x="184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31"/>
            <p:cNvSpPr/>
            <p:nvPr/>
          </p:nvSpPr>
          <p:spPr>
            <a:xfrm rot="-1240232">
              <a:off x="4386034" y="2926353"/>
              <a:ext cx="61061" cy="47426"/>
            </a:xfrm>
            <a:custGeom>
              <a:avLst/>
              <a:gdLst/>
              <a:ahLst/>
              <a:cxnLst/>
              <a:rect l="l" t="t" r="r" b="b"/>
              <a:pathLst>
                <a:path w="1845" h="1433" extrusionOk="0">
                  <a:moveTo>
                    <a:pt x="930" y="0"/>
                  </a:moveTo>
                  <a:cubicBezTo>
                    <a:pt x="1" y="0"/>
                    <a:pt x="1" y="1432"/>
                    <a:pt x="930" y="1432"/>
                  </a:cubicBezTo>
                  <a:cubicBezTo>
                    <a:pt x="1844" y="1432"/>
                    <a:pt x="1844"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9" name="Google Shape;739;p31"/>
          <p:cNvGrpSpPr/>
          <p:nvPr/>
        </p:nvGrpSpPr>
        <p:grpSpPr>
          <a:xfrm rot="2232752">
            <a:off x="204996" y="6163292"/>
            <a:ext cx="554559" cy="407299"/>
            <a:chOff x="2784800" y="3863325"/>
            <a:chExt cx="910000" cy="666700"/>
          </a:xfrm>
        </p:grpSpPr>
        <p:sp>
          <p:nvSpPr>
            <p:cNvPr id="740" name="Google Shape;740;p31"/>
            <p:cNvSpPr/>
            <p:nvPr/>
          </p:nvSpPr>
          <p:spPr>
            <a:xfrm>
              <a:off x="2784800" y="3863325"/>
              <a:ext cx="753450" cy="641175"/>
            </a:xfrm>
            <a:custGeom>
              <a:avLst/>
              <a:gdLst/>
              <a:ahLst/>
              <a:cxnLst/>
              <a:rect l="l" t="t" r="r" b="b"/>
              <a:pathLst>
                <a:path w="30138" h="25647" extrusionOk="0">
                  <a:moveTo>
                    <a:pt x="16309" y="1"/>
                  </a:moveTo>
                  <a:cubicBezTo>
                    <a:pt x="15519" y="1"/>
                    <a:pt x="14723" y="327"/>
                    <a:pt x="14109" y="843"/>
                  </a:cubicBezTo>
                  <a:cubicBezTo>
                    <a:pt x="13256" y="1559"/>
                    <a:pt x="12722" y="2579"/>
                    <a:pt x="12357" y="3631"/>
                  </a:cubicBezTo>
                  <a:cubicBezTo>
                    <a:pt x="10940" y="7821"/>
                    <a:pt x="12067" y="12407"/>
                    <a:pt x="13225" y="16673"/>
                  </a:cubicBezTo>
                  <a:cubicBezTo>
                    <a:pt x="11625" y="13458"/>
                    <a:pt x="8822" y="11294"/>
                    <a:pt x="5683" y="10685"/>
                  </a:cubicBezTo>
                  <a:cubicBezTo>
                    <a:pt x="5224" y="10591"/>
                    <a:pt x="4740" y="10539"/>
                    <a:pt x="4258" y="10539"/>
                  </a:cubicBezTo>
                  <a:cubicBezTo>
                    <a:pt x="2934" y="10539"/>
                    <a:pt x="1620" y="10933"/>
                    <a:pt x="838" y="11949"/>
                  </a:cubicBezTo>
                  <a:cubicBezTo>
                    <a:pt x="0" y="13062"/>
                    <a:pt x="0" y="14631"/>
                    <a:pt x="549" y="15911"/>
                  </a:cubicBezTo>
                  <a:cubicBezTo>
                    <a:pt x="1097" y="17175"/>
                    <a:pt x="2118" y="18181"/>
                    <a:pt x="3200" y="19049"/>
                  </a:cubicBezTo>
                  <a:cubicBezTo>
                    <a:pt x="7268" y="22340"/>
                    <a:pt x="12357" y="24016"/>
                    <a:pt x="17339" y="25647"/>
                  </a:cubicBezTo>
                  <a:cubicBezTo>
                    <a:pt x="21742" y="22218"/>
                    <a:pt x="26938" y="18394"/>
                    <a:pt x="29238" y="12742"/>
                  </a:cubicBezTo>
                  <a:cubicBezTo>
                    <a:pt x="29848" y="11233"/>
                    <a:pt x="30137" y="9283"/>
                    <a:pt x="28964" y="8156"/>
                  </a:cubicBezTo>
                  <a:cubicBezTo>
                    <a:pt x="28448" y="7672"/>
                    <a:pt x="27742" y="7446"/>
                    <a:pt x="27029" y="7446"/>
                  </a:cubicBezTo>
                  <a:cubicBezTo>
                    <a:pt x="26731" y="7446"/>
                    <a:pt x="26432" y="7485"/>
                    <a:pt x="26145" y="7562"/>
                  </a:cubicBezTo>
                  <a:cubicBezTo>
                    <a:pt x="25170" y="7805"/>
                    <a:pt x="24332" y="8400"/>
                    <a:pt x="23586" y="9070"/>
                  </a:cubicBezTo>
                  <a:cubicBezTo>
                    <a:pt x="21524" y="10897"/>
                    <a:pt x="19996" y="13300"/>
                    <a:pt x="19216" y="15941"/>
                  </a:cubicBezTo>
                  <a:lnTo>
                    <a:pt x="19216" y="15941"/>
                  </a:lnTo>
                  <a:cubicBezTo>
                    <a:pt x="20366" y="11778"/>
                    <a:pt x="20547" y="7733"/>
                    <a:pt x="19716" y="3905"/>
                  </a:cubicBezTo>
                  <a:cubicBezTo>
                    <a:pt x="19381" y="2366"/>
                    <a:pt x="18695" y="675"/>
                    <a:pt x="17217" y="157"/>
                  </a:cubicBezTo>
                  <a:cubicBezTo>
                    <a:pt x="16923" y="50"/>
                    <a:pt x="16616" y="1"/>
                    <a:pt x="16309" y="1"/>
                  </a:cubicBezTo>
                  <a:close/>
                </a:path>
              </a:pathLst>
            </a:custGeom>
            <a:solidFill>
              <a:srgbClr val="F09381">
                <a:alpha val="4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31"/>
            <p:cNvSpPr/>
            <p:nvPr/>
          </p:nvSpPr>
          <p:spPr>
            <a:xfrm>
              <a:off x="3191225" y="4013250"/>
              <a:ext cx="219025" cy="488200"/>
            </a:xfrm>
            <a:custGeom>
              <a:avLst/>
              <a:gdLst/>
              <a:ahLst/>
              <a:cxnLst/>
              <a:rect l="l" t="t" r="r" b="b"/>
              <a:pathLst>
                <a:path w="8761" h="19528" extrusionOk="0">
                  <a:moveTo>
                    <a:pt x="5681" y="0"/>
                  </a:moveTo>
                  <a:cubicBezTo>
                    <a:pt x="4870" y="0"/>
                    <a:pt x="4075" y="398"/>
                    <a:pt x="3489" y="970"/>
                  </a:cubicBezTo>
                  <a:cubicBezTo>
                    <a:pt x="2819" y="1625"/>
                    <a:pt x="2392" y="2479"/>
                    <a:pt x="2042" y="3347"/>
                  </a:cubicBezTo>
                  <a:cubicBezTo>
                    <a:pt x="0" y="8421"/>
                    <a:pt x="625" y="14104"/>
                    <a:pt x="1280" y="19528"/>
                  </a:cubicBezTo>
                  <a:cubicBezTo>
                    <a:pt x="4601" y="14911"/>
                    <a:pt x="8091" y="10432"/>
                    <a:pt x="8639" y="5115"/>
                  </a:cubicBezTo>
                  <a:cubicBezTo>
                    <a:pt x="8761" y="4063"/>
                    <a:pt x="8746" y="2966"/>
                    <a:pt x="8334" y="1991"/>
                  </a:cubicBezTo>
                  <a:cubicBezTo>
                    <a:pt x="7938" y="1016"/>
                    <a:pt x="7085" y="178"/>
                    <a:pt x="6034" y="26"/>
                  </a:cubicBezTo>
                  <a:cubicBezTo>
                    <a:pt x="5916" y="8"/>
                    <a:pt x="5799" y="0"/>
                    <a:pt x="5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31"/>
            <p:cNvSpPr/>
            <p:nvPr/>
          </p:nvSpPr>
          <p:spPr>
            <a:xfrm>
              <a:off x="2903250" y="4151800"/>
              <a:ext cx="316550" cy="353850"/>
            </a:xfrm>
            <a:custGeom>
              <a:avLst/>
              <a:gdLst/>
              <a:ahLst/>
              <a:cxnLst/>
              <a:rect l="l" t="t" r="r" b="b"/>
              <a:pathLst>
                <a:path w="12662" h="14154" extrusionOk="0">
                  <a:moveTo>
                    <a:pt x="3476" y="1"/>
                  </a:moveTo>
                  <a:cubicBezTo>
                    <a:pt x="3086" y="1"/>
                    <a:pt x="2698" y="67"/>
                    <a:pt x="2332" y="212"/>
                  </a:cubicBezTo>
                  <a:cubicBezTo>
                    <a:pt x="686" y="868"/>
                    <a:pt x="1" y="3001"/>
                    <a:pt x="443" y="4737"/>
                  </a:cubicBezTo>
                  <a:cubicBezTo>
                    <a:pt x="885" y="6459"/>
                    <a:pt x="2164" y="7846"/>
                    <a:pt x="3520" y="9004"/>
                  </a:cubicBezTo>
                  <a:cubicBezTo>
                    <a:pt x="6065" y="11167"/>
                    <a:pt x="8990" y="12858"/>
                    <a:pt x="12662" y="14153"/>
                  </a:cubicBezTo>
                  <a:cubicBezTo>
                    <a:pt x="11443" y="10436"/>
                    <a:pt x="10194" y="6688"/>
                    <a:pt x="8122" y="3381"/>
                  </a:cubicBezTo>
                  <a:cubicBezTo>
                    <a:pt x="7482" y="2376"/>
                    <a:pt x="6750" y="1386"/>
                    <a:pt x="5745" y="715"/>
                  </a:cubicBezTo>
                  <a:cubicBezTo>
                    <a:pt x="5080" y="276"/>
                    <a:pt x="4272" y="1"/>
                    <a:pt x="3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3" name="Google Shape;743;p31"/>
            <p:cNvSpPr/>
            <p:nvPr/>
          </p:nvSpPr>
          <p:spPr>
            <a:xfrm>
              <a:off x="3225500" y="4194050"/>
              <a:ext cx="469300" cy="302825"/>
            </a:xfrm>
            <a:custGeom>
              <a:avLst/>
              <a:gdLst/>
              <a:ahLst/>
              <a:cxnLst/>
              <a:rect l="l" t="t" r="r" b="b"/>
              <a:pathLst>
                <a:path w="18772" h="12113" extrusionOk="0">
                  <a:moveTo>
                    <a:pt x="15267" y="0"/>
                  </a:moveTo>
                  <a:cubicBezTo>
                    <a:pt x="14185" y="0"/>
                    <a:pt x="13119" y="351"/>
                    <a:pt x="12113" y="777"/>
                  </a:cubicBezTo>
                  <a:cubicBezTo>
                    <a:pt x="6796" y="3002"/>
                    <a:pt x="2271" y="7024"/>
                    <a:pt x="0" y="12113"/>
                  </a:cubicBezTo>
                  <a:cubicBezTo>
                    <a:pt x="5790" y="11580"/>
                    <a:pt x="11991" y="10863"/>
                    <a:pt x="16379" y="7055"/>
                  </a:cubicBezTo>
                  <a:cubicBezTo>
                    <a:pt x="17217" y="6338"/>
                    <a:pt x="17979" y="5500"/>
                    <a:pt x="18375" y="4480"/>
                  </a:cubicBezTo>
                  <a:cubicBezTo>
                    <a:pt x="18771" y="3459"/>
                    <a:pt x="18756" y="2225"/>
                    <a:pt x="18131" y="1326"/>
                  </a:cubicBezTo>
                  <a:cubicBezTo>
                    <a:pt x="17507" y="442"/>
                    <a:pt x="16364" y="0"/>
                    <a:pt x="152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4" name="Google Shape;744;p31"/>
            <p:cNvSpPr/>
            <p:nvPr/>
          </p:nvSpPr>
          <p:spPr>
            <a:xfrm>
              <a:off x="3087225" y="4341350"/>
              <a:ext cx="275800" cy="188675"/>
            </a:xfrm>
            <a:custGeom>
              <a:avLst/>
              <a:gdLst/>
              <a:ahLst/>
              <a:cxnLst/>
              <a:rect l="l" t="t" r="r" b="b"/>
              <a:pathLst>
                <a:path w="11032" h="7547" extrusionOk="0">
                  <a:moveTo>
                    <a:pt x="6086" y="1"/>
                  </a:moveTo>
                  <a:cubicBezTo>
                    <a:pt x="5708" y="1"/>
                    <a:pt x="5413" y="345"/>
                    <a:pt x="5212" y="675"/>
                  </a:cubicBezTo>
                  <a:cubicBezTo>
                    <a:pt x="4495" y="1818"/>
                    <a:pt x="4145" y="3189"/>
                    <a:pt x="4236" y="4545"/>
                  </a:cubicBezTo>
                  <a:cubicBezTo>
                    <a:pt x="3703" y="3372"/>
                    <a:pt x="2652" y="2458"/>
                    <a:pt x="1433" y="2092"/>
                  </a:cubicBezTo>
                  <a:cubicBezTo>
                    <a:pt x="1271" y="2042"/>
                    <a:pt x="1089" y="2010"/>
                    <a:pt x="913" y="2010"/>
                  </a:cubicBezTo>
                  <a:cubicBezTo>
                    <a:pt x="607" y="2010"/>
                    <a:pt x="319" y="2105"/>
                    <a:pt x="184" y="2366"/>
                  </a:cubicBezTo>
                  <a:cubicBezTo>
                    <a:pt x="1" y="2747"/>
                    <a:pt x="275" y="3189"/>
                    <a:pt x="565" y="3524"/>
                  </a:cubicBezTo>
                  <a:cubicBezTo>
                    <a:pt x="1783" y="4971"/>
                    <a:pt x="3124" y="6312"/>
                    <a:pt x="4572" y="7546"/>
                  </a:cubicBezTo>
                  <a:cubicBezTo>
                    <a:pt x="6491" y="6754"/>
                    <a:pt x="8137" y="5809"/>
                    <a:pt x="9721" y="4789"/>
                  </a:cubicBezTo>
                  <a:cubicBezTo>
                    <a:pt x="10133" y="4514"/>
                    <a:pt x="10559" y="4225"/>
                    <a:pt x="10788" y="3798"/>
                  </a:cubicBezTo>
                  <a:cubicBezTo>
                    <a:pt x="11032" y="3372"/>
                    <a:pt x="11001" y="2762"/>
                    <a:pt x="10605" y="2473"/>
                  </a:cubicBezTo>
                  <a:cubicBezTo>
                    <a:pt x="10433" y="2350"/>
                    <a:pt x="10231" y="2306"/>
                    <a:pt x="10021" y="2306"/>
                  </a:cubicBezTo>
                  <a:cubicBezTo>
                    <a:pt x="9840" y="2306"/>
                    <a:pt x="9654" y="2339"/>
                    <a:pt x="9478" y="2381"/>
                  </a:cubicBezTo>
                  <a:cubicBezTo>
                    <a:pt x="8106" y="2732"/>
                    <a:pt x="6903" y="3661"/>
                    <a:pt x="6202" y="4880"/>
                  </a:cubicBezTo>
                  <a:cubicBezTo>
                    <a:pt x="6613" y="3768"/>
                    <a:pt x="6842" y="2579"/>
                    <a:pt x="6872" y="1376"/>
                  </a:cubicBezTo>
                  <a:cubicBezTo>
                    <a:pt x="6903" y="812"/>
                    <a:pt x="6720" y="66"/>
                    <a:pt x="6156" y="5"/>
                  </a:cubicBezTo>
                  <a:cubicBezTo>
                    <a:pt x="6133" y="2"/>
                    <a:pt x="6109" y="1"/>
                    <a:pt x="6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5" name="Google Shape;745;p31"/>
          <p:cNvSpPr/>
          <p:nvPr/>
        </p:nvSpPr>
        <p:spPr>
          <a:xfrm rot="-1315914">
            <a:off x="11212010" y="373411"/>
            <a:ext cx="137224"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6" name="Google Shape;746;p31"/>
          <p:cNvSpPr/>
          <p:nvPr/>
        </p:nvSpPr>
        <p:spPr>
          <a:xfrm rot="-6851531">
            <a:off x="11686825" y="984733"/>
            <a:ext cx="137564" cy="104275"/>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571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7" name="Google Shape;747;p31"/>
          <p:cNvSpPr/>
          <p:nvPr/>
        </p:nvSpPr>
        <p:spPr>
          <a:xfrm rot="-8100000">
            <a:off x="11294616" y="750290"/>
            <a:ext cx="124351" cy="29078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8" name="Google Shape;748;p31"/>
          <p:cNvSpPr/>
          <p:nvPr/>
        </p:nvSpPr>
        <p:spPr>
          <a:xfrm rot="-1315914">
            <a:off x="11204764" y="6386055"/>
            <a:ext cx="137224"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49" name="Google Shape;749;p31"/>
          <p:cNvSpPr/>
          <p:nvPr/>
        </p:nvSpPr>
        <p:spPr>
          <a:xfrm rot="1733">
            <a:off x="11288184" y="6149691"/>
            <a:ext cx="137230" cy="104539"/>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09381">
              <a:alpha val="419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50" name="Google Shape;750;p31"/>
          <p:cNvGrpSpPr/>
          <p:nvPr/>
        </p:nvGrpSpPr>
        <p:grpSpPr>
          <a:xfrm>
            <a:off x="346866" y="3065190"/>
            <a:ext cx="366131" cy="727621"/>
            <a:chOff x="260794" y="2317500"/>
            <a:chExt cx="275279" cy="545716"/>
          </a:xfrm>
        </p:grpSpPr>
        <p:grpSp>
          <p:nvGrpSpPr>
            <p:cNvPr id="751" name="Google Shape;751;p31"/>
            <p:cNvGrpSpPr/>
            <p:nvPr/>
          </p:nvGrpSpPr>
          <p:grpSpPr>
            <a:xfrm rot="869439">
              <a:off x="287698" y="2596183"/>
              <a:ext cx="221472" cy="243192"/>
              <a:chOff x="620900" y="2591350"/>
              <a:chExt cx="787176" cy="864376"/>
            </a:xfrm>
          </p:grpSpPr>
          <p:sp>
            <p:nvSpPr>
              <p:cNvPr id="752" name="Google Shape;752;p31"/>
              <p:cNvSpPr/>
              <p:nvPr/>
            </p:nvSpPr>
            <p:spPr>
              <a:xfrm>
                <a:off x="815925" y="2591350"/>
                <a:ext cx="265150" cy="428200"/>
              </a:xfrm>
              <a:custGeom>
                <a:avLst/>
                <a:gdLst/>
                <a:ahLst/>
                <a:cxnLst/>
                <a:rect l="l" t="t" r="r" b="b"/>
                <a:pathLst>
                  <a:path w="10606" h="17128" extrusionOk="0">
                    <a:moveTo>
                      <a:pt x="4665" y="1"/>
                    </a:moveTo>
                    <a:cubicBezTo>
                      <a:pt x="3320" y="1"/>
                      <a:pt x="1983" y="637"/>
                      <a:pt x="1235" y="1870"/>
                    </a:cubicBezTo>
                    <a:cubicBezTo>
                      <a:pt x="1" y="3911"/>
                      <a:pt x="656" y="6684"/>
                      <a:pt x="1631" y="8878"/>
                    </a:cubicBezTo>
                    <a:cubicBezTo>
                      <a:pt x="2576" y="10981"/>
                      <a:pt x="3749" y="12946"/>
                      <a:pt x="5151" y="14713"/>
                    </a:cubicBezTo>
                    <a:cubicBezTo>
                      <a:pt x="5730" y="15460"/>
                      <a:pt x="6370" y="16176"/>
                      <a:pt x="7147" y="16648"/>
                    </a:cubicBezTo>
                    <a:cubicBezTo>
                      <a:pt x="7642" y="16938"/>
                      <a:pt x="8188" y="17127"/>
                      <a:pt x="8806" y="17127"/>
                    </a:cubicBezTo>
                    <a:cubicBezTo>
                      <a:pt x="8872" y="17127"/>
                      <a:pt x="8938" y="17125"/>
                      <a:pt x="9005" y="17121"/>
                    </a:cubicBezTo>
                    <a:cubicBezTo>
                      <a:pt x="9554" y="17090"/>
                      <a:pt x="9996" y="16618"/>
                      <a:pt x="10041" y="16009"/>
                    </a:cubicBezTo>
                    <a:cubicBezTo>
                      <a:pt x="10148" y="14256"/>
                      <a:pt x="10377" y="12504"/>
                      <a:pt x="10483" y="10752"/>
                    </a:cubicBezTo>
                    <a:cubicBezTo>
                      <a:pt x="10605" y="8695"/>
                      <a:pt x="10529" y="6578"/>
                      <a:pt x="9874" y="4643"/>
                    </a:cubicBezTo>
                    <a:cubicBezTo>
                      <a:pt x="9219" y="2708"/>
                      <a:pt x="7924" y="971"/>
                      <a:pt x="6187" y="285"/>
                    </a:cubicBezTo>
                    <a:cubicBezTo>
                      <a:pt x="5700" y="95"/>
                      <a:pt x="5182" y="1"/>
                      <a:pt x="4665"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3" name="Google Shape;753;p31"/>
              <p:cNvSpPr/>
              <p:nvPr/>
            </p:nvSpPr>
            <p:spPr>
              <a:xfrm>
                <a:off x="620900" y="2843006"/>
                <a:ext cx="387694" cy="240046"/>
              </a:xfrm>
              <a:custGeom>
                <a:avLst/>
                <a:gdLst/>
                <a:ahLst/>
                <a:cxnLst/>
                <a:rect l="l" t="t" r="r" b="b"/>
                <a:pathLst>
                  <a:path w="18223" h="11283" extrusionOk="0">
                    <a:moveTo>
                      <a:pt x="4448" y="1"/>
                    </a:moveTo>
                    <a:cubicBezTo>
                      <a:pt x="3404" y="1"/>
                      <a:pt x="2392" y="261"/>
                      <a:pt x="1585" y="996"/>
                    </a:cubicBezTo>
                    <a:cubicBezTo>
                      <a:pt x="351" y="2123"/>
                      <a:pt x="1" y="4211"/>
                      <a:pt x="534" y="5917"/>
                    </a:cubicBezTo>
                    <a:cubicBezTo>
                      <a:pt x="1052" y="7608"/>
                      <a:pt x="2332" y="8934"/>
                      <a:pt x="3779" y="9726"/>
                    </a:cubicBezTo>
                    <a:cubicBezTo>
                      <a:pt x="5227" y="10503"/>
                      <a:pt x="6842" y="10823"/>
                      <a:pt x="8441" y="11021"/>
                    </a:cubicBezTo>
                    <a:cubicBezTo>
                      <a:pt x="9834" y="11196"/>
                      <a:pt x="11226" y="11282"/>
                      <a:pt x="12618" y="11282"/>
                    </a:cubicBezTo>
                    <a:cubicBezTo>
                      <a:pt x="13527" y="11282"/>
                      <a:pt x="14435" y="11246"/>
                      <a:pt x="15343" y="11174"/>
                    </a:cubicBezTo>
                    <a:cubicBezTo>
                      <a:pt x="16044" y="11113"/>
                      <a:pt x="16775" y="11021"/>
                      <a:pt x="17309" y="10518"/>
                    </a:cubicBezTo>
                    <a:cubicBezTo>
                      <a:pt x="17827" y="10000"/>
                      <a:pt x="18223" y="8781"/>
                      <a:pt x="17583" y="7913"/>
                    </a:cubicBezTo>
                    <a:cubicBezTo>
                      <a:pt x="14810" y="4135"/>
                      <a:pt x="10894" y="1407"/>
                      <a:pt x="6628" y="310"/>
                    </a:cubicBezTo>
                    <a:cubicBezTo>
                      <a:pt x="5925" y="128"/>
                      <a:pt x="5179" y="1"/>
                      <a:pt x="4448"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4" name="Google Shape;754;p31"/>
              <p:cNvSpPr/>
              <p:nvPr/>
            </p:nvSpPr>
            <p:spPr>
              <a:xfrm rot="-100711">
                <a:off x="706887" y="3079912"/>
                <a:ext cx="300587" cy="264932"/>
              </a:xfrm>
              <a:custGeom>
                <a:avLst/>
                <a:gdLst/>
                <a:ahLst/>
                <a:cxnLst/>
                <a:rect l="l" t="t" r="r" b="b"/>
                <a:pathLst>
                  <a:path w="14201" h="12066" extrusionOk="0">
                    <a:moveTo>
                      <a:pt x="10532" y="1"/>
                    </a:moveTo>
                    <a:cubicBezTo>
                      <a:pt x="8877" y="1"/>
                      <a:pt x="7232" y="199"/>
                      <a:pt x="5668" y="805"/>
                    </a:cubicBezTo>
                    <a:cubicBezTo>
                      <a:pt x="3245" y="1750"/>
                      <a:pt x="1036" y="3822"/>
                      <a:pt x="381" y="6595"/>
                    </a:cubicBezTo>
                    <a:cubicBezTo>
                      <a:pt x="0" y="8240"/>
                      <a:pt x="259" y="10206"/>
                      <a:pt x="1448" y="11272"/>
                    </a:cubicBezTo>
                    <a:cubicBezTo>
                      <a:pt x="2064" y="11821"/>
                      <a:pt x="2861" y="12065"/>
                      <a:pt x="3664" y="12065"/>
                    </a:cubicBezTo>
                    <a:cubicBezTo>
                      <a:pt x="3953" y="12065"/>
                      <a:pt x="4243" y="12034"/>
                      <a:pt x="4525" y="11973"/>
                    </a:cubicBezTo>
                    <a:cubicBezTo>
                      <a:pt x="5577" y="11760"/>
                      <a:pt x="6552" y="11181"/>
                      <a:pt x="7466" y="10526"/>
                    </a:cubicBezTo>
                    <a:cubicBezTo>
                      <a:pt x="9538" y="9063"/>
                      <a:pt x="11412" y="7235"/>
                      <a:pt x="12981" y="5132"/>
                    </a:cubicBezTo>
                    <a:cubicBezTo>
                      <a:pt x="13408" y="4568"/>
                      <a:pt x="13819" y="3959"/>
                      <a:pt x="14002" y="3243"/>
                    </a:cubicBezTo>
                    <a:cubicBezTo>
                      <a:pt x="14200" y="2542"/>
                      <a:pt x="14109" y="1704"/>
                      <a:pt x="13301" y="150"/>
                    </a:cubicBezTo>
                    <a:cubicBezTo>
                      <a:pt x="12384" y="63"/>
                      <a:pt x="11456" y="1"/>
                      <a:pt x="10532"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5" name="Google Shape;755;p31"/>
              <p:cNvSpPr/>
              <p:nvPr/>
            </p:nvSpPr>
            <p:spPr>
              <a:xfrm>
                <a:off x="970859" y="3080348"/>
                <a:ext cx="194206" cy="375378"/>
              </a:xfrm>
              <a:custGeom>
                <a:avLst/>
                <a:gdLst/>
                <a:ahLst/>
                <a:cxnLst/>
                <a:rect l="l" t="t" r="r" b="b"/>
                <a:pathLst>
                  <a:path w="8701" h="16818" extrusionOk="0">
                    <a:moveTo>
                      <a:pt x="3161" y="1"/>
                    </a:moveTo>
                    <a:cubicBezTo>
                      <a:pt x="2643" y="1"/>
                      <a:pt x="2147" y="341"/>
                      <a:pt x="1936" y="908"/>
                    </a:cubicBezTo>
                    <a:cubicBezTo>
                      <a:pt x="763" y="3940"/>
                      <a:pt x="108" y="7231"/>
                      <a:pt x="31" y="10537"/>
                    </a:cubicBezTo>
                    <a:cubicBezTo>
                      <a:pt x="1" y="12030"/>
                      <a:pt x="92" y="13584"/>
                      <a:pt x="824" y="14833"/>
                    </a:cubicBezTo>
                    <a:cubicBezTo>
                      <a:pt x="1541" y="16069"/>
                      <a:pt x="2860" y="16818"/>
                      <a:pt x="4187" y="16818"/>
                    </a:cubicBezTo>
                    <a:cubicBezTo>
                      <a:pt x="4381" y="16818"/>
                      <a:pt x="4576" y="16802"/>
                      <a:pt x="4770" y="16768"/>
                    </a:cubicBezTo>
                    <a:cubicBezTo>
                      <a:pt x="6263" y="16525"/>
                      <a:pt x="7588" y="15290"/>
                      <a:pt x="8137" y="13706"/>
                    </a:cubicBezTo>
                    <a:cubicBezTo>
                      <a:pt x="8701" y="12076"/>
                      <a:pt x="8472" y="10232"/>
                      <a:pt x="8061" y="8541"/>
                    </a:cubicBezTo>
                    <a:cubicBezTo>
                      <a:pt x="7573" y="6454"/>
                      <a:pt x="6827" y="4442"/>
                      <a:pt x="5851" y="2584"/>
                    </a:cubicBezTo>
                    <a:cubicBezTo>
                      <a:pt x="5364" y="1639"/>
                      <a:pt x="4678" y="649"/>
                      <a:pt x="3734" y="146"/>
                    </a:cubicBezTo>
                    <a:cubicBezTo>
                      <a:pt x="3549" y="47"/>
                      <a:pt x="3353" y="1"/>
                      <a:pt x="3161" y="1"/>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6" name="Google Shape;756;p31"/>
              <p:cNvSpPr/>
              <p:nvPr/>
            </p:nvSpPr>
            <p:spPr>
              <a:xfrm>
                <a:off x="1041800" y="2662300"/>
                <a:ext cx="327600" cy="357375"/>
              </a:xfrm>
              <a:custGeom>
                <a:avLst/>
                <a:gdLst/>
                <a:ahLst/>
                <a:cxnLst/>
                <a:rect l="l" t="t" r="r" b="b"/>
                <a:pathLst>
                  <a:path w="13104" h="14295" extrusionOk="0">
                    <a:moveTo>
                      <a:pt x="9832" y="0"/>
                    </a:moveTo>
                    <a:cubicBezTo>
                      <a:pt x="8580" y="0"/>
                      <a:pt x="7287" y="826"/>
                      <a:pt x="6309" y="1805"/>
                    </a:cubicBezTo>
                    <a:cubicBezTo>
                      <a:pt x="3322" y="4806"/>
                      <a:pt x="1722" y="9118"/>
                      <a:pt x="199" y="13262"/>
                    </a:cubicBezTo>
                    <a:cubicBezTo>
                      <a:pt x="1" y="13810"/>
                      <a:pt x="763" y="14222"/>
                      <a:pt x="1296" y="14283"/>
                    </a:cubicBezTo>
                    <a:cubicBezTo>
                      <a:pt x="1367" y="14291"/>
                      <a:pt x="1439" y="14295"/>
                      <a:pt x="1510" y="14295"/>
                    </a:cubicBezTo>
                    <a:cubicBezTo>
                      <a:pt x="1972" y="14295"/>
                      <a:pt x="2432" y="14136"/>
                      <a:pt x="2880" y="13978"/>
                    </a:cubicBezTo>
                    <a:cubicBezTo>
                      <a:pt x="5227" y="13171"/>
                      <a:pt x="7634" y="12333"/>
                      <a:pt x="9615" y="10702"/>
                    </a:cubicBezTo>
                    <a:cubicBezTo>
                      <a:pt x="11595" y="9072"/>
                      <a:pt x="13104" y="6452"/>
                      <a:pt x="12890" y="3709"/>
                    </a:cubicBezTo>
                    <a:cubicBezTo>
                      <a:pt x="12799" y="2338"/>
                      <a:pt x="12190" y="921"/>
                      <a:pt x="11077" y="311"/>
                    </a:cubicBezTo>
                    <a:cubicBezTo>
                      <a:pt x="10676" y="95"/>
                      <a:pt x="10256" y="0"/>
                      <a:pt x="9832" y="0"/>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7" name="Google Shape;757;p31"/>
              <p:cNvSpPr/>
              <p:nvPr/>
            </p:nvSpPr>
            <p:spPr>
              <a:xfrm>
                <a:off x="1042099" y="3001544"/>
                <a:ext cx="365977" cy="207576"/>
              </a:xfrm>
              <a:custGeom>
                <a:avLst/>
                <a:gdLst/>
                <a:ahLst/>
                <a:cxnLst/>
                <a:rect l="l" t="t" r="r" b="b"/>
                <a:pathLst>
                  <a:path w="16395" h="9300" extrusionOk="0">
                    <a:moveTo>
                      <a:pt x="9280" y="0"/>
                    </a:moveTo>
                    <a:cubicBezTo>
                      <a:pt x="5540" y="0"/>
                      <a:pt x="676" y="559"/>
                      <a:pt x="381" y="1194"/>
                    </a:cubicBezTo>
                    <a:cubicBezTo>
                      <a:pt x="0" y="2032"/>
                      <a:pt x="229" y="3068"/>
                      <a:pt x="732" y="3845"/>
                    </a:cubicBezTo>
                    <a:cubicBezTo>
                      <a:pt x="1250" y="4622"/>
                      <a:pt x="2011" y="5186"/>
                      <a:pt x="2758" y="5719"/>
                    </a:cubicBezTo>
                    <a:cubicBezTo>
                      <a:pt x="4891" y="7212"/>
                      <a:pt x="7176" y="8537"/>
                      <a:pt x="9706" y="9101"/>
                    </a:cubicBezTo>
                    <a:cubicBezTo>
                      <a:pt x="10241" y="9220"/>
                      <a:pt x="10803" y="9299"/>
                      <a:pt x="11358" y="9299"/>
                    </a:cubicBezTo>
                    <a:cubicBezTo>
                      <a:pt x="12082" y="9299"/>
                      <a:pt x="12794" y="9165"/>
                      <a:pt x="13423" y="8812"/>
                    </a:cubicBezTo>
                    <a:cubicBezTo>
                      <a:pt x="14566" y="8187"/>
                      <a:pt x="15252" y="6968"/>
                      <a:pt x="15693" y="5734"/>
                    </a:cubicBezTo>
                    <a:cubicBezTo>
                      <a:pt x="16150" y="4454"/>
                      <a:pt x="16394" y="2915"/>
                      <a:pt x="15617" y="1788"/>
                    </a:cubicBezTo>
                    <a:cubicBezTo>
                      <a:pt x="14932" y="798"/>
                      <a:pt x="13682" y="432"/>
                      <a:pt x="12509" y="219"/>
                    </a:cubicBezTo>
                    <a:cubicBezTo>
                      <a:pt x="11721" y="66"/>
                      <a:pt x="10567" y="0"/>
                      <a:pt x="9280" y="0"/>
                    </a:cubicBezTo>
                    <a:close/>
                  </a:path>
                </a:pathLst>
              </a:custGeom>
              <a:solidFill>
                <a:srgbClr val="F39A2D">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8" name="Google Shape;758;p31"/>
              <p:cNvSpPr/>
              <p:nvPr/>
            </p:nvSpPr>
            <p:spPr>
              <a:xfrm>
                <a:off x="921450" y="2899750"/>
                <a:ext cx="222175" cy="250400"/>
              </a:xfrm>
              <a:custGeom>
                <a:avLst/>
                <a:gdLst/>
                <a:ahLst/>
                <a:cxnLst/>
                <a:rect l="l" t="t" r="r" b="b"/>
                <a:pathLst>
                  <a:path w="8887" h="10016" extrusionOk="0">
                    <a:moveTo>
                      <a:pt x="3719" y="0"/>
                    </a:moveTo>
                    <a:cubicBezTo>
                      <a:pt x="3714" y="0"/>
                      <a:pt x="3708" y="0"/>
                      <a:pt x="3703" y="1"/>
                    </a:cubicBezTo>
                    <a:cubicBezTo>
                      <a:pt x="3474" y="16"/>
                      <a:pt x="3352" y="336"/>
                      <a:pt x="3322" y="595"/>
                    </a:cubicBezTo>
                    <a:cubicBezTo>
                      <a:pt x="3215" y="1367"/>
                      <a:pt x="3283" y="2163"/>
                      <a:pt x="3505" y="2900"/>
                    </a:cubicBezTo>
                    <a:lnTo>
                      <a:pt x="3505" y="2900"/>
                    </a:lnTo>
                    <a:cubicBezTo>
                      <a:pt x="3220" y="2068"/>
                      <a:pt x="2984" y="1543"/>
                      <a:pt x="2712" y="1067"/>
                    </a:cubicBezTo>
                    <a:cubicBezTo>
                      <a:pt x="2587" y="873"/>
                      <a:pt x="2424" y="665"/>
                      <a:pt x="2234" y="665"/>
                    </a:cubicBezTo>
                    <a:cubicBezTo>
                      <a:pt x="2216" y="665"/>
                      <a:pt x="2198" y="667"/>
                      <a:pt x="2179" y="671"/>
                    </a:cubicBezTo>
                    <a:cubicBezTo>
                      <a:pt x="2011" y="717"/>
                      <a:pt x="1905" y="915"/>
                      <a:pt x="1905" y="1113"/>
                    </a:cubicBezTo>
                    <a:cubicBezTo>
                      <a:pt x="1905" y="1296"/>
                      <a:pt x="1981" y="1479"/>
                      <a:pt x="2057" y="1646"/>
                    </a:cubicBezTo>
                    <a:cubicBezTo>
                      <a:pt x="2285" y="2149"/>
                      <a:pt x="2550" y="2643"/>
                      <a:pt x="2838" y="3112"/>
                    </a:cubicBezTo>
                    <a:lnTo>
                      <a:pt x="2838" y="3112"/>
                    </a:lnTo>
                    <a:cubicBezTo>
                      <a:pt x="2440" y="2497"/>
                      <a:pt x="2109" y="2074"/>
                      <a:pt x="1585" y="1844"/>
                    </a:cubicBezTo>
                    <a:cubicBezTo>
                      <a:pt x="1485" y="1799"/>
                      <a:pt x="1377" y="1777"/>
                      <a:pt x="1269" y="1777"/>
                    </a:cubicBezTo>
                    <a:cubicBezTo>
                      <a:pt x="1013" y="1777"/>
                      <a:pt x="763" y="1902"/>
                      <a:pt x="655" y="2149"/>
                    </a:cubicBezTo>
                    <a:cubicBezTo>
                      <a:pt x="534" y="2469"/>
                      <a:pt x="671" y="2835"/>
                      <a:pt x="853" y="3109"/>
                    </a:cubicBezTo>
                    <a:cubicBezTo>
                      <a:pt x="1250" y="3688"/>
                      <a:pt x="1829" y="4069"/>
                      <a:pt x="2408" y="4419"/>
                    </a:cubicBezTo>
                    <a:cubicBezTo>
                      <a:pt x="2118" y="4341"/>
                      <a:pt x="1825" y="4303"/>
                      <a:pt x="1534" y="4303"/>
                    </a:cubicBezTo>
                    <a:cubicBezTo>
                      <a:pt x="1258" y="4303"/>
                      <a:pt x="983" y="4337"/>
                      <a:pt x="716" y="4404"/>
                    </a:cubicBezTo>
                    <a:cubicBezTo>
                      <a:pt x="503" y="4450"/>
                      <a:pt x="275" y="4541"/>
                      <a:pt x="168" y="4754"/>
                    </a:cubicBezTo>
                    <a:cubicBezTo>
                      <a:pt x="0" y="5059"/>
                      <a:pt x="198" y="5470"/>
                      <a:pt x="488" y="5638"/>
                    </a:cubicBezTo>
                    <a:cubicBezTo>
                      <a:pt x="750" y="5783"/>
                      <a:pt x="1152" y="5863"/>
                      <a:pt x="1562" y="5863"/>
                    </a:cubicBezTo>
                    <a:cubicBezTo>
                      <a:pt x="1828" y="5863"/>
                      <a:pt x="2098" y="5829"/>
                      <a:pt x="2336" y="5757"/>
                    </a:cubicBezTo>
                    <a:lnTo>
                      <a:pt x="2336" y="5757"/>
                    </a:lnTo>
                    <a:cubicBezTo>
                      <a:pt x="1698" y="5964"/>
                      <a:pt x="1151" y="6459"/>
                      <a:pt x="838" y="7101"/>
                    </a:cubicBezTo>
                    <a:cubicBezTo>
                      <a:pt x="747" y="7314"/>
                      <a:pt x="671" y="7558"/>
                      <a:pt x="732" y="7786"/>
                    </a:cubicBezTo>
                    <a:cubicBezTo>
                      <a:pt x="815" y="8025"/>
                      <a:pt x="1048" y="8151"/>
                      <a:pt x="1284" y="8151"/>
                    </a:cubicBezTo>
                    <a:cubicBezTo>
                      <a:pt x="1349" y="8151"/>
                      <a:pt x="1415" y="8141"/>
                      <a:pt x="1478" y="8121"/>
                    </a:cubicBezTo>
                    <a:cubicBezTo>
                      <a:pt x="1752" y="8045"/>
                      <a:pt x="2499" y="7497"/>
                      <a:pt x="2895" y="7055"/>
                    </a:cubicBezTo>
                    <a:lnTo>
                      <a:pt x="2895" y="7055"/>
                    </a:lnTo>
                    <a:cubicBezTo>
                      <a:pt x="2697" y="7588"/>
                      <a:pt x="2484" y="8182"/>
                      <a:pt x="2590" y="8761"/>
                    </a:cubicBezTo>
                    <a:cubicBezTo>
                      <a:pt x="2678" y="9240"/>
                      <a:pt x="3079" y="9676"/>
                      <a:pt x="3490" y="9676"/>
                    </a:cubicBezTo>
                    <a:cubicBezTo>
                      <a:pt x="3576" y="9676"/>
                      <a:pt x="3664" y="9657"/>
                      <a:pt x="3748" y="9615"/>
                    </a:cubicBezTo>
                    <a:cubicBezTo>
                      <a:pt x="4114" y="9416"/>
                      <a:pt x="4251" y="8898"/>
                      <a:pt x="4251" y="8457"/>
                    </a:cubicBezTo>
                    <a:cubicBezTo>
                      <a:pt x="4236" y="8000"/>
                      <a:pt x="4144" y="7542"/>
                      <a:pt x="4236" y="7101"/>
                    </a:cubicBezTo>
                    <a:lnTo>
                      <a:pt x="4236" y="7101"/>
                    </a:lnTo>
                    <a:cubicBezTo>
                      <a:pt x="4251" y="7923"/>
                      <a:pt x="4495" y="8746"/>
                      <a:pt x="4921" y="9416"/>
                    </a:cubicBezTo>
                    <a:cubicBezTo>
                      <a:pt x="5074" y="9645"/>
                      <a:pt x="5257" y="9874"/>
                      <a:pt x="5500" y="9965"/>
                    </a:cubicBezTo>
                    <a:cubicBezTo>
                      <a:pt x="5578" y="9999"/>
                      <a:pt x="5662" y="10016"/>
                      <a:pt x="5744" y="10016"/>
                    </a:cubicBezTo>
                    <a:cubicBezTo>
                      <a:pt x="5921" y="10016"/>
                      <a:pt x="6093" y="9938"/>
                      <a:pt x="6186" y="9782"/>
                    </a:cubicBezTo>
                    <a:cubicBezTo>
                      <a:pt x="6338" y="9538"/>
                      <a:pt x="6277" y="9203"/>
                      <a:pt x="6201" y="8929"/>
                    </a:cubicBezTo>
                    <a:cubicBezTo>
                      <a:pt x="6035" y="8304"/>
                      <a:pt x="5827" y="7700"/>
                      <a:pt x="5576" y="7118"/>
                    </a:cubicBezTo>
                    <a:lnTo>
                      <a:pt x="5576" y="7118"/>
                    </a:lnTo>
                    <a:cubicBezTo>
                      <a:pt x="5856" y="7653"/>
                      <a:pt x="6291" y="8094"/>
                      <a:pt x="6811" y="8335"/>
                    </a:cubicBezTo>
                    <a:cubicBezTo>
                      <a:pt x="6956" y="8407"/>
                      <a:pt x="7127" y="8454"/>
                      <a:pt x="7288" y="8454"/>
                    </a:cubicBezTo>
                    <a:cubicBezTo>
                      <a:pt x="7498" y="8454"/>
                      <a:pt x="7691" y="8374"/>
                      <a:pt x="7786" y="8167"/>
                    </a:cubicBezTo>
                    <a:cubicBezTo>
                      <a:pt x="7908" y="7923"/>
                      <a:pt x="7816" y="7634"/>
                      <a:pt x="7694" y="7375"/>
                    </a:cubicBezTo>
                    <a:cubicBezTo>
                      <a:pt x="7390" y="6674"/>
                      <a:pt x="6933" y="6049"/>
                      <a:pt x="6369" y="5577"/>
                    </a:cubicBezTo>
                    <a:lnTo>
                      <a:pt x="6369" y="5577"/>
                    </a:lnTo>
                    <a:cubicBezTo>
                      <a:pt x="6863" y="5704"/>
                      <a:pt x="7297" y="5764"/>
                      <a:pt x="7652" y="5764"/>
                    </a:cubicBezTo>
                    <a:cubicBezTo>
                      <a:pt x="8489" y="5764"/>
                      <a:pt x="8887" y="5433"/>
                      <a:pt x="8609" y="4876"/>
                    </a:cubicBezTo>
                    <a:cubicBezTo>
                      <a:pt x="8517" y="4693"/>
                      <a:pt x="8334" y="4587"/>
                      <a:pt x="8151" y="4526"/>
                    </a:cubicBezTo>
                    <a:cubicBezTo>
                      <a:pt x="7637" y="4309"/>
                      <a:pt x="7086" y="4201"/>
                      <a:pt x="6531" y="4201"/>
                    </a:cubicBezTo>
                    <a:cubicBezTo>
                      <a:pt x="6462" y="4201"/>
                      <a:pt x="6393" y="4202"/>
                      <a:pt x="6323" y="4206"/>
                    </a:cubicBezTo>
                    <a:cubicBezTo>
                      <a:pt x="6948" y="4084"/>
                      <a:pt x="7527" y="3688"/>
                      <a:pt x="7923" y="3139"/>
                    </a:cubicBezTo>
                    <a:cubicBezTo>
                      <a:pt x="8106" y="2880"/>
                      <a:pt x="8243" y="2484"/>
                      <a:pt x="8030" y="2256"/>
                    </a:cubicBezTo>
                    <a:cubicBezTo>
                      <a:pt x="7953" y="2172"/>
                      <a:pt x="7851" y="2141"/>
                      <a:pt x="7740" y="2141"/>
                    </a:cubicBezTo>
                    <a:cubicBezTo>
                      <a:pt x="7630" y="2141"/>
                      <a:pt x="7512" y="2172"/>
                      <a:pt x="7405" y="2210"/>
                    </a:cubicBezTo>
                    <a:cubicBezTo>
                      <a:pt x="6780" y="2454"/>
                      <a:pt x="6201" y="2865"/>
                      <a:pt x="5759" y="3414"/>
                    </a:cubicBezTo>
                    <a:cubicBezTo>
                      <a:pt x="6079" y="2743"/>
                      <a:pt x="6293" y="2012"/>
                      <a:pt x="6369" y="1265"/>
                    </a:cubicBezTo>
                    <a:cubicBezTo>
                      <a:pt x="6399" y="991"/>
                      <a:pt x="6399" y="656"/>
                      <a:pt x="6186" y="519"/>
                    </a:cubicBezTo>
                    <a:cubicBezTo>
                      <a:pt x="6130" y="481"/>
                      <a:pt x="6070" y="465"/>
                      <a:pt x="6008" y="465"/>
                    </a:cubicBezTo>
                    <a:cubicBezTo>
                      <a:pt x="5820" y="465"/>
                      <a:pt x="5619" y="617"/>
                      <a:pt x="5470" y="778"/>
                    </a:cubicBezTo>
                    <a:cubicBezTo>
                      <a:pt x="4952" y="1357"/>
                      <a:pt x="4617" y="2164"/>
                      <a:pt x="4556" y="2987"/>
                    </a:cubicBezTo>
                    <a:cubicBezTo>
                      <a:pt x="4480" y="2164"/>
                      <a:pt x="4358" y="1357"/>
                      <a:pt x="4160" y="564"/>
                    </a:cubicBezTo>
                    <a:cubicBezTo>
                      <a:pt x="4085" y="311"/>
                      <a:pt x="3953"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9" name="Google Shape;759;p31"/>
              <p:cNvSpPr/>
              <p:nvPr/>
            </p:nvSpPr>
            <p:spPr>
              <a:xfrm>
                <a:off x="986575" y="2981725"/>
                <a:ext cx="88400" cy="90400"/>
              </a:xfrm>
              <a:custGeom>
                <a:avLst/>
                <a:gdLst/>
                <a:ahLst/>
                <a:cxnLst/>
                <a:rect l="l" t="t" r="r" b="b"/>
                <a:pathLst>
                  <a:path w="3536" h="3616" extrusionOk="0">
                    <a:moveTo>
                      <a:pt x="1457" y="1"/>
                    </a:moveTo>
                    <a:cubicBezTo>
                      <a:pt x="1373" y="1"/>
                      <a:pt x="1291" y="20"/>
                      <a:pt x="1219" y="58"/>
                    </a:cubicBezTo>
                    <a:cubicBezTo>
                      <a:pt x="1006" y="165"/>
                      <a:pt x="854" y="409"/>
                      <a:pt x="839" y="668"/>
                    </a:cubicBezTo>
                    <a:cubicBezTo>
                      <a:pt x="519" y="713"/>
                      <a:pt x="214" y="988"/>
                      <a:pt x="107" y="1338"/>
                    </a:cubicBezTo>
                    <a:cubicBezTo>
                      <a:pt x="1" y="1689"/>
                      <a:pt x="92" y="2115"/>
                      <a:pt x="336" y="2374"/>
                    </a:cubicBezTo>
                    <a:cubicBezTo>
                      <a:pt x="214" y="2740"/>
                      <a:pt x="351" y="3182"/>
                      <a:pt x="625" y="3410"/>
                    </a:cubicBezTo>
                    <a:cubicBezTo>
                      <a:pt x="763" y="3519"/>
                      <a:pt x="932" y="3573"/>
                      <a:pt x="1100" y="3573"/>
                    </a:cubicBezTo>
                    <a:cubicBezTo>
                      <a:pt x="1286" y="3573"/>
                      <a:pt x="1472" y="3508"/>
                      <a:pt x="1616" y="3380"/>
                    </a:cubicBezTo>
                    <a:cubicBezTo>
                      <a:pt x="1760" y="3534"/>
                      <a:pt x="1966" y="3615"/>
                      <a:pt x="2171" y="3615"/>
                    </a:cubicBezTo>
                    <a:cubicBezTo>
                      <a:pt x="2290" y="3615"/>
                      <a:pt x="2408" y="3588"/>
                      <a:pt x="2515" y="3532"/>
                    </a:cubicBezTo>
                    <a:cubicBezTo>
                      <a:pt x="2819" y="3380"/>
                      <a:pt x="3017" y="3029"/>
                      <a:pt x="3002" y="2664"/>
                    </a:cubicBezTo>
                    <a:cubicBezTo>
                      <a:pt x="3307" y="2496"/>
                      <a:pt x="3520" y="2130"/>
                      <a:pt x="3535" y="1750"/>
                    </a:cubicBezTo>
                    <a:cubicBezTo>
                      <a:pt x="3535" y="1369"/>
                      <a:pt x="3353" y="1003"/>
                      <a:pt x="3063" y="820"/>
                    </a:cubicBezTo>
                    <a:cubicBezTo>
                      <a:pt x="3063" y="561"/>
                      <a:pt x="2926" y="333"/>
                      <a:pt x="2728" y="211"/>
                    </a:cubicBezTo>
                    <a:cubicBezTo>
                      <a:pt x="2623" y="154"/>
                      <a:pt x="2501" y="136"/>
                      <a:pt x="2349" y="136"/>
                    </a:cubicBezTo>
                    <a:cubicBezTo>
                      <a:pt x="2213" y="136"/>
                      <a:pt x="2053" y="151"/>
                      <a:pt x="1859" y="165"/>
                    </a:cubicBezTo>
                    <a:cubicBezTo>
                      <a:pt x="1753" y="58"/>
                      <a:pt x="1603" y="1"/>
                      <a:pt x="1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60" name="Google Shape;760;p31"/>
            <p:cNvSpPr/>
            <p:nvPr/>
          </p:nvSpPr>
          <p:spPr>
            <a:xfrm rot="-8100000">
              <a:off x="405571" y="2318310"/>
              <a:ext cx="77591" cy="18179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61" name="Google Shape;761;p31"/>
          <p:cNvGrpSpPr/>
          <p:nvPr/>
        </p:nvGrpSpPr>
        <p:grpSpPr>
          <a:xfrm>
            <a:off x="11425406" y="3110302"/>
            <a:ext cx="311275" cy="637397"/>
            <a:chOff x="8590306" y="2170189"/>
            <a:chExt cx="234035" cy="478048"/>
          </a:xfrm>
        </p:grpSpPr>
        <p:grpSp>
          <p:nvGrpSpPr>
            <p:cNvPr id="762" name="Google Shape;762;p31"/>
            <p:cNvGrpSpPr/>
            <p:nvPr/>
          </p:nvGrpSpPr>
          <p:grpSpPr>
            <a:xfrm>
              <a:off x="8590306" y="2170189"/>
              <a:ext cx="234035" cy="231075"/>
              <a:chOff x="3898175" y="2538800"/>
              <a:chExt cx="879500" cy="868375"/>
            </a:xfrm>
          </p:grpSpPr>
          <p:sp>
            <p:nvSpPr>
              <p:cNvPr id="763" name="Google Shape;763;p31"/>
              <p:cNvSpPr/>
              <p:nvPr/>
            </p:nvSpPr>
            <p:spPr>
              <a:xfrm>
                <a:off x="4268775" y="2955750"/>
                <a:ext cx="141725" cy="451425"/>
              </a:xfrm>
              <a:custGeom>
                <a:avLst/>
                <a:gdLst/>
                <a:ahLst/>
                <a:cxnLst/>
                <a:rect l="l" t="t" r="r" b="b"/>
                <a:pathLst>
                  <a:path w="5669" h="18057" extrusionOk="0">
                    <a:moveTo>
                      <a:pt x="3094" y="0"/>
                    </a:moveTo>
                    <a:cubicBezTo>
                      <a:pt x="1" y="5881"/>
                      <a:pt x="77" y="10909"/>
                      <a:pt x="503" y="15907"/>
                    </a:cubicBezTo>
                    <a:cubicBezTo>
                      <a:pt x="564" y="16668"/>
                      <a:pt x="717" y="17552"/>
                      <a:pt x="1387" y="17918"/>
                    </a:cubicBezTo>
                    <a:cubicBezTo>
                      <a:pt x="1569" y="18013"/>
                      <a:pt x="1769" y="18057"/>
                      <a:pt x="1971" y="18057"/>
                    </a:cubicBezTo>
                    <a:cubicBezTo>
                      <a:pt x="2414" y="18057"/>
                      <a:pt x="2871" y="17851"/>
                      <a:pt x="3185" y="17537"/>
                    </a:cubicBezTo>
                    <a:cubicBezTo>
                      <a:pt x="3642" y="17065"/>
                      <a:pt x="3886" y="16425"/>
                      <a:pt x="4069" y="15800"/>
                    </a:cubicBezTo>
                    <a:cubicBezTo>
                      <a:pt x="5668" y="10650"/>
                      <a:pt x="5303" y="4922"/>
                      <a:pt x="3094"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4" name="Google Shape;764;p31"/>
              <p:cNvSpPr/>
              <p:nvPr/>
            </p:nvSpPr>
            <p:spPr>
              <a:xfrm>
                <a:off x="4063475" y="2963375"/>
                <a:ext cx="287225" cy="370900"/>
              </a:xfrm>
              <a:custGeom>
                <a:avLst/>
                <a:gdLst/>
                <a:ahLst/>
                <a:cxnLst/>
                <a:rect l="l" t="t" r="r" b="b"/>
                <a:pathLst>
                  <a:path w="11489" h="14836" extrusionOk="0">
                    <a:moveTo>
                      <a:pt x="11488" y="0"/>
                    </a:moveTo>
                    <a:cubicBezTo>
                      <a:pt x="5699" y="3276"/>
                      <a:pt x="3048" y="7542"/>
                      <a:pt x="701" y="11976"/>
                    </a:cubicBezTo>
                    <a:cubicBezTo>
                      <a:pt x="351" y="12661"/>
                      <a:pt x="1" y="13484"/>
                      <a:pt x="366" y="14154"/>
                    </a:cubicBezTo>
                    <a:cubicBezTo>
                      <a:pt x="622" y="14616"/>
                      <a:pt x="1159" y="14836"/>
                      <a:pt x="1690" y="14836"/>
                    </a:cubicBezTo>
                    <a:cubicBezTo>
                      <a:pt x="1825" y="14836"/>
                      <a:pt x="1959" y="14822"/>
                      <a:pt x="2088" y="14794"/>
                    </a:cubicBezTo>
                    <a:cubicBezTo>
                      <a:pt x="2728" y="14657"/>
                      <a:pt x="3276" y="14246"/>
                      <a:pt x="3779" y="13819"/>
                    </a:cubicBezTo>
                    <a:cubicBezTo>
                      <a:pt x="7893" y="10345"/>
                      <a:pt x="10696" y="5333"/>
                      <a:pt x="1148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5" name="Google Shape;765;p31"/>
              <p:cNvSpPr/>
              <p:nvPr/>
            </p:nvSpPr>
            <p:spPr>
              <a:xfrm>
                <a:off x="3924075" y="2971025"/>
                <a:ext cx="426250" cy="189250"/>
              </a:xfrm>
              <a:custGeom>
                <a:avLst/>
                <a:gdLst/>
                <a:ahLst/>
                <a:cxnLst/>
                <a:rect l="l" t="t" r="r" b="b"/>
                <a:pathLst>
                  <a:path w="17050" h="7570" extrusionOk="0">
                    <a:moveTo>
                      <a:pt x="15545" y="1"/>
                    </a:moveTo>
                    <a:cubicBezTo>
                      <a:pt x="9719" y="1"/>
                      <a:pt x="5542" y="2018"/>
                      <a:pt x="1509" y="4295"/>
                    </a:cubicBezTo>
                    <a:cubicBezTo>
                      <a:pt x="838" y="4676"/>
                      <a:pt x="92" y="5179"/>
                      <a:pt x="46" y="5941"/>
                    </a:cubicBezTo>
                    <a:cubicBezTo>
                      <a:pt x="0" y="6596"/>
                      <a:pt x="533" y="7175"/>
                      <a:pt x="1143" y="7403"/>
                    </a:cubicBezTo>
                    <a:cubicBezTo>
                      <a:pt x="1478" y="7526"/>
                      <a:pt x="1827" y="7570"/>
                      <a:pt x="2179" y="7570"/>
                    </a:cubicBezTo>
                    <a:cubicBezTo>
                      <a:pt x="2483" y="7570"/>
                      <a:pt x="2790" y="7537"/>
                      <a:pt x="3093" y="7495"/>
                    </a:cubicBezTo>
                    <a:cubicBezTo>
                      <a:pt x="8441" y="6809"/>
                      <a:pt x="13499" y="4112"/>
                      <a:pt x="17049" y="45"/>
                    </a:cubicBezTo>
                    <a:cubicBezTo>
                      <a:pt x="16536" y="15"/>
                      <a:pt x="16035" y="1"/>
                      <a:pt x="1554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31"/>
              <p:cNvSpPr/>
              <p:nvPr/>
            </p:nvSpPr>
            <p:spPr>
              <a:xfrm>
                <a:off x="3898175" y="2858250"/>
                <a:ext cx="447200" cy="142725"/>
              </a:xfrm>
              <a:custGeom>
                <a:avLst/>
                <a:gdLst/>
                <a:ahLst/>
                <a:cxnLst/>
                <a:rect l="l" t="t" r="r" b="b"/>
                <a:pathLst>
                  <a:path w="17888" h="5709" extrusionOk="0">
                    <a:moveTo>
                      <a:pt x="2079" y="1"/>
                    </a:moveTo>
                    <a:cubicBezTo>
                      <a:pt x="1433" y="1"/>
                      <a:pt x="768" y="113"/>
                      <a:pt x="396" y="609"/>
                    </a:cubicBezTo>
                    <a:cubicBezTo>
                      <a:pt x="0" y="1143"/>
                      <a:pt x="137" y="1920"/>
                      <a:pt x="533" y="2438"/>
                    </a:cubicBezTo>
                    <a:cubicBezTo>
                      <a:pt x="914" y="2971"/>
                      <a:pt x="1524" y="3291"/>
                      <a:pt x="2118" y="3580"/>
                    </a:cubicBezTo>
                    <a:cubicBezTo>
                      <a:pt x="5107" y="4991"/>
                      <a:pt x="8411" y="5708"/>
                      <a:pt x="11714" y="5708"/>
                    </a:cubicBezTo>
                    <a:cubicBezTo>
                      <a:pt x="13799" y="5708"/>
                      <a:pt x="15883" y="5423"/>
                      <a:pt x="17887" y="4845"/>
                    </a:cubicBezTo>
                    <a:cubicBezTo>
                      <a:pt x="12509" y="945"/>
                      <a:pt x="7527" y="305"/>
                      <a:pt x="2514" y="15"/>
                    </a:cubicBezTo>
                    <a:cubicBezTo>
                      <a:pt x="2372" y="7"/>
                      <a:pt x="2226" y="1"/>
                      <a:pt x="2079"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31"/>
              <p:cNvSpPr/>
              <p:nvPr/>
            </p:nvSpPr>
            <p:spPr>
              <a:xfrm>
                <a:off x="4003300" y="2655425"/>
                <a:ext cx="334075" cy="327400"/>
              </a:xfrm>
              <a:custGeom>
                <a:avLst/>
                <a:gdLst/>
                <a:ahLst/>
                <a:cxnLst/>
                <a:rect l="l" t="t" r="r" b="b"/>
                <a:pathLst>
                  <a:path w="13363" h="13096" extrusionOk="0">
                    <a:moveTo>
                      <a:pt x="1385" y="1"/>
                    </a:moveTo>
                    <a:cubicBezTo>
                      <a:pt x="1232" y="1"/>
                      <a:pt x="1080" y="26"/>
                      <a:pt x="930" y="84"/>
                    </a:cubicBezTo>
                    <a:cubicBezTo>
                      <a:pt x="320" y="312"/>
                      <a:pt x="0" y="1028"/>
                      <a:pt x="46" y="1683"/>
                    </a:cubicBezTo>
                    <a:cubicBezTo>
                      <a:pt x="107" y="2339"/>
                      <a:pt x="427" y="2933"/>
                      <a:pt x="777" y="3496"/>
                    </a:cubicBezTo>
                    <a:cubicBezTo>
                      <a:pt x="3626" y="8067"/>
                      <a:pt x="8197" y="11556"/>
                      <a:pt x="13362" y="13095"/>
                    </a:cubicBezTo>
                    <a:cubicBezTo>
                      <a:pt x="10955" y="6909"/>
                      <a:pt x="7100" y="3679"/>
                      <a:pt x="3032" y="724"/>
                    </a:cubicBezTo>
                    <a:cubicBezTo>
                      <a:pt x="2550" y="362"/>
                      <a:pt x="1964" y="1"/>
                      <a:pt x="1385"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31"/>
              <p:cNvSpPr/>
              <p:nvPr/>
            </p:nvSpPr>
            <p:spPr>
              <a:xfrm>
                <a:off x="4191850" y="2538800"/>
                <a:ext cx="169525" cy="442500"/>
              </a:xfrm>
              <a:custGeom>
                <a:avLst/>
                <a:gdLst/>
                <a:ahLst/>
                <a:cxnLst/>
                <a:rect l="l" t="t" r="r" b="b"/>
                <a:pathLst>
                  <a:path w="6781" h="17700" extrusionOk="0">
                    <a:moveTo>
                      <a:pt x="1818" y="0"/>
                    </a:moveTo>
                    <a:cubicBezTo>
                      <a:pt x="1259" y="0"/>
                      <a:pt x="722" y="402"/>
                      <a:pt x="442" y="909"/>
                    </a:cubicBezTo>
                    <a:cubicBezTo>
                      <a:pt x="137" y="1488"/>
                      <a:pt x="91" y="2174"/>
                      <a:pt x="76" y="2829"/>
                    </a:cubicBezTo>
                    <a:cubicBezTo>
                      <a:pt x="0" y="8207"/>
                      <a:pt x="1965" y="13601"/>
                      <a:pt x="5470" y="17699"/>
                    </a:cubicBezTo>
                    <a:cubicBezTo>
                      <a:pt x="6780" y="11193"/>
                      <a:pt x="5302" y="6394"/>
                      <a:pt x="3474" y="1717"/>
                    </a:cubicBezTo>
                    <a:cubicBezTo>
                      <a:pt x="3200" y="1001"/>
                      <a:pt x="2803" y="193"/>
                      <a:pt x="2057" y="26"/>
                    </a:cubicBezTo>
                    <a:cubicBezTo>
                      <a:pt x="1977" y="8"/>
                      <a:pt x="1898" y="0"/>
                      <a:pt x="1818"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31"/>
              <p:cNvSpPr/>
              <p:nvPr/>
            </p:nvSpPr>
            <p:spPr>
              <a:xfrm>
                <a:off x="4303450" y="2548475"/>
                <a:ext cx="199225" cy="426725"/>
              </a:xfrm>
              <a:custGeom>
                <a:avLst/>
                <a:gdLst/>
                <a:ahLst/>
                <a:cxnLst/>
                <a:rect l="l" t="t" r="r" b="b"/>
                <a:pathLst>
                  <a:path w="7969" h="17069" extrusionOk="0">
                    <a:moveTo>
                      <a:pt x="6483" y="1"/>
                    </a:moveTo>
                    <a:cubicBezTo>
                      <a:pt x="6177" y="1"/>
                      <a:pt x="5861" y="84"/>
                      <a:pt x="5592" y="233"/>
                    </a:cubicBezTo>
                    <a:cubicBezTo>
                      <a:pt x="5028" y="553"/>
                      <a:pt x="4617" y="1101"/>
                      <a:pt x="4251" y="1634"/>
                    </a:cubicBezTo>
                    <a:cubicBezTo>
                      <a:pt x="1280" y="6129"/>
                      <a:pt x="0" y="11736"/>
                      <a:pt x="747" y="17068"/>
                    </a:cubicBezTo>
                    <a:cubicBezTo>
                      <a:pt x="5378" y="12315"/>
                      <a:pt x="6719" y="7470"/>
                      <a:pt x="7710" y="2549"/>
                    </a:cubicBezTo>
                    <a:cubicBezTo>
                      <a:pt x="7877" y="1787"/>
                      <a:pt x="7969" y="903"/>
                      <a:pt x="7420" y="355"/>
                    </a:cubicBezTo>
                    <a:cubicBezTo>
                      <a:pt x="7176" y="110"/>
                      <a:pt x="6836" y="1"/>
                      <a:pt x="6483"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31"/>
              <p:cNvSpPr/>
              <p:nvPr/>
            </p:nvSpPr>
            <p:spPr>
              <a:xfrm>
                <a:off x="4319825" y="2677925"/>
                <a:ext cx="370625" cy="288900"/>
              </a:xfrm>
              <a:custGeom>
                <a:avLst/>
                <a:gdLst/>
                <a:ahLst/>
                <a:cxnLst/>
                <a:rect l="l" t="t" r="r" b="b"/>
                <a:pathLst>
                  <a:path w="14825" h="11556" extrusionOk="0">
                    <a:moveTo>
                      <a:pt x="13034" y="1"/>
                    </a:moveTo>
                    <a:cubicBezTo>
                      <a:pt x="12435" y="1"/>
                      <a:pt x="11850" y="227"/>
                      <a:pt x="11290" y="479"/>
                    </a:cubicBezTo>
                    <a:cubicBezTo>
                      <a:pt x="6369" y="2642"/>
                      <a:pt x="2270" y="6664"/>
                      <a:pt x="0" y="11555"/>
                    </a:cubicBezTo>
                    <a:cubicBezTo>
                      <a:pt x="6476" y="10047"/>
                      <a:pt x="10224" y="6695"/>
                      <a:pt x="13728" y="3099"/>
                    </a:cubicBezTo>
                    <a:cubicBezTo>
                      <a:pt x="14261" y="2551"/>
                      <a:pt x="14825" y="1865"/>
                      <a:pt x="14657" y="1103"/>
                    </a:cubicBezTo>
                    <a:cubicBezTo>
                      <a:pt x="14520" y="463"/>
                      <a:pt x="13835" y="52"/>
                      <a:pt x="13195" y="6"/>
                    </a:cubicBezTo>
                    <a:cubicBezTo>
                      <a:pt x="13141" y="3"/>
                      <a:pt x="13087" y="1"/>
                      <a:pt x="1303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31"/>
              <p:cNvSpPr/>
              <p:nvPr/>
            </p:nvSpPr>
            <p:spPr>
              <a:xfrm>
                <a:off x="4322875" y="2871375"/>
                <a:ext cx="454800" cy="122600"/>
              </a:xfrm>
              <a:custGeom>
                <a:avLst/>
                <a:gdLst/>
                <a:ahLst/>
                <a:cxnLst/>
                <a:rect l="l" t="t" r="r" b="b"/>
                <a:pathLst>
                  <a:path w="18192" h="4904" extrusionOk="0">
                    <a:moveTo>
                      <a:pt x="12064" y="1"/>
                    </a:moveTo>
                    <a:cubicBezTo>
                      <a:pt x="7818" y="1"/>
                      <a:pt x="3574" y="1203"/>
                      <a:pt x="0" y="3482"/>
                    </a:cubicBezTo>
                    <a:cubicBezTo>
                      <a:pt x="2910" y="4518"/>
                      <a:pt x="5542" y="4903"/>
                      <a:pt x="8019" y="4903"/>
                    </a:cubicBezTo>
                    <a:cubicBezTo>
                      <a:pt x="10858" y="4903"/>
                      <a:pt x="13492" y="4397"/>
                      <a:pt x="16105" y="3787"/>
                    </a:cubicBezTo>
                    <a:cubicBezTo>
                      <a:pt x="16851" y="3619"/>
                      <a:pt x="17704" y="3345"/>
                      <a:pt x="17963" y="2614"/>
                    </a:cubicBezTo>
                    <a:cubicBezTo>
                      <a:pt x="18192" y="2004"/>
                      <a:pt x="17857" y="1288"/>
                      <a:pt x="17323" y="907"/>
                    </a:cubicBezTo>
                    <a:cubicBezTo>
                      <a:pt x="16805" y="511"/>
                      <a:pt x="16135" y="374"/>
                      <a:pt x="15495" y="267"/>
                    </a:cubicBezTo>
                    <a:cubicBezTo>
                      <a:pt x="14360" y="89"/>
                      <a:pt x="13212" y="1"/>
                      <a:pt x="12064"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31"/>
              <p:cNvSpPr/>
              <p:nvPr/>
            </p:nvSpPr>
            <p:spPr>
              <a:xfrm>
                <a:off x="4329725" y="2953075"/>
                <a:ext cx="404925" cy="231300"/>
              </a:xfrm>
              <a:custGeom>
                <a:avLst/>
                <a:gdLst/>
                <a:ahLst/>
                <a:cxnLst/>
                <a:rect l="l" t="t" r="r" b="b"/>
                <a:pathLst>
                  <a:path w="16197" h="9252" extrusionOk="0">
                    <a:moveTo>
                      <a:pt x="0" y="1"/>
                    </a:moveTo>
                    <a:lnTo>
                      <a:pt x="0" y="1"/>
                    </a:lnTo>
                    <a:cubicBezTo>
                      <a:pt x="4053" y="5257"/>
                      <a:pt x="8654" y="7268"/>
                      <a:pt x="13378" y="8959"/>
                    </a:cubicBezTo>
                    <a:cubicBezTo>
                      <a:pt x="13805" y="9111"/>
                      <a:pt x="14279" y="9252"/>
                      <a:pt x="14720" y="9252"/>
                    </a:cubicBezTo>
                    <a:cubicBezTo>
                      <a:pt x="15035" y="9252"/>
                      <a:pt x="15333" y="9180"/>
                      <a:pt x="15587" y="8990"/>
                    </a:cubicBezTo>
                    <a:cubicBezTo>
                      <a:pt x="16105" y="8579"/>
                      <a:pt x="16196" y="7801"/>
                      <a:pt x="15968" y="7192"/>
                    </a:cubicBezTo>
                    <a:cubicBezTo>
                      <a:pt x="15739" y="6583"/>
                      <a:pt x="15252" y="6095"/>
                      <a:pt x="14764" y="5668"/>
                    </a:cubicBezTo>
                    <a:cubicBezTo>
                      <a:pt x="10742" y="2073"/>
                      <a:pt x="5379" y="16"/>
                      <a:pt x="0" y="1"/>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31"/>
              <p:cNvSpPr/>
              <p:nvPr/>
            </p:nvSpPr>
            <p:spPr>
              <a:xfrm>
                <a:off x="4338475" y="2951950"/>
                <a:ext cx="241900" cy="400050"/>
              </a:xfrm>
              <a:custGeom>
                <a:avLst/>
                <a:gdLst/>
                <a:ahLst/>
                <a:cxnLst/>
                <a:rect l="l" t="t" r="r" b="b"/>
                <a:pathLst>
                  <a:path w="9676" h="16002" extrusionOk="0">
                    <a:moveTo>
                      <a:pt x="1" y="0"/>
                    </a:moveTo>
                    <a:cubicBezTo>
                      <a:pt x="565" y="6612"/>
                      <a:pt x="3338" y="10802"/>
                      <a:pt x="6400" y="14779"/>
                    </a:cubicBezTo>
                    <a:cubicBezTo>
                      <a:pt x="6852" y="15362"/>
                      <a:pt x="7430" y="16002"/>
                      <a:pt x="8147" y="16002"/>
                    </a:cubicBezTo>
                    <a:cubicBezTo>
                      <a:pt x="8179" y="16002"/>
                      <a:pt x="8211" y="16000"/>
                      <a:pt x="8244" y="15998"/>
                    </a:cubicBezTo>
                    <a:cubicBezTo>
                      <a:pt x="8899" y="15937"/>
                      <a:pt x="9401" y="15343"/>
                      <a:pt x="9539" y="14703"/>
                    </a:cubicBezTo>
                    <a:cubicBezTo>
                      <a:pt x="9676" y="14063"/>
                      <a:pt x="9523" y="13392"/>
                      <a:pt x="9356" y="12752"/>
                    </a:cubicBezTo>
                    <a:cubicBezTo>
                      <a:pt x="7908" y="7557"/>
                      <a:pt x="4511" y="2941"/>
                      <a:pt x="1" y="0"/>
                    </a:cubicBezTo>
                    <a:close/>
                  </a:path>
                </a:pathLst>
              </a:custGeom>
              <a:solidFill>
                <a:srgbClr val="F39A2D">
                  <a:alpha val="5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31"/>
              <p:cNvSpPr/>
              <p:nvPr/>
            </p:nvSpPr>
            <p:spPr>
              <a:xfrm rot="-1240232">
                <a:off x="4152607" y="2800685"/>
                <a:ext cx="370636" cy="344623"/>
              </a:xfrm>
              <a:custGeom>
                <a:avLst/>
                <a:gdLst/>
                <a:ahLst/>
                <a:cxnLst/>
                <a:rect l="l" t="t" r="r" b="b"/>
                <a:pathLst>
                  <a:path w="11199" h="10413" extrusionOk="0">
                    <a:moveTo>
                      <a:pt x="4618" y="0"/>
                    </a:moveTo>
                    <a:cubicBezTo>
                      <a:pt x="4377" y="0"/>
                      <a:pt x="4139" y="70"/>
                      <a:pt x="3946" y="217"/>
                    </a:cubicBezTo>
                    <a:cubicBezTo>
                      <a:pt x="3809" y="339"/>
                      <a:pt x="3702" y="491"/>
                      <a:pt x="3657" y="689"/>
                    </a:cubicBezTo>
                    <a:cubicBezTo>
                      <a:pt x="3428" y="446"/>
                      <a:pt x="3123" y="278"/>
                      <a:pt x="2804" y="263"/>
                    </a:cubicBezTo>
                    <a:cubicBezTo>
                      <a:pt x="2790" y="262"/>
                      <a:pt x="2777" y="262"/>
                      <a:pt x="2764" y="262"/>
                    </a:cubicBezTo>
                    <a:cubicBezTo>
                      <a:pt x="1962" y="262"/>
                      <a:pt x="1388" y="1175"/>
                      <a:pt x="1463" y="1984"/>
                    </a:cubicBezTo>
                    <a:cubicBezTo>
                      <a:pt x="1539" y="2792"/>
                      <a:pt x="2072" y="3493"/>
                      <a:pt x="2575" y="4133"/>
                    </a:cubicBezTo>
                    <a:cubicBezTo>
                      <a:pt x="2011" y="4194"/>
                      <a:pt x="1432" y="4255"/>
                      <a:pt x="930" y="4514"/>
                    </a:cubicBezTo>
                    <a:cubicBezTo>
                      <a:pt x="427" y="4773"/>
                      <a:pt x="0" y="5260"/>
                      <a:pt x="0" y="5824"/>
                    </a:cubicBezTo>
                    <a:cubicBezTo>
                      <a:pt x="0" y="6525"/>
                      <a:pt x="625" y="7089"/>
                      <a:pt x="1310" y="7256"/>
                    </a:cubicBezTo>
                    <a:cubicBezTo>
                      <a:pt x="1513" y="7301"/>
                      <a:pt x="1718" y="7320"/>
                      <a:pt x="1922" y="7320"/>
                    </a:cubicBezTo>
                    <a:cubicBezTo>
                      <a:pt x="2410" y="7320"/>
                      <a:pt x="2900" y="7216"/>
                      <a:pt x="3383" y="7119"/>
                    </a:cubicBezTo>
                    <a:lnTo>
                      <a:pt x="3383" y="7119"/>
                    </a:lnTo>
                    <a:cubicBezTo>
                      <a:pt x="2697" y="7607"/>
                      <a:pt x="2438" y="8612"/>
                      <a:pt x="2819" y="9374"/>
                    </a:cubicBezTo>
                    <a:cubicBezTo>
                      <a:pt x="3124" y="10010"/>
                      <a:pt x="3823" y="10413"/>
                      <a:pt x="4524" y="10413"/>
                    </a:cubicBezTo>
                    <a:cubicBezTo>
                      <a:pt x="4662" y="10413"/>
                      <a:pt x="4801" y="10397"/>
                      <a:pt x="4937" y="10364"/>
                    </a:cubicBezTo>
                    <a:cubicBezTo>
                      <a:pt x="5733" y="10187"/>
                      <a:pt x="6358" y="9439"/>
                      <a:pt x="6439" y="8631"/>
                    </a:cubicBezTo>
                    <a:lnTo>
                      <a:pt x="6439" y="8631"/>
                    </a:lnTo>
                    <a:cubicBezTo>
                      <a:pt x="6400" y="9456"/>
                      <a:pt x="7112" y="10244"/>
                      <a:pt x="7938" y="10303"/>
                    </a:cubicBezTo>
                    <a:cubicBezTo>
                      <a:pt x="7965" y="10305"/>
                      <a:pt x="7992" y="10305"/>
                      <a:pt x="8019" y="10305"/>
                    </a:cubicBezTo>
                    <a:cubicBezTo>
                      <a:pt x="8857" y="10305"/>
                      <a:pt x="9632" y="9622"/>
                      <a:pt x="9721" y="8795"/>
                    </a:cubicBezTo>
                    <a:cubicBezTo>
                      <a:pt x="9812" y="7942"/>
                      <a:pt x="9187" y="7073"/>
                      <a:pt x="8349" y="6875"/>
                    </a:cubicBezTo>
                    <a:cubicBezTo>
                      <a:pt x="9142" y="6830"/>
                      <a:pt x="9919" y="6510"/>
                      <a:pt x="10513" y="5976"/>
                    </a:cubicBezTo>
                    <a:cubicBezTo>
                      <a:pt x="10894" y="5626"/>
                      <a:pt x="11199" y="5123"/>
                      <a:pt x="11122" y="4620"/>
                    </a:cubicBezTo>
                    <a:cubicBezTo>
                      <a:pt x="11046" y="4011"/>
                      <a:pt x="10437" y="3584"/>
                      <a:pt x="9843" y="3508"/>
                    </a:cubicBezTo>
                    <a:cubicBezTo>
                      <a:pt x="9730" y="3491"/>
                      <a:pt x="9617" y="3484"/>
                      <a:pt x="9505" y="3484"/>
                    </a:cubicBezTo>
                    <a:cubicBezTo>
                      <a:pt x="9009" y="3484"/>
                      <a:pt x="8517" y="3630"/>
                      <a:pt x="8045" y="3767"/>
                    </a:cubicBezTo>
                    <a:cubicBezTo>
                      <a:pt x="9126" y="3310"/>
                      <a:pt x="9340" y="1588"/>
                      <a:pt x="8395" y="872"/>
                    </a:cubicBezTo>
                    <a:cubicBezTo>
                      <a:pt x="8132" y="670"/>
                      <a:pt x="7811" y="578"/>
                      <a:pt x="7485" y="578"/>
                    </a:cubicBezTo>
                    <a:cubicBezTo>
                      <a:pt x="6828" y="578"/>
                      <a:pt x="6146" y="948"/>
                      <a:pt x="5851" y="1527"/>
                    </a:cubicBezTo>
                    <a:cubicBezTo>
                      <a:pt x="5912" y="1116"/>
                      <a:pt x="5805" y="674"/>
                      <a:pt x="5516" y="369"/>
                    </a:cubicBezTo>
                    <a:cubicBezTo>
                      <a:pt x="5286" y="131"/>
                      <a:pt x="4950" y="0"/>
                      <a:pt x="46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31"/>
              <p:cNvSpPr/>
              <p:nvPr/>
            </p:nvSpPr>
            <p:spPr>
              <a:xfrm rot="-1240232">
                <a:off x="4273053" y="2909613"/>
                <a:ext cx="176531" cy="160877"/>
              </a:xfrm>
              <a:custGeom>
                <a:avLst/>
                <a:gdLst/>
                <a:ahLst/>
                <a:cxnLst/>
                <a:rect l="l" t="t" r="r" b="b"/>
                <a:pathLst>
                  <a:path w="5334" h="4861" extrusionOk="0">
                    <a:moveTo>
                      <a:pt x="2408" y="0"/>
                    </a:moveTo>
                    <a:cubicBezTo>
                      <a:pt x="2286" y="0"/>
                      <a:pt x="2164" y="15"/>
                      <a:pt x="2058" y="76"/>
                    </a:cubicBezTo>
                    <a:cubicBezTo>
                      <a:pt x="1951" y="107"/>
                      <a:pt x="1860" y="168"/>
                      <a:pt x="1768" y="259"/>
                    </a:cubicBezTo>
                    <a:cubicBezTo>
                      <a:pt x="1723" y="305"/>
                      <a:pt x="1692" y="351"/>
                      <a:pt x="1662" y="396"/>
                    </a:cubicBezTo>
                    <a:cubicBezTo>
                      <a:pt x="1525" y="305"/>
                      <a:pt x="1357" y="244"/>
                      <a:pt x="1159" y="244"/>
                    </a:cubicBezTo>
                    <a:cubicBezTo>
                      <a:pt x="1" y="244"/>
                      <a:pt x="1" y="2042"/>
                      <a:pt x="1159" y="2042"/>
                    </a:cubicBezTo>
                    <a:cubicBezTo>
                      <a:pt x="1509" y="2042"/>
                      <a:pt x="1768" y="1859"/>
                      <a:pt x="1905" y="1630"/>
                    </a:cubicBezTo>
                    <a:cubicBezTo>
                      <a:pt x="1921" y="1646"/>
                      <a:pt x="1936" y="1661"/>
                      <a:pt x="1951" y="1676"/>
                    </a:cubicBezTo>
                    <a:cubicBezTo>
                      <a:pt x="2027" y="1707"/>
                      <a:pt x="2088" y="1737"/>
                      <a:pt x="2149" y="1752"/>
                    </a:cubicBezTo>
                    <a:cubicBezTo>
                      <a:pt x="1174" y="1752"/>
                      <a:pt x="1022" y="3063"/>
                      <a:pt x="1738" y="3443"/>
                    </a:cubicBezTo>
                    <a:cubicBezTo>
                      <a:pt x="1707" y="3443"/>
                      <a:pt x="1677" y="3428"/>
                      <a:pt x="1662" y="3428"/>
                    </a:cubicBezTo>
                    <a:cubicBezTo>
                      <a:pt x="732" y="3428"/>
                      <a:pt x="732" y="4860"/>
                      <a:pt x="1662" y="4860"/>
                    </a:cubicBezTo>
                    <a:cubicBezTo>
                      <a:pt x="2439" y="4860"/>
                      <a:pt x="2545" y="3840"/>
                      <a:pt x="2012" y="3535"/>
                    </a:cubicBezTo>
                    <a:lnTo>
                      <a:pt x="2149" y="3535"/>
                    </a:lnTo>
                    <a:cubicBezTo>
                      <a:pt x="2363" y="3535"/>
                      <a:pt x="2530" y="3474"/>
                      <a:pt x="2667" y="3382"/>
                    </a:cubicBezTo>
                    <a:cubicBezTo>
                      <a:pt x="2804" y="3626"/>
                      <a:pt x="3048" y="3794"/>
                      <a:pt x="3414" y="3794"/>
                    </a:cubicBezTo>
                    <a:cubicBezTo>
                      <a:pt x="3520" y="3794"/>
                      <a:pt x="3627" y="3763"/>
                      <a:pt x="3719" y="3733"/>
                    </a:cubicBezTo>
                    <a:cubicBezTo>
                      <a:pt x="3764" y="4053"/>
                      <a:pt x="3978" y="4358"/>
                      <a:pt x="4404" y="4358"/>
                    </a:cubicBezTo>
                    <a:cubicBezTo>
                      <a:pt x="5334" y="4358"/>
                      <a:pt x="5334" y="2925"/>
                      <a:pt x="4404" y="2925"/>
                    </a:cubicBezTo>
                    <a:cubicBezTo>
                      <a:pt x="4358" y="2925"/>
                      <a:pt x="4313" y="2941"/>
                      <a:pt x="4267" y="2941"/>
                    </a:cubicBezTo>
                    <a:cubicBezTo>
                      <a:pt x="4298" y="2484"/>
                      <a:pt x="4008" y="1996"/>
                      <a:pt x="3414" y="1996"/>
                    </a:cubicBezTo>
                    <a:cubicBezTo>
                      <a:pt x="3201" y="1996"/>
                      <a:pt x="3033" y="2057"/>
                      <a:pt x="2896" y="2164"/>
                    </a:cubicBezTo>
                    <a:cubicBezTo>
                      <a:pt x="2789" y="1981"/>
                      <a:pt x="2637" y="1844"/>
                      <a:pt x="2423" y="1783"/>
                    </a:cubicBezTo>
                    <a:lnTo>
                      <a:pt x="2911" y="1783"/>
                    </a:lnTo>
                    <a:cubicBezTo>
                      <a:pt x="2932" y="1785"/>
                      <a:pt x="2952" y="1787"/>
                      <a:pt x="2973" y="1787"/>
                    </a:cubicBezTo>
                    <a:cubicBezTo>
                      <a:pt x="3070" y="1787"/>
                      <a:pt x="3158" y="1757"/>
                      <a:pt x="3246" y="1707"/>
                    </a:cubicBezTo>
                    <a:cubicBezTo>
                      <a:pt x="3368" y="1676"/>
                      <a:pt x="3460" y="1615"/>
                      <a:pt x="3536" y="1524"/>
                    </a:cubicBezTo>
                    <a:cubicBezTo>
                      <a:pt x="3627" y="1448"/>
                      <a:pt x="3688" y="1356"/>
                      <a:pt x="3719" y="1234"/>
                    </a:cubicBezTo>
                    <a:cubicBezTo>
                      <a:pt x="3779" y="1128"/>
                      <a:pt x="3810" y="1021"/>
                      <a:pt x="3795" y="899"/>
                    </a:cubicBezTo>
                    <a:cubicBezTo>
                      <a:pt x="3795" y="808"/>
                      <a:pt x="3779" y="731"/>
                      <a:pt x="3764" y="655"/>
                    </a:cubicBezTo>
                    <a:cubicBezTo>
                      <a:pt x="3734" y="503"/>
                      <a:pt x="3642" y="366"/>
                      <a:pt x="3536" y="259"/>
                    </a:cubicBezTo>
                    <a:cubicBezTo>
                      <a:pt x="3475" y="213"/>
                      <a:pt x="3414" y="168"/>
                      <a:pt x="3353" y="122"/>
                    </a:cubicBezTo>
                    <a:cubicBezTo>
                      <a:pt x="3216" y="46"/>
                      <a:pt x="3063" y="0"/>
                      <a:pt x="2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31"/>
              <p:cNvSpPr/>
              <p:nvPr/>
            </p:nvSpPr>
            <p:spPr>
              <a:xfrm rot="-1240232">
                <a:off x="4258628" y="3009978"/>
                <a:ext cx="61028" cy="47426"/>
              </a:xfrm>
              <a:custGeom>
                <a:avLst/>
                <a:gdLst/>
                <a:ahLst/>
                <a:cxnLst/>
                <a:rect l="l" t="t" r="r" b="b"/>
                <a:pathLst>
                  <a:path w="1844" h="1433" extrusionOk="0">
                    <a:moveTo>
                      <a:pt x="914" y="1"/>
                    </a:moveTo>
                    <a:cubicBezTo>
                      <a:pt x="0" y="1"/>
                      <a:pt x="0" y="1433"/>
                      <a:pt x="914" y="1433"/>
                    </a:cubicBezTo>
                    <a:cubicBezTo>
                      <a:pt x="1844" y="1433"/>
                      <a:pt x="1844"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31"/>
              <p:cNvSpPr/>
              <p:nvPr/>
            </p:nvSpPr>
            <p:spPr>
              <a:xfrm rot="-1240232">
                <a:off x="4386034" y="2926353"/>
                <a:ext cx="61061" cy="47426"/>
              </a:xfrm>
              <a:custGeom>
                <a:avLst/>
                <a:gdLst/>
                <a:ahLst/>
                <a:cxnLst/>
                <a:rect l="l" t="t" r="r" b="b"/>
                <a:pathLst>
                  <a:path w="1845" h="1433" extrusionOk="0">
                    <a:moveTo>
                      <a:pt x="930" y="0"/>
                    </a:moveTo>
                    <a:cubicBezTo>
                      <a:pt x="1" y="0"/>
                      <a:pt x="1" y="1432"/>
                      <a:pt x="930" y="1432"/>
                    </a:cubicBezTo>
                    <a:cubicBezTo>
                      <a:pt x="1844" y="1432"/>
                      <a:pt x="1844" y="0"/>
                      <a:pt x="9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78" name="Google Shape;778;p31"/>
            <p:cNvSpPr/>
            <p:nvPr/>
          </p:nvSpPr>
          <p:spPr>
            <a:xfrm rot="-8100000">
              <a:off x="8650612" y="2465633"/>
              <a:ext cx="77591" cy="181795"/>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79" name="Google Shape;779;p31"/>
          <p:cNvSpPr/>
          <p:nvPr/>
        </p:nvSpPr>
        <p:spPr>
          <a:xfrm rot="9484086">
            <a:off x="805069" y="6413026"/>
            <a:ext cx="137224"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57977E">
              <a:alpha val="6250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0" name="Google Shape;780;p31"/>
          <p:cNvSpPr/>
          <p:nvPr/>
        </p:nvSpPr>
        <p:spPr>
          <a:xfrm rot="3948469">
            <a:off x="329915" y="5801971"/>
            <a:ext cx="137564" cy="104275"/>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39A2D">
              <a:alpha val="5714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1" name="Google Shape;781;p31"/>
          <p:cNvSpPr/>
          <p:nvPr/>
        </p:nvSpPr>
        <p:spPr>
          <a:xfrm rot="2700000">
            <a:off x="735336" y="5849903"/>
            <a:ext cx="124351" cy="290786"/>
          </a:xfrm>
          <a:custGeom>
            <a:avLst/>
            <a:gdLst/>
            <a:ahLst/>
            <a:cxnLst/>
            <a:rect l="l" t="t" r="r" b="b"/>
            <a:pathLst>
              <a:path w="13682" h="32057" extrusionOk="0">
                <a:moveTo>
                  <a:pt x="6140" y="1"/>
                </a:moveTo>
                <a:cubicBezTo>
                  <a:pt x="2133" y="4815"/>
                  <a:pt x="0" y="10772"/>
                  <a:pt x="320" y="16638"/>
                </a:cubicBezTo>
                <a:cubicBezTo>
                  <a:pt x="640" y="22489"/>
                  <a:pt x="3398" y="28172"/>
                  <a:pt x="7801" y="32057"/>
                </a:cubicBezTo>
                <a:cubicBezTo>
                  <a:pt x="11442" y="26633"/>
                  <a:pt x="13682" y="20965"/>
                  <a:pt x="13682" y="15099"/>
                </a:cubicBezTo>
                <a:cubicBezTo>
                  <a:pt x="13667" y="9218"/>
                  <a:pt x="11092" y="3139"/>
                  <a:pt x="6140"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2" name="Google Shape;782;p31"/>
          <p:cNvSpPr/>
          <p:nvPr/>
        </p:nvSpPr>
        <p:spPr>
          <a:xfrm rot="10382529">
            <a:off x="823517" y="397323"/>
            <a:ext cx="137226" cy="104543"/>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F09381">
              <a:alpha val="4196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3" name="Google Shape;783;p31"/>
          <p:cNvSpPr/>
          <p:nvPr/>
        </p:nvSpPr>
        <p:spPr>
          <a:xfrm rot="-6131494">
            <a:off x="329901" y="843541"/>
            <a:ext cx="137576" cy="104279"/>
          </a:xfrm>
          <a:custGeom>
            <a:avLst/>
            <a:gdLst/>
            <a:ahLst/>
            <a:cxnLst/>
            <a:rect l="l" t="t" r="r" b="b"/>
            <a:pathLst>
              <a:path w="6934" h="5270" extrusionOk="0">
                <a:moveTo>
                  <a:pt x="2588" y="0"/>
                </a:moveTo>
                <a:cubicBezTo>
                  <a:pt x="2329" y="0"/>
                  <a:pt x="2069" y="32"/>
                  <a:pt x="1814" y="99"/>
                </a:cubicBezTo>
                <a:cubicBezTo>
                  <a:pt x="1022" y="297"/>
                  <a:pt x="290" y="906"/>
                  <a:pt x="138" y="1699"/>
                </a:cubicBezTo>
                <a:cubicBezTo>
                  <a:pt x="1" y="2384"/>
                  <a:pt x="290" y="3085"/>
                  <a:pt x="732" y="3618"/>
                </a:cubicBezTo>
                <a:cubicBezTo>
                  <a:pt x="1448" y="4472"/>
                  <a:pt x="2515" y="4944"/>
                  <a:pt x="3612" y="5142"/>
                </a:cubicBezTo>
                <a:cubicBezTo>
                  <a:pt x="4144" y="5238"/>
                  <a:pt x="4681" y="5270"/>
                  <a:pt x="5219" y="5270"/>
                </a:cubicBezTo>
                <a:cubicBezTo>
                  <a:pt x="5789" y="5270"/>
                  <a:pt x="6361" y="5234"/>
                  <a:pt x="6933" y="5203"/>
                </a:cubicBezTo>
                <a:cubicBezTo>
                  <a:pt x="6613" y="3253"/>
                  <a:pt x="6126" y="2034"/>
                  <a:pt x="5242" y="1150"/>
                </a:cubicBezTo>
                <a:cubicBezTo>
                  <a:pt x="4543" y="451"/>
                  <a:pt x="3568" y="0"/>
                  <a:pt x="2588" y="0"/>
                </a:cubicBezTo>
                <a:close/>
              </a:path>
            </a:pathLst>
          </a:custGeom>
          <a:solidFill>
            <a:srgbClr val="D34E3A">
              <a:alpha val="56699"/>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xfrm>
            <a:off x="4286635" y="2867800"/>
            <a:ext cx="6143564" cy="11224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4788"/>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103" name="Google Shape;103;p3"/>
          <p:cNvSpPr txBox="1">
            <a:spLocks noGrp="1"/>
          </p:cNvSpPr>
          <p:nvPr>
            <p:ph type="subTitle" idx="1"/>
          </p:nvPr>
        </p:nvSpPr>
        <p:spPr>
          <a:xfrm>
            <a:off x="4286602" y="3990195"/>
            <a:ext cx="6143564" cy="55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4" name="Google Shape;104;p3"/>
          <p:cNvSpPr txBox="1">
            <a:spLocks noGrp="1"/>
          </p:cNvSpPr>
          <p:nvPr>
            <p:ph type="title" idx="2" hasCustomPrompt="1"/>
          </p:nvPr>
        </p:nvSpPr>
        <p:spPr>
          <a:xfrm>
            <a:off x="1922066" y="2867800"/>
            <a:ext cx="2060490" cy="167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576"/>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grpSp>
        <p:nvGrpSpPr>
          <p:cNvPr id="105" name="Google Shape;105;p3"/>
          <p:cNvGrpSpPr/>
          <p:nvPr/>
        </p:nvGrpSpPr>
        <p:grpSpPr>
          <a:xfrm rot="3477862">
            <a:off x="6389226" y="902177"/>
            <a:ext cx="656759" cy="679736"/>
            <a:chOff x="5960060" y="690272"/>
            <a:chExt cx="2453349" cy="2545478"/>
          </a:xfrm>
        </p:grpSpPr>
        <p:sp>
          <p:nvSpPr>
            <p:cNvPr id="106" name="Google Shape;106;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6" name="Google Shape;116;p3"/>
          <p:cNvGrpSpPr/>
          <p:nvPr/>
        </p:nvGrpSpPr>
        <p:grpSpPr>
          <a:xfrm>
            <a:off x="2763286" y="5431210"/>
            <a:ext cx="631398" cy="656733"/>
            <a:chOff x="5960060" y="690272"/>
            <a:chExt cx="2453349" cy="2545478"/>
          </a:xfrm>
        </p:grpSpPr>
        <p:sp>
          <p:nvSpPr>
            <p:cNvPr id="117" name="Google Shape;117;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7" name="Google Shape;127;p3"/>
          <p:cNvGrpSpPr/>
          <p:nvPr/>
        </p:nvGrpSpPr>
        <p:grpSpPr>
          <a:xfrm>
            <a:off x="10094640" y="4827221"/>
            <a:ext cx="987722" cy="1027355"/>
            <a:chOff x="5960060" y="690272"/>
            <a:chExt cx="2453349" cy="2545478"/>
          </a:xfrm>
        </p:grpSpPr>
        <p:sp>
          <p:nvSpPr>
            <p:cNvPr id="128" name="Google Shape;128;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8" name="Google Shape;138;p3"/>
          <p:cNvGrpSpPr/>
          <p:nvPr/>
        </p:nvGrpSpPr>
        <p:grpSpPr>
          <a:xfrm rot="5225851">
            <a:off x="9436946" y="1321846"/>
            <a:ext cx="910871" cy="942738"/>
            <a:chOff x="5960060" y="690272"/>
            <a:chExt cx="2453349" cy="2545478"/>
          </a:xfrm>
        </p:grpSpPr>
        <p:sp>
          <p:nvSpPr>
            <p:cNvPr id="139" name="Google Shape;139;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9" name="Google Shape;149;p3"/>
          <p:cNvGrpSpPr/>
          <p:nvPr/>
        </p:nvGrpSpPr>
        <p:grpSpPr>
          <a:xfrm>
            <a:off x="2763289" y="1378105"/>
            <a:ext cx="987722" cy="1027355"/>
            <a:chOff x="5960060" y="690272"/>
            <a:chExt cx="2453349" cy="2545478"/>
          </a:xfrm>
        </p:grpSpPr>
        <p:sp>
          <p:nvSpPr>
            <p:cNvPr id="150" name="Google Shape;150;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3" name="Google Shape;153;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9" name="Google Shape;159;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0" name="Google Shape;160;p3"/>
          <p:cNvGrpSpPr/>
          <p:nvPr/>
        </p:nvGrpSpPr>
        <p:grpSpPr>
          <a:xfrm rot="3410377">
            <a:off x="709291" y="3308679"/>
            <a:ext cx="765479" cy="792259"/>
            <a:chOff x="5960060" y="690272"/>
            <a:chExt cx="2453349" cy="2545478"/>
          </a:xfrm>
        </p:grpSpPr>
        <p:sp>
          <p:nvSpPr>
            <p:cNvPr id="161" name="Google Shape;161;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7" name="Google Shape;167;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8" name="Google Shape;168;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1" name="Google Shape;171;p3"/>
          <p:cNvGrpSpPr/>
          <p:nvPr/>
        </p:nvGrpSpPr>
        <p:grpSpPr>
          <a:xfrm rot="8676496">
            <a:off x="10449829" y="2859635"/>
            <a:ext cx="655240" cy="681532"/>
            <a:chOff x="5960060" y="690272"/>
            <a:chExt cx="2453349" cy="2545478"/>
          </a:xfrm>
        </p:grpSpPr>
        <p:sp>
          <p:nvSpPr>
            <p:cNvPr id="172" name="Google Shape;172;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2" name="Google Shape;182;p3"/>
          <p:cNvGrpSpPr/>
          <p:nvPr/>
        </p:nvGrpSpPr>
        <p:grpSpPr>
          <a:xfrm rot="5225350">
            <a:off x="6473819" y="5319559"/>
            <a:ext cx="850283" cy="880031"/>
            <a:chOff x="5960060" y="690272"/>
            <a:chExt cx="2453349" cy="2545478"/>
          </a:xfrm>
        </p:grpSpPr>
        <p:sp>
          <p:nvSpPr>
            <p:cNvPr id="183" name="Google Shape;183;p3"/>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3"/>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3"/>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3"/>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3"/>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3"/>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3"/>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3"/>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3"/>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3"/>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29040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8"/>
        <p:cNvGrpSpPr/>
        <p:nvPr/>
      </p:nvGrpSpPr>
      <p:grpSpPr>
        <a:xfrm>
          <a:off x="0" y="0"/>
          <a:ext cx="0" cy="0"/>
          <a:chOff x="0" y="0"/>
          <a:chExt cx="0" cy="0"/>
        </a:xfrm>
      </p:grpSpPr>
      <p:sp>
        <p:nvSpPr>
          <p:cNvPr id="339" name="Google Shape;339;p6"/>
          <p:cNvSpPr txBox="1">
            <a:spLocks noGrp="1"/>
          </p:cNvSpPr>
          <p:nvPr>
            <p:ph type="title"/>
          </p:nvPr>
        </p:nvSpPr>
        <p:spPr>
          <a:xfrm>
            <a:off x="948614" y="719333"/>
            <a:ext cx="10264543"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340" name="Google Shape;340;p6"/>
          <p:cNvGrpSpPr/>
          <p:nvPr/>
        </p:nvGrpSpPr>
        <p:grpSpPr>
          <a:xfrm rot="-5400000" flipH="1">
            <a:off x="122894" y="5671524"/>
            <a:ext cx="1069375" cy="1085267"/>
            <a:chOff x="7669859" y="-86358"/>
            <a:chExt cx="1358224" cy="1381827"/>
          </a:xfrm>
        </p:grpSpPr>
        <p:grpSp>
          <p:nvGrpSpPr>
            <p:cNvPr id="341" name="Google Shape;341;p6"/>
            <p:cNvGrpSpPr/>
            <p:nvPr/>
          </p:nvGrpSpPr>
          <p:grpSpPr>
            <a:xfrm rot="5400000" flipH="1">
              <a:off x="8376893" y="816831"/>
              <a:ext cx="469816" cy="487459"/>
              <a:chOff x="5960060" y="690272"/>
              <a:chExt cx="2453349" cy="2545478"/>
            </a:xfrm>
          </p:grpSpPr>
          <p:sp>
            <p:nvSpPr>
              <p:cNvPr id="342" name="Google Shape;342;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3" name="Google Shape;343;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4" name="Google Shape;344;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5" name="Google Shape;345;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6" name="Google Shape;346;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7" name="Google Shape;347;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8" name="Google Shape;348;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9" name="Google Shape;349;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0" name="Google Shape;350;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1" name="Google Shape;351;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2" name="Google Shape;352;p6"/>
            <p:cNvGrpSpPr/>
            <p:nvPr/>
          </p:nvGrpSpPr>
          <p:grpSpPr>
            <a:xfrm rot="-5400000" flipH="1">
              <a:off x="8326748" y="-99284"/>
              <a:ext cx="688410" cy="714261"/>
              <a:chOff x="5960060" y="690272"/>
              <a:chExt cx="2453349" cy="2545478"/>
            </a:xfrm>
          </p:grpSpPr>
          <p:sp>
            <p:nvSpPr>
              <p:cNvPr id="353" name="Google Shape;353;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4" name="Google Shape;354;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63" name="Google Shape;363;p6"/>
            <p:cNvGrpSpPr/>
            <p:nvPr/>
          </p:nvGrpSpPr>
          <p:grpSpPr>
            <a:xfrm flipH="1">
              <a:off x="7669859" y="239068"/>
              <a:ext cx="349848" cy="362985"/>
              <a:chOff x="5960060" y="690272"/>
              <a:chExt cx="2453349" cy="2545478"/>
            </a:xfrm>
          </p:grpSpPr>
          <p:sp>
            <p:nvSpPr>
              <p:cNvPr id="364" name="Google Shape;364;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374" name="Google Shape;374;p6"/>
          <p:cNvGrpSpPr/>
          <p:nvPr/>
        </p:nvGrpSpPr>
        <p:grpSpPr>
          <a:xfrm rot="-5400000" flipH="1">
            <a:off x="11032055" y="135567"/>
            <a:ext cx="1039369" cy="1060168"/>
            <a:chOff x="-106186" y="3779169"/>
            <a:chExt cx="1291250" cy="1320354"/>
          </a:xfrm>
        </p:grpSpPr>
        <p:grpSp>
          <p:nvGrpSpPr>
            <p:cNvPr id="375" name="Google Shape;375;p6"/>
            <p:cNvGrpSpPr/>
            <p:nvPr/>
          </p:nvGrpSpPr>
          <p:grpSpPr>
            <a:xfrm rot="-5400000" flipH="1">
              <a:off x="815150" y="4494558"/>
              <a:ext cx="363096" cy="376731"/>
              <a:chOff x="5960060" y="690272"/>
              <a:chExt cx="2453349" cy="2545478"/>
            </a:xfrm>
          </p:grpSpPr>
          <p:sp>
            <p:nvSpPr>
              <p:cNvPr id="376" name="Google Shape;376;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 name="Google Shape;381;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 name="Google Shape;382;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 name="Google Shape;383;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 name="Google Shape;384;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 name="Google Shape;385;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6" name="Google Shape;386;p6"/>
            <p:cNvGrpSpPr/>
            <p:nvPr/>
          </p:nvGrpSpPr>
          <p:grpSpPr>
            <a:xfrm rot="5400000" flipH="1">
              <a:off x="329690" y="3770347"/>
              <a:ext cx="469816" cy="487459"/>
              <a:chOff x="5960060" y="690272"/>
              <a:chExt cx="2453349" cy="2545478"/>
            </a:xfrm>
          </p:grpSpPr>
          <p:sp>
            <p:nvSpPr>
              <p:cNvPr id="387" name="Google Shape;387;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 name="Google Shape;388;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 name="Google Shape;389;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 name="Google Shape;390;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 name="Google Shape;391;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 name="Google Shape;392;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 name="Google Shape;393;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 name="Google Shape;394;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 name="Google Shape;395;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 name="Google Shape;396;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 name="Google Shape;397;p6"/>
            <p:cNvGrpSpPr/>
            <p:nvPr/>
          </p:nvGrpSpPr>
          <p:grpSpPr>
            <a:xfrm rot="10800000" flipH="1">
              <a:off x="-106186" y="4411226"/>
              <a:ext cx="663385" cy="688297"/>
              <a:chOff x="5960060" y="690272"/>
              <a:chExt cx="2453349" cy="2545478"/>
            </a:xfrm>
          </p:grpSpPr>
          <p:sp>
            <p:nvSpPr>
              <p:cNvPr id="398" name="Google Shape;398;p6"/>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 name="Google Shape;399;p6"/>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 name="Google Shape;400;p6"/>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 name="Google Shape;401;p6"/>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 name="Google Shape;402;p6"/>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 name="Google Shape;403;p6"/>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 name="Google Shape;404;p6"/>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 name="Google Shape;405;p6"/>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6" name="Google Shape;406;p6"/>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6"/>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9620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4"/>
        <p:cNvGrpSpPr/>
        <p:nvPr/>
      </p:nvGrpSpPr>
      <p:grpSpPr>
        <a:xfrm>
          <a:off x="0" y="0"/>
          <a:ext cx="0" cy="0"/>
          <a:chOff x="0" y="0"/>
          <a:chExt cx="0" cy="0"/>
        </a:xfrm>
      </p:grpSpPr>
      <p:sp>
        <p:nvSpPr>
          <p:cNvPr id="675" name="Google Shape;675;p14"/>
          <p:cNvSpPr txBox="1">
            <a:spLocks noGrp="1"/>
          </p:cNvSpPr>
          <p:nvPr>
            <p:ph type="title"/>
          </p:nvPr>
        </p:nvSpPr>
        <p:spPr>
          <a:xfrm>
            <a:off x="948614" y="719333"/>
            <a:ext cx="10264543"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76" name="Google Shape;676;p14"/>
          <p:cNvGrpSpPr/>
          <p:nvPr/>
        </p:nvGrpSpPr>
        <p:grpSpPr>
          <a:xfrm rot="5400000" flipH="1">
            <a:off x="11429315" y="40437"/>
            <a:ext cx="581280" cy="601278"/>
            <a:chOff x="5960060" y="690272"/>
            <a:chExt cx="2453349" cy="2545478"/>
          </a:xfrm>
        </p:grpSpPr>
        <p:sp>
          <p:nvSpPr>
            <p:cNvPr id="677" name="Google Shape;677;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6" name="Google Shape;686;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87" name="Google Shape;687;p14"/>
          <p:cNvGrpSpPr/>
          <p:nvPr/>
        </p:nvGrpSpPr>
        <p:grpSpPr>
          <a:xfrm rot="-5400000" flipH="1">
            <a:off x="11050131" y="590214"/>
            <a:ext cx="421321" cy="436063"/>
            <a:chOff x="5960060" y="690272"/>
            <a:chExt cx="2453349" cy="2545478"/>
          </a:xfrm>
        </p:grpSpPr>
        <p:sp>
          <p:nvSpPr>
            <p:cNvPr id="688" name="Google Shape;688;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9" name="Google Shape;689;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0" name="Google Shape;690;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1" name="Google Shape;691;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2" name="Google Shape;692;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3" name="Google Shape;693;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4" name="Google Shape;694;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5" name="Google Shape;695;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6" name="Google Shape;696;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7" name="Google Shape;697;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8" name="Google Shape;698;p14"/>
          <p:cNvGrpSpPr/>
          <p:nvPr/>
        </p:nvGrpSpPr>
        <p:grpSpPr>
          <a:xfrm flipH="1">
            <a:off x="10754526" y="-21298"/>
            <a:ext cx="528286" cy="549484"/>
            <a:chOff x="5960060" y="690272"/>
            <a:chExt cx="2453349" cy="2545478"/>
          </a:xfrm>
        </p:grpSpPr>
        <p:sp>
          <p:nvSpPr>
            <p:cNvPr id="699" name="Google Shape;699;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0" name="Google Shape;700;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1" name="Google Shape;701;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2" name="Google Shape;702;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3" name="Google Shape;703;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4" name="Google Shape;704;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5" name="Google Shape;705;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6" name="Google Shape;706;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7" name="Google Shape;707;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8" name="Google Shape;708;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9" name="Google Shape;709;p14"/>
          <p:cNvGrpSpPr/>
          <p:nvPr/>
        </p:nvGrpSpPr>
        <p:grpSpPr>
          <a:xfrm rot="6299774">
            <a:off x="-14768" y="-47768"/>
            <a:ext cx="1222279" cy="1028274"/>
            <a:chOff x="-118194" y="3934374"/>
            <a:chExt cx="1341650" cy="1131497"/>
          </a:xfrm>
        </p:grpSpPr>
        <p:grpSp>
          <p:nvGrpSpPr>
            <p:cNvPr id="710" name="Google Shape;710;p14"/>
            <p:cNvGrpSpPr/>
            <p:nvPr/>
          </p:nvGrpSpPr>
          <p:grpSpPr>
            <a:xfrm rot="-5400000" flipH="1">
              <a:off x="-103964" y="4293803"/>
              <a:ext cx="757839" cy="786298"/>
              <a:chOff x="5960060" y="690272"/>
              <a:chExt cx="2453349" cy="2545478"/>
            </a:xfrm>
          </p:grpSpPr>
          <p:sp>
            <p:nvSpPr>
              <p:cNvPr id="711" name="Google Shape;711;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2" name="Google Shape;712;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3" name="Google Shape;713;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4" name="Google Shape;714;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5" name="Google Shape;715;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6" name="Google Shape;716;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8" name="Google Shape;718;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9" name="Google Shape;719;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0" name="Google Shape;720;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21" name="Google Shape;721;p14"/>
            <p:cNvGrpSpPr/>
            <p:nvPr/>
          </p:nvGrpSpPr>
          <p:grpSpPr>
            <a:xfrm rot="5400000" flipH="1">
              <a:off x="675124" y="3927359"/>
              <a:ext cx="373645" cy="387676"/>
              <a:chOff x="5960060" y="690272"/>
              <a:chExt cx="2453349" cy="2545478"/>
            </a:xfrm>
          </p:grpSpPr>
          <p:sp>
            <p:nvSpPr>
              <p:cNvPr id="722" name="Google Shape;722;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accent5"/>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3" name="Google Shape;723;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4" name="Google Shape;724;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5" name="Google Shape;725;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6" name="Google Shape;726;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7" name="Google Shape;727;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8" name="Google Shape;728;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9" name="Google Shape;729;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0" name="Google Shape;730;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1" name="Google Shape;731;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32" name="Google Shape;732;p14"/>
            <p:cNvGrpSpPr/>
            <p:nvPr/>
          </p:nvGrpSpPr>
          <p:grpSpPr>
            <a:xfrm rot="10800000" flipH="1">
              <a:off x="753640" y="4521297"/>
              <a:ext cx="469816" cy="487459"/>
              <a:chOff x="5960060" y="690272"/>
              <a:chExt cx="2453349" cy="2545478"/>
            </a:xfrm>
          </p:grpSpPr>
          <p:sp>
            <p:nvSpPr>
              <p:cNvPr id="733" name="Google Shape;733;p14"/>
              <p:cNvSpPr/>
              <p:nvPr/>
            </p:nvSpPr>
            <p:spPr>
              <a:xfrm>
                <a:off x="5984621" y="722518"/>
                <a:ext cx="2405758" cy="2490203"/>
              </a:xfrm>
              <a:custGeom>
                <a:avLst/>
                <a:gdLst/>
                <a:ahLst/>
                <a:cxnLst/>
                <a:rect l="l" t="t" r="r" b="b"/>
                <a:pathLst>
                  <a:path w="193156" h="199936" extrusionOk="0">
                    <a:moveTo>
                      <a:pt x="180582" y="193279"/>
                    </a:moveTo>
                    <a:cubicBezTo>
                      <a:pt x="178857" y="196977"/>
                      <a:pt x="175282" y="199566"/>
                      <a:pt x="171091" y="199935"/>
                    </a:cubicBezTo>
                    <a:cubicBezTo>
                      <a:pt x="170351" y="198703"/>
                      <a:pt x="169858" y="197470"/>
                      <a:pt x="169612" y="196114"/>
                    </a:cubicBezTo>
                    <a:cubicBezTo>
                      <a:pt x="167886" y="191060"/>
                      <a:pt x="165544" y="186376"/>
                      <a:pt x="162586" y="181939"/>
                    </a:cubicBezTo>
                    <a:cubicBezTo>
                      <a:pt x="158888" y="177008"/>
                      <a:pt x="155436" y="171708"/>
                      <a:pt x="151862" y="166654"/>
                    </a:cubicBezTo>
                    <a:cubicBezTo>
                      <a:pt x="150629" y="164805"/>
                      <a:pt x="149150" y="163203"/>
                      <a:pt x="147794" y="161477"/>
                    </a:cubicBezTo>
                    <a:cubicBezTo>
                      <a:pt x="147424" y="161107"/>
                      <a:pt x="147054" y="160614"/>
                      <a:pt x="146685" y="160244"/>
                    </a:cubicBezTo>
                    <a:cubicBezTo>
                      <a:pt x="144959" y="157163"/>
                      <a:pt x="142247" y="154697"/>
                      <a:pt x="139042" y="153218"/>
                    </a:cubicBezTo>
                    <a:cubicBezTo>
                      <a:pt x="138796" y="152972"/>
                      <a:pt x="138549" y="152848"/>
                      <a:pt x="138303" y="152602"/>
                    </a:cubicBezTo>
                    <a:cubicBezTo>
                      <a:pt x="136823" y="151369"/>
                      <a:pt x="136700" y="151246"/>
                      <a:pt x="135221" y="152109"/>
                    </a:cubicBezTo>
                    <a:cubicBezTo>
                      <a:pt x="131646" y="154451"/>
                      <a:pt x="128442" y="157286"/>
                      <a:pt x="125483" y="160367"/>
                    </a:cubicBezTo>
                    <a:cubicBezTo>
                      <a:pt x="123018" y="162833"/>
                      <a:pt x="120429" y="165175"/>
                      <a:pt x="117964" y="167640"/>
                    </a:cubicBezTo>
                    <a:cubicBezTo>
                      <a:pt x="117718" y="167887"/>
                      <a:pt x="117348" y="168010"/>
                      <a:pt x="117224" y="168380"/>
                    </a:cubicBezTo>
                    <a:cubicBezTo>
                      <a:pt x="115129" y="172078"/>
                      <a:pt x="111431" y="174543"/>
                      <a:pt x="108843" y="177871"/>
                    </a:cubicBezTo>
                    <a:cubicBezTo>
                      <a:pt x="107610" y="179473"/>
                      <a:pt x="106377" y="180706"/>
                      <a:pt x="105145" y="182062"/>
                    </a:cubicBezTo>
                    <a:cubicBezTo>
                      <a:pt x="104652" y="182802"/>
                      <a:pt x="104035" y="183295"/>
                      <a:pt x="103049" y="184158"/>
                    </a:cubicBezTo>
                    <a:cubicBezTo>
                      <a:pt x="102803" y="183048"/>
                      <a:pt x="102556" y="182185"/>
                      <a:pt x="102433" y="181446"/>
                    </a:cubicBezTo>
                    <a:cubicBezTo>
                      <a:pt x="101940" y="179104"/>
                      <a:pt x="101570" y="176638"/>
                      <a:pt x="100830" y="174296"/>
                    </a:cubicBezTo>
                    <a:cubicBezTo>
                      <a:pt x="99967" y="170475"/>
                      <a:pt x="97379" y="167394"/>
                      <a:pt x="93928" y="165791"/>
                    </a:cubicBezTo>
                    <a:cubicBezTo>
                      <a:pt x="91339" y="164682"/>
                      <a:pt x="88874" y="163449"/>
                      <a:pt x="86408" y="162340"/>
                    </a:cubicBezTo>
                    <a:cubicBezTo>
                      <a:pt x="84806" y="161723"/>
                      <a:pt x="83327" y="161354"/>
                      <a:pt x="81601" y="160984"/>
                    </a:cubicBezTo>
                    <a:cubicBezTo>
                      <a:pt x="74082" y="159505"/>
                      <a:pt x="66563" y="158395"/>
                      <a:pt x="58921" y="157656"/>
                    </a:cubicBezTo>
                    <a:cubicBezTo>
                      <a:pt x="54730" y="157286"/>
                      <a:pt x="50539" y="156669"/>
                      <a:pt x="46471" y="156300"/>
                    </a:cubicBezTo>
                    <a:cubicBezTo>
                      <a:pt x="38459" y="155560"/>
                      <a:pt x="30446" y="156176"/>
                      <a:pt x="22681" y="158149"/>
                    </a:cubicBezTo>
                    <a:cubicBezTo>
                      <a:pt x="22065" y="158149"/>
                      <a:pt x="21448" y="158272"/>
                      <a:pt x="20832" y="158272"/>
                    </a:cubicBezTo>
                    <a:cubicBezTo>
                      <a:pt x="21078" y="157902"/>
                      <a:pt x="21202" y="157656"/>
                      <a:pt x="21571" y="157286"/>
                    </a:cubicBezTo>
                    <a:cubicBezTo>
                      <a:pt x="23790" y="155437"/>
                      <a:pt x="25762" y="153095"/>
                      <a:pt x="27365" y="150630"/>
                    </a:cubicBezTo>
                    <a:cubicBezTo>
                      <a:pt x="27488" y="150260"/>
                      <a:pt x="27611" y="150013"/>
                      <a:pt x="27858" y="149767"/>
                    </a:cubicBezTo>
                    <a:cubicBezTo>
                      <a:pt x="30077" y="146439"/>
                      <a:pt x="30200" y="146315"/>
                      <a:pt x="27858" y="143234"/>
                    </a:cubicBezTo>
                    <a:cubicBezTo>
                      <a:pt x="21448" y="133619"/>
                      <a:pt x="12820" y="125977"/>
                      <a:pt x="2589" y="120676"/>
                    </a:cubicBezTo>
                    <a:cubicBezTo>
                      <a:pt x="1849" y="120430"/>
                      <a:pt x="1233" y="120060"/>
                      <a:pt x="493" y="119690"/>
                    </a:cubicBezTo>
                    <a:cubicBezTo>
                      <a:pt x="247" y="119567"/>
                      <a:pt x="123" y="119444"/>
                      <a:pt x="0" y="119197"/>
                    </a:cubicBezTo>
                    <a:cubicBezTo>
                      <a:pt x="123" y="118457"/>
                      <a:pt x="863" y="118581"/>
                      <a:pt x="1233" y="118581"/>
                    </a:cubicBezTo>
                    <a:cubicBezTo>
                      <a:pt x="5054" y="118088"/>
                      <a:pt x="8752" y="116855"/>
                      <a:pt x="12080" y="115006"/>
                    </a:cubicBezTo>
                    <a:cubicBezTo>
                      <a:pt x="12327" y="114759"/>
                      <a:pt x="12573" y="114636"/>
                      <a:pt x="12943" y="114513"/>
                    </a:cubicBezTo>
                    <a:cubicBezTo>
                      <a:pt x="15778" y="114143"/>
                      <a:pt x="18120" y="112294"/>
                      <a:pt x="20585" y="111062"/>
                    </a:cubicBezTo>
                    <a:cubicBezTo>
                      <a:pt x="23667" y="109706"/>
                      <a:pt x="26255" y="107610"/>
                      <a:pt x="28228" y="105022"/>
                    </a:cubicBezTo>
                    <a:cubicBezTo>
                      <a:pt x="29214" y="103666"/>
                      <a:pt x="29584" y="102063"/>
                      <a:pt x="29460" y="100461"/>
                    </a:cubicBezTo>
                    <a:cubicBezTo>
                      <a:pt x="29337" y="98858"/>
                      <a:pt x="29214" y="97379"/>
                      <a:pt x="28967" y="95777"/>
                    </a:cubicBezTo>
                    <a:cubicBezTo>
                      <a:pt x="28844" y="95160"/>
                      <a:pt x="28598" y="94544"/>
                      <a:pt x="28351" y="93928"/>
                    </a:cubicBezTo>
                    <a:cubicBezTo>
                      <a:pt x="27858" y="92572"/>
                      <a:pt x="27242" y="91093"/>
                      <a:pt x="26872" y="89860"/>
                    </a:cubicBezTo>
                    <a:cubicBezTo>
                      <a:pt x="27488" y="88997"/>
                      <a:pt x="27981" y="89613"/>
                      <a:pt x="28351" y="89737"/>
                    </a:cubicBezTo>
                    <a:cubicBezTo>
                      <a:pt x="28967" y="89737"/>
                      <a:pt x="29707" y="89860"/>
                      <a:pt x="30323" y="89983"/>
                    </a:cubicBezTo>
                    <a:cubicBezTo>
                      <a:pt x="30816" y="90107"/>
                      <a:pt x="31309" y="90353"/>
                      <a:pt x="31802" y="90600"/>
                    </a:cubicBezTo>
                    <a:cubicBezTo>
                      <a:pt x="36240" y="92449"/>
                      <a:pt x="40924" y="93681"/>
                      <a:pt x="45485" y="95284"/>
                    </a:cubicBezTo>
                    <a:cubicBezTo>
                      <a:pt x="46224" y="95407"/>
                      <a:pt x="46964" y="95777"/>
                      <a:pt x="47580" y="96147"/>
                    </a:cubicBezTo>
                    <a:cubicBezTo>
                      <a:pt x="49183" y="97009"/>
                      <a:pt x="51032" y="97626"/>
                      <a:pt x="52881" y="97872"/>
                    </a:cubicBezTo>
                    <a:cubicBezTo>
                      <a:pt x="55592" y="98242"/>
                      <a:pt x="58304" y="98489"/>
                      <a:pt x="61016" y="98365"/>
                    </a:cubicBezTo>
                    <a:cubicBezTo>
                      <a:pt x="62742" y="98242"/>
                      <a:pt x="64467" y="97379"/>
                      <a:pt x="65577" y="96023"/>
                    </a:cubicBezTo>
                    <a:cubicBezTo>
                      <a:pt x="66686" y="94914"/>
                      <a:pt x="66686" y="93311"/>
                      <a:pt x="65823" y="92079"/>
                    </a:cubicBezTo>
                    <a:cubicBezTo>
                      <a:pt x="63851" y="88997"/>
                      <a:pt x="61509" y="86039"/>
                      <a:pt x="58797" y="83574"/>
                    </a:cubicBezTo>
                    <a:cubicBezTo>
                      <a:pt x="56332" y="81108"/>
                      <a:pt x="53867" y="78643"/>
                      <a:pt x="51525" y="76054"/>
                    </a:cubicBezTo>
                    <a:cubicBezTo>
                      <a:pt x="49676" y="74082"/>
                      <a:pt x="47703" y="72110"/>
                      <a:pt x="45485" y="70507"/>
                    </a:cubicBezTo>
                    <a:cubicBezTo>
                      <a:pt x="44006" y="69521"/>
                      <a:pt x="42773" y="68289"/>
                      <a:pt x="41787" y="66810"/>
                    </a:cubicBezTo>
                    <a:cubicBezTo>
                      <a:pt x="41664" y="66686"/>
                      <a:pt x="41540" y="66440"/>
                      <a:pt x="41294" y="66316"/>
                    </a:cubicBezTo>
                    <a:cubicBezTo>
                      <a:pt x="38952" y="64221"/>
                      <a:pt x="36610" y="62002"/>
                      <a:pt x="34514" y="59660"/>
                    </a:cubicBezTo>
                    <a:cubicBezTo>
                      <a:pt x="33158" y="58428"/>
                      <a:pt x="31802" y="57195"/>
                      <a:pt x="30570" y="55716"/>
                    </a:cubicBezTo>
                    <a:cubicBezTo>
                      <a:pt x="30077" y="55099"/>
                      <a:pt x="29460" y="54483"/>
                      <a:pt x="28721" y="53990"/>
                    </a:cubicBezTo>
                    <a:lnTo>
                      <a:pt x="21695" y="48073"/>
                    </a:lnTo>
                    <a:cubicBezTo>
                      <a:pt x="21448" y="47703"/>
                      <a:pt x="21325" y="47457"/>
                      <a:pt x="21202" y="47087"/>
                    </a:cubicBezTo>
                    <a:cubicBezTo>
                      <a:pt x="23174" y="46594"/>
                      <a:pt x="25393" y="46471"/>
                      <a:pt x="27488" y="46594"/>
                    </a:cubicBezTo>
                    <a:cubicBezTo>
                      <a:pt x="29584" y="46841"/>
                      <a:pt x="31679" y="46594"/>
                      <a:pt x="33651" y="45978"/>
                    </a:cubicBezTo>
                    <a:cubicBezTo>
                      <a:pt x="34268" y="45855"/>
                      <a:pt x="34884" y="45731"/>
                      <a:pt x="35500" y="45855"/>
                    </a:cubicBezTo>
                    <a:cubicBezTo>
                      <a:pt x="38459" y="45855"/>
                      <a:pt x="41294" y="44499"/>
                      <a:pt x="43266" y="42403"/>
                    </a:cubicBezTo>
                    <a:cubicBezTo>
                      <a:pt x="44006" y="41664"/>
                      <a:pt x="44499" y="40677"/>
                      <a:pt x="44499" y="39691"/>
                    </a:cubicBezTo>
                    <a:cubicBezTo>
                      <a:pt x="44622" y="38705"/>
                      <a:pt x="44868" y="37719"/>
                      <a:pt x="44868" y="36733"/>
                    </a:cubicBezTo>
                    <a:cubicBezTo>
                      <a:pt x="45238" y="31802"/>
                      <a:pt x="45115" y="26872"/>
                      <a:pt x="44499" y="22064"/>
                    </a:cubicBezTo>
                    <a:cubicBezTo>
                      <a:pt x="44129" y="19969"/>
                      <a:pt x="44252" y="17873"/>
                      <a:pt x="43759" y="15901"/>
                    </a:cubicBezTo>
                    <a:cubicBezTo>
                      <a:pt x="43019" y="12203"/>
                      <a:pt x="42033" y="8752"/>
                      <a:pt x="41170" y="5177"/>
                    </a:cubicBezTo>
                    <a:cubicBezTo>
                      <a:pt x="41047" y="4931"/>
                      <a:pt x="41047" y="4561"/>
                      <a:pt x="40924" y="3821"/>
                    </a:cubicBezTo>
                    <a:cubicBezTo>
                      <a:pt x="41294" y="4068"/>
                      <a:pt x="41664" y="4191"/>
                      <a:pt x="42033" y="4438"/>
                    </a:cubicBezTo>
                    <a:cubicBezTo>
                      <a:pt x="43759" y="5547"/>
                      <a:pt x="45361" y="6780"/>
                      <a:pt x="47087" y="8012"/>
                    </a:cubicBezTo>
                    <a:cubicBezTo>
                      <a:pt x="47827" y="8505"/>
                      <a:pt x="48566" y="8998"/>
                      <a:pt x="49306" y="9491"/>
                    </a:cubicBezTo>
                    <a:cubicBezTo>
                      <a:pt x="55839" y="13436"/>
                      <a:pt x="62865" y="16518"/>
                      <a:pt x="70261" y="18736"/>
                    </a:cubicBezTo>
                    <a:lnTo>
                      <a:pt x="71247" y="18983"/>
                    </a:lnTo>
                    <a:cubicBezTo>
                      <a:pt x="73096" y="19599"/>
                      <a:pt x="75068" y="20092"/>
                      <a:pt x="76917" y="18983"/>
                    </a:cubicBezTo>
                    <a:cubicBezTo>
                      <a:pt x="79382" y="17750"/>
                      <a:pt x="81231" y="15778"/>
                      <a:pt x="82217" y="13313"/>
                    </a:cubicBezTo>
                    <a:cubicBezTo>
                      <a:pt x="82464" y="12573"/>
                      <a:pt x="82710" y="11833"/>
                      <a:pt x="83204" y="11217"/>
                    </a:cubicBezTo>
                    <a:cubicBezTo>
                      <a:pt x="84313" y="9738"/>
                      <a:pt x="85299" y="7889"/>
                      <a:pt x="85669" y="6040"/>
                    </a:cubicBezTo>
                    <a:cubicBezTo>
                      <a:pt x="86408" y="3945"/>
                      <a:pt x="87271" y="1849"/>
                      <a:pt x="88381" y="0"/>
                    </a:cubicBezTo>
                    <a:cubicBezTo>
                      <a:pt x="89243" y="1233"/>
                      <a:pt x="89860" y="2465"/>
                      <a:pt x="90353" y="3945"/>
                    </a:cubicBezTo>
                    <a:cubicBezTo>
                      <a:pt x="90846" y="5300"/>
                      <a:pt x="91216" y="6656"/>
                      <a:pt x="91709" y="8012"/>
                    </a:cubicBezTo>
                    <a:cubicBezTo>
                      <a:pt x="92202" y="9861"/>
                      <a:pt x="92941" y="11710"/>
                      <a:pt x="94051" y="13313"/>
                    </a:cubicBezTo>
                    <a:cubicBezTo>
                      <a:pt x="94421" y="14052"/>
                      <a:pt x="94667" y="14669"/>
                      <a:pt x="94914" y="15408"/>
                    </a:cubicBezTo>
                    <a:cubicBezTo>
                      <a:pt x="95653" y="17011"/>
                      <a:pt x="96516" y="18490"/>
                      <a:pt x="97256" y="20215"/>
                    </a:cubicBezTo>
                    <a:cubicBezTo>
                      <a:pt x="98735" y="23667"/>
                      <a:pt x="100337" y="27118"/>
                      <a:pt x="101816" y="30693"/>
                    </a:cubicBezTo>
                    <a:cubicBezTo>
                      <a:pt x="102803" y="32912"/>
                      <a:pt x="103542" y="35254"/>
                      <a:pt x="104528" y="37349"/>
                    </a:cubicBezTo>
                    <a:cubicBezTo>
                      <a:pt x="106747" y="42280"/>
                      <a:pt x="108966" y="47087"/>
                      <a:pt x="111431" y="51894"/>
                    </a:cubicBezTo>
                    <a:cubicBezTo>
                      <a:pt x="112664" y="53990"/>
                      <a:pt x="114020" y="55962"/>
                      <a:pt x="115499" y="57811"/>
                    </a:cubicBezTo>
                    <a:cubicBezTo>
                      <a:pt x="116485" y="59044"/>
                      <a:pt x="118087" y="59290"/>
                      <a:pt x="119443" y="58551"/>
                    </a:cubicBezTo>
                    <a:cubicBezTo>
                      <a:pt x="121292" y="57688"/>
                      <a:pt x="122771" y="55962"/>
                      <a:pt x="123388" y="53867"/>
                    </a:cubicBezTo>
                    <a:cubicBezTo>
                      <a:pt x="124127" y="51401"/>
                      <a:pt x="124744" y="48813"/>
                      <a:pt x="125360" y="46348"/>
                    </a:cubicBezTo>
                    <a:cubicBezTo>
                      <a:pt x="125483" y="45608"/>
                      <a:pt x="125606" y="44745"/>
                      <a:pt x="125483" y="44006"/>
                    </a:cubicBezTo>
                    <a:cubicBezTo>
                      <a:pt x="125113" y="39691"/>
                      <a:pt x="125237" y="35377"/>
                      <a:pt x="125730" y="30939"/>
                    </a:cubicBezTo>
                    <a:cubicBezTo>
                      <a:pt x="125730" y="29830"/>
                      <a:pt x="125730" y="28597"/>
                      <a:pt x="125730" y="27365"/>
                    </a:cubicBezTo>
                    <a:cubicBezTo>
                      <a:pt x="125483" y="24900"/>
                      <a:pt x="125606" y="22434"/>
                      <a:pt x="126223" y="19969"/>
                    </a:cubicBezTo>
                    <a:cubicBezTo>
                      <a:pt x="127086" y="20462"/>
                      <a:pt x="127825" y="21078"/>
                      <a:pt x="128565" y="21695"/>
                    </a:cubicBezTo>
                    <a:cubicBezTo>
                      <a:pt x="130290" y="23174"/>
                      <a:pt x="132139" y="24530"/>
                      <a:pt x="134112" y="25516"/>
                    </a:cubicBezTo>
                    <a:cubicBezTo>
                      <a:pt x="137810" y="27735"/>
                      <a:pt x="141014" y="26872"/>
                      <a:pt x="144219" y="24900"/>
                    </a:cubicBezTo>
                    <a:cubicBezTo>
                      <a:pt x="146438" y="23913"/>
                      <a:pt x="148287" y="22311"/>
                      <a:pt x="149766" y="20339"/>
                    </a:cubicBezTo>
                    <a:cubicBezTo>
                      <a:pt x="153218" y="17873"/>
                      <a:pt x="155436" y="14299"/>
                      <a:pt x="158518" y="11464"/>
                    </a:cubicBezTo>
                    <a:cubicBezTo>
                      <a:pt x="159874" y="10108"/>
                      <a:pt x="160860" y="8629"/>
                      <a:pt x="161846" y="7026"/>
                    </a:cubicBezTo>
                    <a:cubicBezTo>
                      <a:pt x="162216" y="6287"/>
                      <a:pt x="162709" y="5547"/>
                      <a:pt x="163079" y="4807"/>
                    </a:cubicBezTo>
                    <a:cubicBezTo>
                      <a:pt x="163818" y="5054"/>
                      <a:pt x="163695" y="5547"/>
                      <a:pt x="163818" y="5917"/>
                    </a:cubicBezTo>
                    <a:cubicBezTo>
                      <a:pt x="164558" y="16518"/>
                      <a:pt x="168502" y="26132"/>
                      <a:pt x="173679" y="35254"/>
                    </a:cubicBezTo>
                    <a:cubicBezTo>
                      <a:pt x="174789" y="37226"/>
                      <a:pt x="176145" y="38952"/>
                      <a:pt x="177377" y="40677"/>
                    </a:cubicBezTo>
                    <a:cubicBezTo>
                      <a:pt x="178117" y="42033"/>
                      <a:pt x="179719" y="42526"/>
                      <a:pt x="181075" y="41910"/>
                    </a:cubicBezTo>
                    <a:cubicBezTo>
                      <a:pt x="183048" y="41294"/>
                      <a:pt x="185143" y="40924"/>
                      <a:pt x="187115" y="40308"/>
                    </a:cubicBezTo>
                    <a:cubicBezTo>
                      <a:pt x="189087" y="39691"/>
                      <a:pt x="190813" y="38828"/>
                      <a:pt x="193155" y="37842"/>
                    </a:cubicBezTo>
                    <a:cubicBezTo>
                      <a:pt x="192909" y="38459"/>
                      <a:pt x="192539" y="38952"/>
                      <a:pt x="192292" y="39568"/>
                    </a:cubicBezTo>
                    <a:cubicBezTo>
                      <a:pt x="187362" y="46717"/>
                      <a:pt x="183787" y="54730"/>
                      <a:pt x="181938" y="63235"/>
                    </a:cubicBezTo>
                    <a:cubicBezTo>
                      <a:pt x="179473" y="72849"/>
                      <a:pt x="176761" y="82587"/>
                      <a:pt x="175282" y="92449"/>
                    </a:cubicBezTo>
                    <a:cubicBezTo>
                      <a:pt x="174419" y="96393"/>
                      <a:pt x="174173" y="100461"/>
                      <a:pt x="174542" y="104529"/>
                    </a:cubicBezTo>
                    <a:cubicBezTo>
                      <a:pt x="174666" y="105761"/>
                      <a:pt x="174789" y="107117"/>
                      <a:pt x="174789" y="108473"/>
                    </a:cubicBezTo>
                    <a:cubicBezTo>
                      <a:pt x="174789" y="111185"/>
                      <a:pt x="175775" y="113897"/>
                      <a:pt x="177624" y="115992"/>
                    </a:cubicBezTo>
                    <a:cubicBezTo>
                      <a:pt x="178363" y="116855"/>
                      <a:pt x="179103" y="117595"/>
                      <a:pt x="179966" y="118211"/>
                    </a:cubicBezTo>
                    <a:cubicBezTo>
                      <a:pt x="182185" y="119813"/>
                      <a:pt x="184403" y="121046"/>
                      <a:pt x="186622" y="122402"/>
                    </a:cubicBezTo>
                    <a:cubicBezTo>
                      <a:pt x="187362" y="122895"/>
                      <a:pt x="188348" y="123018"/>
                      <a:pt x="188594" y="124128"/>
                    </a:cubicBezTo>
                    <a:cubicBezTo>
                      <a:pt x="187978" y="124867"/>
                      <a:pt x="186992" y="125360"/>
                      <a:pt x="186006" y="125607"/>
                    </a:cubicBezTo>
                    <a:cubicBezTo>
                      <a:pt x="181815" y="127086"/>
                      <a:pt x="177624" y="128812"/>
                      <a:pt x="173556" y="130661"/>
                    </a:cubicBezTo>
                    <a:cubicBezTo>
                      <a:pt x="173186" y="130907"/>
                      <a:pt x="172817" y="131154"/>
                      <a:pt x="172447" y="131277"/>
                    </a:cubicBezTo>
                    <a:cubicBezTo>
                      <a:pt x="169488" y="132017"/>
                      <a:pt x="166530" y="133126"/>
                      <a:pt x="163942" y="134728"/>
                    </a:cubicBezTo>
                    <a:cubicBezTo>
                      <a:pt x="161230" y="135961"/>
                      <a:pt x="158518" y="137563"/>
                      <a:pt x="155683" y="138673"/>
                    </a:cubicBezTo>
                    <a:cubicBezTo>
                      <a:pt x="152848" y="140029"/>
                      <a:pt x="150259" y="141631"/>
                      <a:pt x="147794" y="143480"/>
                    </a:cubicBezTo>
                    <a:cubicBezTo>
                      <a:pt x="146561" y="144343"/>
                      <a:pt x="146561" y="144713"/>
                      <a:pt x="147054" y="146192"/>
                    </a:cubicBezTo>
                    <a:cubicBezTo>
                      <a:pt x="147301" y="146932"/>
                      <a:pt x="147547" y="147794"/>
                      <a:pt x="147671" y="148657"/>
                    </a:cubicBezTo>
                    <a:cubicBezTo>
                      <a:pt x="148164" y="151123"/>
                      <a:pt x="149150" y="153465"/>
                      <a:pt x="150629" y="155560"/>
                    </a:cubicBezTo>
                    <a:cubicBezTo>
                      <a:pt x="150876" y="156053"/>
                      <a:pt x="151245" y="156423"/>
                      <a:pt x="151492" y="156916"/>
                    </a:cubicBezTo>
                    <a:cubicBezTo>
                      <a:pt x="154697" y="163079"/>
                      <a:pt x="159258" y="168380"/>
                      <a:pt x="163079" y="174173"/>
                    </a:cubicBezTo>
                    <a:cubicBezTo>
                      <a:pt x="164435" y="176269"/>
                      <a:pt x="165791" y="178364"/>
                      <a:pt x="167270" y="180460"/>
                    </a:cubicBezTo>
                    <a:cubicBezTo>
                      <a:pt x="167640" y="181199"/>
                      <a:pt x="168133" y="181939"/>
                      <a:pt x="168749" y="182555"/>
                    </a:cubicBezTo>
                    <a:cubicBezTo>
                      <a:pt x="171830" y="185513"/>
                      <a:pt x="174542" y="188842"/>
                      <a:pt x="178117" y="191184"/>
                    </a:cubicBezTo>
                    <a:cubicBezTo>
                      <a:pt x="178980" y="191800"/>
                      <a:pt x="179719" y="192416"/>
                      <a:pt x="180582" y="193279"/>
                    </a:cubicBez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4" name="Google Shape;734;p14"/>
              <p:cNvSpPr/>
              <p:nvPr/>
            </p:nvSpPr>
            <p:spPr>
              <a:xfrm>
                <a:off x="5960060" y="690272"/>
                <a:ext cx="2453349" cy="2545478"/>
              </a:xfrm>
              <a:custGeom>
                <a:avLst/>
                <a:gdLst/>
                <a:ahLst/>
                <a:cxnLst/>
                <a:rect l="l" t="t" r="r" b="b"/>
                <a:pathLst>
                  <a:path w="196977" h="204374" extrusionOk="0">
                    <a:moveTo>
                      <a:pt x="125606" y="19476"/>
                    </a:moveTo>
                    <a:cubicBezTo>
                      <a:pt x="127209" y="19846"/>
                      <a:pt x="128688" y="20586"/>
                      <a:pt x="129797" y="21818"/>
                    </a:cubicBezTo>
                    <a:cubicBezTo>
                      <a:pt x="130167" y="22188"/>
                      <a:pt x="130537" y="22558"/>
                      <a:pt x="130907" y="22928"/>
                    </a:cubicBezTo>
                    <a:cubicBezTo>
                      <a:pt x="133125" y="24777"/>
                      <a:pt x="135714" y="26009"/>
                      <a:pt x="138426" y="26872"/>
                    </a:cubicBezTo>
                    <a:cubicBezTo>
                      <a:pt x="140644" y="27858"/>
                      <a:pt x="143233" y="27612"/>
                      <a:pt x="145205" y="26133"/>
                    </a:cubicBezTo>
                    <a:cubicBezTo>
                      <a:pt x="148780" y="23667"/>
                      <a:pt x="151985" y="20709"/>
                      <a:pt x="154820" y="17381"/>
                    </a:cubicBezTo>
                    <a:cubicBezTo>
                      <a:pt x="155066" y="17011"/>
                      <a:pt x="155436" y="16764"/>
                      <a:pt x="155683" y="16395"/>
                    </a:cubicBezTo>
                    <a:cubicBezTo>
                      <a:pt x="158394" y="14176"/>
                      <a:pt x="160736" y="11464"/>
                      <a:pt x="162709" y="8506"/>
                    </a:cubicBezTo>
                    <a:cubicBezTo>
                      <a:pt x="163448" y="7273"/>
                      <a:pt x="164681" y="6287"/>
                      <a:pt x="166160" y="5794"/>
                    </a:cubicBezTo>
                    <a:cubicBezTo>
                      <a:pt x="167023" y="6657"/>
                      <a:pt x="166900" y="7889"/>
                      <a:pt x="167023" y="8876"/>
                    </a:cubicBezTo>
                    <a:cubicBezTo>
                      <a:pt x="167763" y="14546"/>
                      <a:pt x="169118" y="19969"/>
                      <a:pt x="171337" y="25023"/>
                    </a:cubicBezTo>
                    <a:cubicBezTo>
                      <a:pt x="173433" y="30077"/>
                      <a:pt x="175898" y="34761"/>
                      <a:pt x="178856" y="39322"/>
                    </a:cubicBezTo>
                    <a:cubicBezTo>
                      <a:pt x="179226" y="39938"/>
                      <a:pt x="179719" y="40555"/>
                      <a:pt x="180089" y="41294"/>
                    </a:cubicBezTo>
                    <a:cubicBezTo>
                      <a:pt x="180952" y="42527"/>
                      <a:pt x="182431" y="43143"/>
                      <a:pt x="183787" y="42773"/>
                    </a:cubicBezTo>
                    <a:cubicBezTo>
                      <a:pt x="187115" y="42280"/>
                      <a:pt x="190197" y="41294"/>
                      <a:pt x="193032" y="39692"/>
                    </a:cubicBezTo>
                    <a:cubicBezTo>
                      <a:pt x="194264" y="38952"/>
                      <a:pt x="195497" y="38459"/>
                      <a:pt x="196976" y="38336"/>
                    </a:cubicBezTo>
                    <a:cubicBezTo>
                      <a:pt x="196976" y="38952"/>
                      <a:pt x="196976" y="39568"/>
                      <a:pt x="196976" y="40185"/>
                    </a:cubicBezTo>
                    <a:cubicBezTo>
                      <a:pt x="196483" y="41294"/>
                      <a:pt x="195867" y="42404"/>
                      <a:pt x="195250" y="43390"/>
                    </a:cubicBezTo>
                    <a:cubicBezTo>
                      <a:pt x="190690" y="50416"/>
                      <a:pt x="187485" y="58181"/>
                      <a:pt x="185513" y="66317"/>
                    </a:cubicBezTo>
                    <a:cubicBezTo>
                      <a:pt x="183047" y="76178"/>
                      <a:pt x="180335" y="86039"/>
                      <a:pt x="178856" y="96147"/>
                    </a:cubicBezTo>
                    <a:cubicBezTo>
                      <a:pt x="178117" y="99352"/>
                      <a:pt x="177993" y="102680"/>
                      <a:pt x="178240" y="106008"/>
                    </a:cubicBezTo>
                    <a:cubicBezTo>
                      <a:pt x="178487" y="107857"/>
                      <a:pt x="178610" y="109706"/>
                      <a:pt x="178610" y="111555"/>
                    </a:cubicBezTo>
                    <a:cubicBezTo>
                      <a:pt x="178856" y="114760"/>
                      <a:pt x="180582" y="117718"/>
                      <a:pt x="183294" y="119444"/>
                    </a:cubicBezTo>
                    <a:cubicBezTo>
                      <a:pt x="185266" y="120923"/>
                      <a:pt x="187362" y="122033"/>
                      <a:pt x="189457" y="123265"/>
                    </a:cubicBezTo>
                    <a:cubicBezTo>
                      <a:pt x="190690" y="124128"/>
                      <a:pt x="192046" y="124991"/>
                      <a:pt x="193155" y="125854"/>
                    </a:cubicBezTo>
                    <a:cubicBezTo>
                      <a:pt x="193525" y="126224"/>
                      <a:pt x="193771" y="126840"/>
                      <a:pt x="194141" y="127456"/>
                    </a:cubicBezTo>
                    <a:cubicBezTo>
                      <a:pt x="193278" y="127703"/>
                      <a:pt x="192662" y="127949"/>
                      <a:pt x="192046" y="128196"/>
                    </a:cubicBezTo>
                    <a:cubicBezTo>
                      <a:pt x="189211" y="129305"/>
                      <a:pt x="186252" y="130661"/>
                      <a:pt x="183294" y="131770"/>
                    </a:cubicBezTo>
                    <a:cubicBezTo>
                      <a:pt x="180705" y="133003"/>
                      <a:pt x="177993" y="133866"/>
                      <a:pt x="175282" y="134606"/>
                    </a:cubicBezTo>
                    <a:cubicBezTo>
                      <a:pt x="173063" y="135099"/>
                      <a:pt x="170844" y="135961"/>
                      <a:pt x="168872" y="137071"/>
                    </a:cubicBezTo>
                    <a:cubicBezTo>
                      <a:pt x="164681" y="139166"/>
                      <a:pt x="160367" y="141139"/>
                      <a:pt x="156299" y="143481"/>
                    </a:cubicBezTo>
                    <a:cubicBezTo>
                      <a:pt x="154203" y="144713"/>
                      <a:pt x="152231" y="146069"/>
                      <a:pt x="150259" y="147548"/>
                    </a:cubicBezTo>
                    <a:cubicBezTo>
                      <a:pt x="150506" y="148288"/>
                      <a:pt x="150752" y="148904"/>
                      <a:pt x="150875" y="149521"/>
                    </a:cubicBezTo>
                    <a:cubicBezTo>
                      <a:pt x="151492" y="154205"/>
                      <a:pt x="153834" y="158149"/>
                      <a:pt x="156299" y="162094"/>
                    </a:cubicBezTo>
                    <a:cubicBezTo>
                      <a:pt x="158764" y="165915"/>
                      <a:pt x="160983" y="169489"/>
                      <a:pt x="163572" y="173064"/>
                    </a:cubicBezTo>
                    <a:cubicBezTo>
                      <a:pt x="166653" y="177255"/>
                      <a:pt x="169858" y="181446"/>
                      <a:pt x="173063" y="185637"/>
                    </a:cubicBezTo>
                    <a:cubicBezTo>
                      <a:pt x="173186" y="185760"/>
                      <a:pt x="173309" y="186007"/>
                      <a:pt x="173433" y="186130"/>
                    </a:cubicBezTo>
                    <a:cubicBezTo>
                      <a:pt x="176391" y="187486"/>
                      <a:pt x="177993" y="190568"/>
                      <a:pt x="180829" y="192170"/>
                    </a:cubicBezTo>
                    <a:cubicBezTo>
                      <a:pt x="182308" y="192910"/>
                      <a:pt x="183540" y="194142"/>
                      <a:pt x="184157" y="195745"/>
                    </a:cubicBezTo>
                    <a:cubicBezTo>
                      <a:pt x="183047" y="197964"/>
                      <a:pt x="182061" y="200059"/>
                      <a:pt x="179719" y="201292"/>
                    </a:cubicBezTo>
                    <a:cubicBezTo>
                      <a:pt x="177131" y="202524"/>
                      <a:pt x="174665" y="204373"/>
                      <a:pt x="171460" y="204004"/>
                    </a:cubicBezTo>
                    <a:cubicBezTo>
                      <a:pt x="170844" y="201908"/>
                      <a:pt x="170228" y="199813"/>
                      <a:pt x="169488" y="197717"/>
                    </a:cubicBezTo>
                    <a:cubicBezTo>
                      <a:pt x="169118" y="196731"/>
                      <a:pt x="168749" y="195622"/>
                      <a:pt x="168256" y="194635"/>
                    </a:cubicBezTo>
                    <a:cubicBezTo>
                      <a:pt x="168009" y="194019"/>
                      <a:pt x="167393" y="193526"/>
                      <a:pt x="167393" y="192910"/>
                    </a:cubicBezTo>
                    <a:cubicBezTo>
                      <a:pt x="167393" y="190691"/>
                      <a:pt x="166037" y="189212"/>
                      <a:pt x="164927" y="187609"/>
                    </a:cubicBezTo>
                    <a:cubicBezTo>
                      <a:pt x="163325" y="185514"/>
                      <a:pt x="161969" y="183295"/>
                      <a:pt x="160613" y="181076"/>
                    </a:cubicBezTo>
                    <a:cubicBezTo>
                      <a:pt x="158888" y="177871"/>
                      <a:pt x="156792" y="174667"/>
                      <a:pt x="154450" y="171831"/>
                    </a:cubicBezTo>
                    <a:cubicBezTo>
                      <a:pt x="151492" y="168010"/>
                      <a:pt x="148410" y="164312"/>
                      <a:pt x="145328" y="160614"/>
                    </a:cubicBezTo>
                    <a:cubicBezTo>
                      <a:pt x="144219" y="159505"/>
                      <a:pt x="143110" y="158642"/>
                      <a:pt x="141754" y="157779"/>
                    </a:cubicBezTo>
                    <a:cubicBezTo>
                      <a:pt x="140891" y="157163"/>
                      <a:pt x="139905" y="156547"/>
                      <a:pt x="138795" y="155930"/>
                    </a:cubicBezTo>
                    <a:cubicBezTo>
                      <a:pt x="136453" y="157040"/>
                      <a:pt x="134111" y="158642"/>
                      <a:pt x="132262" y="160491"/>
                    </a:cubicBezTo>
                    <a:cubicBezTo>
                      <a:pt x="129427" y="163080"/>
                      <a:pt x="126716" y="165792"/>
                      <a:pt x="123881" y="168380"/>
                    </a:cubicBezTo>
                    <a:cubicBezTo>
                      <a:pt x="121292" y="170599"/>
                      <a:pt x="119073" y="173187"/>
                      <a:pt x="117101" y="176146"/>
                    </a:cubicBezTo>
                    <a:cubicBezTo>
                      <a:pt x="115868" y="177871"/>
                      <a:pt x="114389" y="179597"/>
                      <a:pt x="112787" y="181076"/>
                    </a:cubicBezTo>
                    <a:cubicBezTo>
                      <a:pt x="110198" y="183665"/>
                      <a:pt x="107733" y="186500"/>
                      <a:pt x="105391" y="189335"/>
                    </a:cubicBezTo>
                    <a:cubicBezTo>
                      <a:pt x="105268" y="189582"/>
                      <a:pt x="105021" y="189582"/>
                      <a:pt x="104651" y="189705"/>
                    </a:cubicBezTo>
                    <a:cubicBezTo>
                      <a:pt x="104405" y="189458"/>
                      <a:pt x="104035" y="189212"/>
                      <a:pt x="103912" y="188842"/>
                    </a:cubicBezTo>
                    <a:cubicBezTo>
                      <a:pt x="103295" y="187363"/>
                      <a:pt x="102926" y="185760"/>
                      <a:pt x="102556" y="184158"/>
                    </a:cubicBezTo>
                    <a:cubicBezTo>
                      <a:pt x="102063" y="182062"/>
                      <a:pt x="101693" y="179844"/>
                      <a:pt x="101200" y="177748"/>
                    </a:cubicBezTo>
                    <a:cubicBezTo>
                      <a:pt x="100584" y="174050"/>
                      <a:pt x="97995" y="171092"/>
                      <a:pt x="94544" y="169736"/>
                    </a:cubicBezTo>
                    <a:cubicBezTo>
                      <a:pt x="92325" y="168873"/>
                      <a:pt x="90106" y="167640"/>
                      <a:pt x="87887" y="166778"/>
                    </a:cubicBezTo>
                    <a:cubicBezTo>
                      <a:pt x="86408" y="166161"/>
                      <a:pt x="84806" y="165668"/>
                      <a:pt x="83203" y="165422"/>
                    </a:cubicBezTo>
                    <a:cubicBezTo>
                      <a:pt x="75684" y="163819"/>
                      <a:pt x="68042" y="162710"/>
                      <a:pt x="60399" y="162094"/>
                    </a:cubicBezTo>
                    <a:cubicBezTo>
                      <a:pt x="56825" y="161847"/>
                      <a:pt x="53250" y="161231"/>
                      <a:pt x="49675" y="160861"/>
                    </a:cubicBezTo>
                    <a:cubicBezTo>
                      <a:pt x="41540" y="159998"/>
                      <a:pt x="33405" y="160491"/>
                      <a:pt x="25392" y="162217"/>
                    </a:cubicBezTo>
                    <a:cubicBezTo>
                      <a:pt x="24160" y="162463"/>
                      <a:pt x="22804" y="162710"/>
                      <a:pt x="21571" y="162710"/>
                    </a:cubicBezTo>
                    <a:cubicBezTo>
                      <a:pt x="21078" y="162710"/>
                      <a:pt x="20585" y="162340"/>
                      <a:pt x="20092" y="162094"/>
                    </a:cubicBezTo>
                    <a:cubicBezTo>
                      <a:pt x="20708" y="160861"/>
                      <a:pt x="21571" y="159752"/>
                      <a:pt x="22681" y="159012"/>
                    </a:cubicBezTo>
                    <a:cubicBezTo>
                      <a:pt x="25023" y="156916"/>
                      <a:pt x="26995" y="154574"/>
                      <a:pt x="28474" y="151863"/>
                    </a:cubicBezTo>
                    <a:cubicBezTo>
                      <a:pt x="29460" y="150383"/>
                      <a:pt x="29460" y="148411"/>
                      <a:pt x="28351" y="147055"/>
                    </a:cubicBezTo>
                    <a:cubicBezTo>
                      <a:pt x="25023" y="142371"/>
                      <a:pt x="21201" y="138057"/>
                      <a:pt x="17134" y="134236"/>
                    </a:cubicBezTo>
                    <a:cubicBezTo>
                      <a:pt x="12819" y="130045"/>
                      <a:pt x="8012" y="126593"/>
                      <a:pt x="2712" y="123882"/>
                    </a:cubicBezTo>
                    <a:cubicBezTo>
                      <a:pt x="1972" y="123512"/>
                      <a:pt x="1109" y="123019"/>
                      <a:pt x="370" y="122649"/>
                    </a:cubicBezTo>
                    <a:cubicBezTo>
                      <a:pt x="247" y="122402"/>
                      <a:pt x="123" y="122156"/>
                      <a:pt x="0" y="122033"/>
                    </a:cubicBezTo>
                    <a:cubicBezTo>
                      <a:pt x="863" y="120923"/>
                      <a:pt x="2095" y="120060"/>
                      <a:pt x="3451" y="119814"/>
                    </a:cubicBezTo>
                    <a:cubicBezTo>
                      <a:pt x="7026" y="118704"/>
                      <a:pt x="10477" y="117472"/>
                      <a:pt x="13929" y="115869"/>
                    </a:cubicBezTo>
                    <a:cubicBezTo>
                      <a:pt x="16517" y="114637"/>
                      <a:pt x="19106" y="113527"/>
                      <a:pt x="21571" y="112171"/>
                    </a:cubicBezTo>
                    <a:cubicBezTo>
                      <a:pt x="23667" y="111062"/>
                      <a:pt x="25762" y="109706"/>
                      <a:pt x="27734" y="108227"/>
                    </a:cubicBezTo>
                    <a:cubicBezTo>
                      <a:pt x="28104" y="107980"/>
                      <a:pt x="28351" y="107611"/>
                      <a:pt x="28474" y="107241"/>
                    </a:cubicBezTo>
                    <a:cubicBezTo>
                      <a:pt x="29090" y="105515"/>
                      <a:pt x="29460" y="103666"/>
                      <a:pt x="29460" y="101817"/>
                    </a:cubicBezTo>
                    <a:cubicBezTo>
                      <a:pt x="29337" y="98489"/>
                      <a:pt x="28597" y="95284"/>
                      <a:pt x="27365" y="92326"/>
                    </a:cubicBezTo>
                    <a:cubicBezTo>
                      <a:pt x="26625" y="91216"/>
                      <a:pt x="26502" y="89860"/>
                      <a:pt x="26995" y="88628"/>
                    </a:cubicBezTo>
                    <a:cubicBezTo>
                      <a:pt x="29460" y="89367"/>
                      <a:pt x="31925" y="89984"/>
                      <a:pt x="34391" y="90970"/>
                    </a:cubicBezTo>
                    <a:cubicBezTo>
                      <a:pt x="38951" y="92942"/>
                      <a:pt x="43759" y="94421"/>
                      <a:pt x="48566" y="95777"/>
                    </a:cubicBezTo>
                    <a:cubicBezTo>
                      <a:pt x="49429" y="96024"/>
                      <a:pt x="50169" y="96393"/>
                      <a:pt x="51031" y="96887"/>
                    </a:cubicBezTo>
                    <a:cubicBezTo>
                      <a:pt x="53004" y="97996"/>
                      <a:pt x="55222" y="98612"/>
                      <a:pt x="57564" y="98612"/>
                    </a:cubicBezTo>
                    <a:cubicBezTo>
                      <a:pt x="59413" y="98612"/>
                      <a:pt x="61262" y="98736"/>
                      <a:pt x="63111" y="98736"/>
                    </a:cubicBezTo>
                    <a:cubicBezTo>
                      <a:pt x="64714" y="98736"/>
                      <a:pt x="66070" y="97626"/>
                      <a:pt x="66193" y="96024"/>
                    </a:cubicBezTo>
                    <a:cubicBezTo>
                      <a:pt x="64960" y="93805"/>
                      <a:pt x="63481" y="91709"/>
                      <a:pt x="61632" y="89860"/>
                    </a:cubicBezTo>
                    <a:cubicBezTo>
                      <a:pt x="60153" y="88505"/>
                      <a:pt x="58674" y="86902"/>
                      <a:pt x="57318" y="85423"/>
                    </a:cubicBezTo>
                    <a:cubicBezTo>
                      <a:pt x="56208" y="84190"/>
                      <a:pt x="55099" y="83081"/>
                      <a:pt x="53990" y="81848"/>
                    </a:cubicBezTo>
                    <a:cubicBezTo>
                      <a:pt x="52264" y="80123"/>
                      <a:pt x="50538" y="78397"/>
                      <a:pt x="48936" y="76671"/>
                    </a:cubicBezTo>
                    <a:cubicBezTo>
                      <a:pt x="48320" y="76178"/>
                      <a:pt x="47703" y="75685"/>
                      <a:pt x="47087" y="75192"/>
                    </a:cubicBezTo>
                    <a:cubicBezTo>
                      <a:pt x="45238" y="73959"/>
                      <a:pt x="43512" y="72357"/>
                      <a:pt x="42156" y="70508"/>
                    </a:cubicBezTo>
                    <a:cubicBezTo>
                      <a:pt x="41787" y="70015"/>
                      <a:pt x="41417" y="69645"/>
                      <a:pt x="41047" y="69275"/>
                    </a:cubicBezTo>
                    <a:cubicBezTo>
                      <a:pt x="39445" y="68166"/>
                      <a:pt x="37965" y="66687"/>
                      <a:pt x="36856" y="65084"/>
                    </a:cubicBezTo>
                    <a:cubicBezTo>
                      <a:pt x="36240" y="64468"/>
                      <a:pt x="35623" y="63975"/>
                      <a:pt x="34884" y="63482"/>
                    </a:cubicBezTo>
                    <a:cubicBezTo>
                      <a:pt x="33651" y="62126"/>
                      <a:pt x="32542" y="60770"/>
                      <a:pt x="31309" y="59661"/>
                    </a:cubicBezTo>
                    <a:cubicBezTo>
                      <a:pt x="28967" y="57565"/>
                      <a:pt x="26625" y="55593"/>
                      <a:pt x="24160" y="53744"/>
                    </a:cubicBezTo>
                    <a:cubicBezTo>
                      <a:pt x="22927" y="52881"/>
                      <a:pt x="21818" y="51772"/>
                      <a:pt x="20955" y="50539"/>
                    </a:cubicBezTo>
                    <a:cubicBezTo>
                      <a:pt x="20832" y="50292"/>
                      <a:pt x="20708" y="49923"/>
                      <a:pt x="20585" y="49676"/>
                    </a:cubicBezTo>
                    <a:cubicBezTo>
                      <a:pt x="20955" y="48320"/>
                      <a:pt x="22188" y="48197"/>
                      <a:pt x="23174" y="47950"/>
                    </a:cubicBezTo>
                    <a:cubicBezTo>
                      <a:pt x="24899" y="47581"/>
                      <a:pt x="26625" y="47457"/>
                      <a:pt x="28474" y="47581"/>
                    </a:cubicBezTo>
                    <a:cubicBezTo>
                      <a:pt x="32295" y="47950"/>
                      <a:pt x="35993" y="46718"/>
                      <a:pt x="39691" y="45978"/>
                    </a:cubicBezTo>
                    <a:cubicBezTo>
                      <a:pt x="40924" y="45608"/>
                      <a:pt x="42156" y="45115"/>
                      <a:pt x="43266" y="44499"/>
                    </a:cubicBezTo>
                    <a:cubicBezTo>
                      <a:pt x="43882" y="42650"/>
                      <a:pt x="44498" y="40801"/>
                      <a:pt x="45115" y="38829"/>
                    </a:cubicBezTo>
                    <a:cubicBezTo>
                      <a:pt x="45238" y="38459"/>
                      <a:pt x="45238" y="37966"/>
                      <a:pt x="45238" y="37596"/>
                    </a:cubicBezTo>
                    <a:cubicBezTo>
                      <a:pt x="45115" y="31556"/>
                      <a:pt x="44622" y="25516"/>
                      <a:pt x="44005" y="19600"/>
                    </a:cubicBezTo>
                    <a:cubicBezTo>
                      <a:pt x="43389" y="15162"/>
                      <a:pt x="42403" y="10971"/>
                      <a:pt x="40924" y="6780"/>
                    </a:cubicBezTo>
                    <a:cubicBezTo>
                      <a:pt x="40307" y="5671"/>
                      <a:pt x="40061" y="4438"/>
                      <a:pt x="40184" y="3205"/>
                    </a:cubicBezTo>
                    <a:cubicBezTo>
                      <a:pt x="41787" y="3575"/>
                      <a:pt x="43266" y="4315"/>
                      <a:pt x="44745" y="5301"/>
                    </a:cubicBezTo>
                    <a:cubicBezTo>
                      <a:pt x="46840" y="6780"/>
                      <a:pt x="48936" y="8382"/>
                      <a:pt x="51155" y="9862"/>
                    </a:cubicBezTo>
                    <a:cubicBezTo>
                      <a:pt x="51771" y="10355"/>
                      <a:pt x="52387" y="10725"/>
                      <a:pt x="53127" y="11094"/>
                    </a:cubicBezTo>
                    <a:cubicBezTo>
                      <a:pt x="57688" y="13190"/>
                      <a:pt x="62248" y="15778"/>
                      <a:pt x="67056" y="17504"/>
                    </a:cubicBezTo>
                    <a:cubicBezTo>
                      <a:pt x="68165" y="17751"/>
                      <a:pt x="69151" y="18244"/>
                      <a:pt x="70137" y="18737"/>
                    </a:cubicBezTo>
                    <a:cubicBezTo>
                      <a:pt x="71493" y="19476"/>
                      <a:pt x="73096" y="19723"/>
                      <a:pt x="74575" y="19600"/>
                    </a:cubicBezTo>
                    <a:cubicBezTo>
                      <a:pt x="75807" y="19600"/>
                      <a:pt x="77040" y="19723"/>
                      <a:pt x="78149" y="20093"/>
                    </a:cubicBezTo>
                    <a:cubicBezTo>
                      <a:pt x="80245" y="18613"/>
                      <a:pt x="81847" y="16518"/>
                      <a:pt x="82834" y="14299"/>
                    </a:cubicBezTo>
                    <a:cubicBezTo>
                      <a:pt x="85299" y="11711"/>
                      <a:pt x="85915" y="8259"/>
                      <a:pt x="87271" y="5178"/>
                    </a:cubicBezTo>
                    <a:cubicBezTo>
                      <a:pt x="87764" y="3945"/>
                      <a:pt x="88380" y="2712"/>
                      <a:pt x="88997" y="1603"/>
                    </a:cubicBezTo>
                    <a:cubicBezTo>
                      <a:pt x="89243" y="1233"/>
                      <a:pt x="89736" y="740"/>
                      <a:pt x="90106" y="494"/>
                    </a:cubicBezTo>
                    <a:cubicBezTo>
                      <a:pt x="90599" y="0"/>
                      <a:pt x="91339" y="124"/>
                      <a:pt x="91709" y="617"/>
                    </a:cubicBezTo>
                    <a:cubicBezTo>
                      <a:pt x="92448" y="1849"/>
                      <a:pt x="93064" y="3082"/>
                      <a:pt x="93681" y="4438"/>
                    </a:cubicBezTo>
                    <a:cubicBezTo>
                      <a:pt x="94297" y="6164"/>
                      <a:pt x="94790" y="8013"/>
                      <a:pt x="95406" y="9738"/>
                    </a:cubicBezTo>
                    <a:cubicBezTo>
                      <a:pt x="95900" y="11587"/>
                      <a:pt x="96762" y="13436"/>
                      <a:pt x="97872" y="15162"/>
                    </a:cubicBezTo>
                    <a:cubicBezTo>
                      <a:pt x="98242" y="16025"/>
                      <a:pt x="98735" y="16888"/>
                      <a:pt x="99104" y="17874"/>
                    </a:cubicBezTo>
                    <a:cubicBezTo>
                      <a:pt x="99597" y="19107"/>
                      <a:pt x="100214" y="20339"/>
                      <a:pt x="100953" y="21695"/>
                    </a:cubicBezTo>
                    <a:cubicBezTo>
                      <a:pt x="100953" y="21818"/>
                      <a:pt x="101200" y="21942"/>
                      <a:pt x="101200" y="22188"/>
                    </a:cubicBezTo>
                    <a:cubicBezTo>
                      <a:pt x="102802" y="25270"/>
                      <a:pt x="104281" y="28475"/>
                      <a:pt x="105514" y="31803"/>
                    </a:cubicBezTo>
                    <a:cubicBezTo>
                      <a:pt x="106993" y="35624"/>
                      <a:pt x="108596" y="39445"/>
                      <a:pt x="110445" y="43143"/>
                    </a:cubicBezTo>
                    <a:cubicBezTo>
                      <a:pt x="112170" y="46595"/>
                      <a:pt x="113650" y="50169"/>
                      <a:pt x="115499" y="53497"/>
                    </a:cubicBezTo>
                    <a:cubicBezTo>
                      <a:pt x="116485" y="55346"/>
                      <a:pt x="117594" y="57072"/>
                      <a:pt x="118950" y="58674"/>
                    </a:cubicBezTo>
                    <a:cubicBezTo>
                      <a:pt x="119443" y="59168"/>
                      <a:pt x="120183" y="59291"/>
                      <a:pt x="120799" y="59044"/>
                    </a:cubicBezTo>
                    <a:cubicBezTo>
                      <a:pt x="121662" y="58674"/>
                      <a:pt x="122401" y="57935"/>
                      <a:pt x="122771" y="56949"/>
                    </a:cubicBezTo>
                    <a:cubicBezTo>
                      <a:pt x="124127" y="52881"/>
                      <a:pt x="126223" y="48813"/>
                      <a:pt x="125113" y="44253"/>
                    </a:cubicBezTo>
                    <a:cubicBezTo>
                      <a:pt x="124990" y="43759"/>
                      <a:pt x="124990" y="43143"/>
                      <a:pt x="125113" y="42650"/>
                    </a:cubicBezTo>
                    <a:cubicBezTo>
                      <a:pt x="125483" y="37473"/>
                      <a:pt x="125606" y="32173"/>
                      <a:pt x="125483" y="26872"/>
                    </a:cubicBezTo>
                    <a:cubicBezTo>
                      <a:pt x="125236" y="24530"/>
                      <a:pt x="125483" y="22188"/>
                      <a:pt x="125606" y="19476"/>
                    </a:cubicBezTo>
                    <a:close/>
                    <a:moveTo>
                      <a:pt x="182554" y="195868"/>
                    </a:moveTo>
                    <a:cubicBezTo>
                      <a:pt x="181691" y="195005"/>
                      <a:pt x="181075" y="194389"/>
                      <a:pt x="180212" y="193773"/>
                    </a:cubicBezTo>
                    <a:cubicBezTo>
                      <a:pt x="176638" y="191431"/>
                      <a:pt x="173926" y="188102"/>
                      <a:pt x="170844" y="185144"/>
                    </a:cubicBezTo>
                    <a:cubicBezTo>
                      <a:pt x="170228" y="184528"/>
                      <a:pt x="169735" y="183788"/>
                      <a:pt x="169242" y="183049"/>
                    </a:cubicBezTo>
                    <a:cubicBezTo>
                      <a:pt x="167886" y="180953"/>
                      <a:pt x="166530" y="178858"/>
                      <a:pt x="165051" y="176762"/>
                    </a:cubicBezTo>
                    <a:cubicBezTo>
                      <a:pt x="161230" y="170969"/>
                      <a:pt x="156792" y="165668"/>
                      <a:pt x="153587" y="159505"/>
                    </a:cubicBezTo>
                    <a:cubicBezTo>
                      <a:pt x="153217" y="159012"/>
                      <a:pt x="152971" y="158642"/>
                      <a:pt x="152601" y="158149"/>
                    </a:cubicBezTo>
                    <a:cubicBezTo>
                      <a:pt x="151122" y="156054"/>
                      <a:pt x="150136" y="153712"/>
                      <a:pt x="149643" y="151246"/>
                    </a:cubicBezTo>
                    <a:cubicBezTo>
                      <a:pt x="149519" y="150383"/>
                      <a:pt x="149273" y="149521"/>
                      <a:pt x="149026" y="148781"/>
                    </a:cubicBezTo>
                    <a:cubicBezTo>
                      <a:pt x="148533" y="147302"/>
                      <a:pt x="148533" y="146809"/>
                      <a:pt x="149889" y="145946"/>
                    </a:cubicBezTo>
                    <a:cubicBezTo>
                      <a:pt x="152231" y="144097"/>
                      <a:pt x="154943" y="142494"/>
                      <a:pt x="157655" y="141262"/>
                    </a:cubicBezTo>
                    <a:cubicBezTo>
                      <a:pt x="160490" y="140029"/>
                      <a:pt x="163202" y="138550"/>
                      <a:pt x="165914" y="137194"/>
                    </a:cubicBezTo>
                    <a:cubicBezTo>
                      <a:pt x="168625" y="135715"/>
                      <a:pt x="171460" y="134606"/>
                      <a:pt x="174419" y="133866"/>
                    </a:cubicBezTo>
                    <a:cubicBezTo>
                      <a:pt x="174789" y="133743"/>
                      <a:pt x="175158" y="133496"/>
                      <a:pt x="175528" y="133250"/>
                    </a:cubicBezTo>
                    <a:cubicBezTo>
                      <a:pt x="179596" y="131277"/>
                      <a:pt x="183787" y="129552"/>
                      <a:pt x="187978" y="128196"/>
                    </a:cubicBezTo>
                    <a:cubicBezTo>
                      <a:pt x="188964" y="127949"/>
                      <a:pt x="189827" y="127456"/>
                      <a:pt x="190566" y="126840"/>
                    </a:cubicBezTo>
                    <a:cubicBezTo>
                      <a:pt x="190197" y="125854"/>
                      <a:pt x="189211" y="125607"/>
                      <a:pt x="188471" y="125114"/>
                    </a:cubicBezTo>
                    <a:cubicBezTo>
                      <a:pt x="186252" y="123758"/>
                      <a:pt x="184033" y="122526"/>
                      <a:pt x="181815" y="121046"/>
                    </a:cubicBezTo>
                    <a:cubicBezTo>
                      <a:pt x="180952" y="120307"/>
                      <a:pt x="180212" y="119567"/>
                      <a:pt x="179473" y="118704"/>
                    </a:cubicBezTo>
                    <a:cubicBezTo>
                      <a:pt x="177747" y="116609"/>
                      <a:pt x="176638" y="113897"/>
                      <a:pt x="176638" y="111185"/>
                    </a:cubicBezTo>
                    <a:cubicBezTo>
                      <a:pt x="176638" y="109829"/>
                      <a:pt x="176514" y="108473"/>
                      <a:pt x="176391" y="107241"/>
                    </a:cubicBezTo>
                    <a:cubicBezTo>
                      <a:pt x="176021" y="103173"/>
                      <a:pt x="176268" y="99105"/>
                      <a:pt x="177131" y="95161"/>
                    </a:cubicBezTo>
                    <a:cubicBezTo>
                      <a:pt x="178610" y="85300"/>
                      <a:pt x="181322" y="75685"/>
                      <a:pt x="183787" y="65947"/>
                    </a:cubicBezTo>
                    <a:cubicBezTo>
                      <a:pt x="185759" y="57442"/>
                      <a:pt x="189211" y="49430"/>
                      <a:pt x="194141" y="42157"/>
                    </a:cubicBezTo>
                    <a:cubicBezTo>
                      <a:pt x="194511" y="41664"/>
                      <a:pt x="194757" y="41048"/>
                      <a:pt x="195004" y="40431"/>
                    </a:cubicBezTo>
                    <a:cubicBezTo>
                      <a:pt x="192785" y="41417"/>
                      <a:pt x="190936" y="42404"/>
                      <a:pt x="189087" y="43020"/>
                    </a:cubicBezTo>
                    <a:cubicBezTo>
                      <a:pt x="187115" y="43636"/>
                      <a:pt x="185020" y="44006"/>
                      <a:pt x="183047" y="44499"/>
                    </a:cubicBezTo>
                    <a:cubicBezTo>
                      <a:pt x="181691" y="45115"/>
                      <a:pt x="180089" y="44622"/>
                      <a:pt x="179226" y="43390"/>
                    </a:cubicBezTo>
                    <a:cubicBezTo>
                      <a:pt x="177993" y="41541"/>
                      <a:pt x="176638" y="39815"/>
                      <a:pt x="175528" y="37966"/>
                    </a:cubicBezTo>
                    <a:cubicBezTo>
                      <a:pt x="170474" y="28721"/>
                      <a:pt x="166407" y="19230"/>
                      <a:pt x="165667" y="8506"/>
                    </a:cubicBezTo>
                    <a:cubicBezTo>
                      <a:pt x="165667" y="8136"/>
                      <a:pt x="165667" y="7643"/>
                      <a:pt x="164927" y="7520"/>
                    </a:cubicBezTo>
                    <a:cubicBezTo>
                      <a:pt x="164558" y="8136"/>
                      <a:pt x="164188" y="8999"/>
                      <a:pt x="163695" y="9615"/>
                    </a:cubicBezTo>
                    <a:cubicBezTo>
                      <a:pt x="162832" y="11341"/>
                      <a:pt x="161723" y="12820"/>
                      <a:pt x="160490" y="14176"/>
                    </a:cubicBezTo>
                    <a:cubicBezTo>
                      <a:pt x="157408" y="17011"/>
                      <a:pt x="155190" y="20586"/>
                      <a:pt x="151738" y="22928"/>
                    </a:cubicBezTo>
                    <a:cubicBezTo>
                      <a:pt x="150259" y="24900"/>
                      <a:pt x="148287" y="26502"/>
                      <a:pt x="146191" y="27612"/>
                    </a:cubicBezTo>
                    <a:cubicBezTo>
                      <a:pt x="142986" y="29584"/>
                      <a:pt x="139658" y="30324"/>
                      <a:pt x="136084" y="28105"/>
                    </a:cubicBezTo>
                    <a:cubicBezTo>
                      <a:pt x="133988" y="27119"/>
                      <a:pt x="132139" y="25886"/>
                      <a:pt x="130414" y="24407"/>
                    </a:cubicBezTo>
                    <a:cubicBezTo>
                      <a:pt x="129674" y="23791"/>
                      <a:pt x="128934" y="23174"/>
                      <a:pt x="128195" y="22681"/>
                    </a:cubicBezTo>
                    <a:cubicBezTo>
                      <a:pt x="127578" y="25023"/>
                      <a:pt x="127332" y="27612"/>
                      <a:pt x="127578" y="30077"/>
                    </a:cubicBezTo>
                    <a:cubicBezTo>
                      <a:pt x="127702" y="31186"/>
                      <a:pt x="127702" y="32419"/>
                      <a:pt x="127578" y="33652"/>
                    </a:cubicBezTo>
                    <a:cubicBezTo>
                      <a:pt x="127085" y="37966"/>
                      <a:pt x="127085" y="42280"/>
                      <a:pt x="127455" y="46718"/>
                    </a:cubicBezTo>
                    <a:cubicBezTo>
                      <a:pt x="127455" y="47457"/>
                      <a:pt x="127455" y="48197"/>
                      <a:pt x="127332" y="48937"/>
                    </a:cubicBezTo>
                    <a:cubicBezTo>
                      <a:pt x="126716" y="51525"/>
                      <a:pt x="126099" y="54114"/>
                      <a:pt x="125236" y="56579"/>
                    </a:cubicBezTo>
                    <a:cubicBezTo>
                      <a:pt x="124743" y="58674"/>
                      <a:pt x="123264" y="60277"/>
                      <a:pt x="121292" y="61263"/>
                    </a:cubicBezTo>
                    <a:cubicBezTo>
                      <a:pt x="120059" y="61879"/>
                      <a:pt x="118334" y="61633"/>
                      <a:pt x="117471" y="60523"/>
                    </a:cubicBezTo>
                    <a:cubicBezTo>
                      <a:pt x="115868" y="58674"/>
                      <a:pt x="114512" y="56579"/>
                      <a:pt x="113403" y="54483"/>
                    </a:cubicBezTo>
                    <a:cubicBezTo>
                      <a:pt x="110938" y="49799"/>
                      <a:pt x="108719" y="44869"/>
                      <a:pt x="106377" y="40062"/>
                    </a:cubicBezTo>
                    <a:cubicBezTo>
                      <a:pt x="105391" y="37843"/>
                      <a:pt x="104651" y="35501"/>
                      <a:pt x="103788" y="33405"/>
                    </a:cubicBezTo>
                    <a:cubicBezTo>
                      <a:pt x="102186" y="29831"/>
                      <a:pt x="100707" y="26379"/>
                      <a:pt x="99104" y="22804"/>
                    </a:cubicBezTo>
                    <a:cubicBezTo>
                      <a:pt x="98365" y="21325"/>
                      <a:pt x="97625" y="19723"/>
                      <a:pt x="96886" y="18120"/>
                    </a:cubicBezTo>
                    <a:cubicBezTo>
                      <a:pt x="96639" y="17381"/>
                      <a:pt x="96269" y="16641"/>
                      <a:pt x="95900" y="16025"/>
                    </a:cubicBezTo>
                    <a:cubicBezTo>
                      <a:pt x="94913" y="14299"/>
                      <a:pt x="94051" y="12573"/>
                      <a:pt x="93558" y="10601"/>
                    </a:cubicBezTo>
                    <a:cubicBezTo>
                      <a:pt x="93188" y="9245"/>
                      <a:pt x="92695" y="7889"/>
                      <a:pt x="92202" y="6534"/>
                    </a:cubicBezTo>
                    <a:cubicBezTo>
                      <a:pt x="91832" y="5178"/>
                      <a:pt x="91215" y="3822"/>
                      <a:pt x="90353" y="2589"/>
                    </a:cubicBezTo>
                    <a:cubicBezTo>
                      <a:pt x="89243" y="4438"/>
                      <a:pt x="88380" y="6534"/>
                      <a:pt x="87641" y="8629"/>
                    </a:cubicBezTo>
                    <a:cubicBezTo>
                      <a:pt x="87271" y="10478"/>
                      <a:pt x="86285" y="12327"/>
                      <a:pt x="85176" y="13806"/>
                    </a:cubicBezTo>
                    <a:cubicBezTo>
                      <a:pt x="84682" y="14422"/>
                      <a:pt x="84436" y="15162"/>
                      <a:pt x="84189" y="15902"/>
                    </a:cubicBezTo>
                    <a:cubicBezTo>
                      <a:pt x="83203" y="18367"/>
                      <a:pt x="81354" y="20339"/>
                      <a:pt x="78889" y="21572"/>
                    </a:cubicBezTo>
                    <a:cubicBezTo>
                      <a:pt x="77040" y="22681"/>
                      <a:pt x="75068" y="22188"/>
                      <a:pt x="73219" y="21572"/>
                    </a:cubicBezTo>
                    <a:lnTo>
                      <a:pt x="72233" y="21325"/>
                    </a:lnTo>
                    <a:cubicBezTo>
                      <a:pt x="64837" y="19107"/>
                      <a:pt x="57811" y="16025"/>
                      <a:pt x="51278" y="12080"/>
                    </a:cubicBezTo>
                    <a:cubicBezTo>
                      <a:pt x="50538" y="11587"/>
                      <a:pt x="49799" y="11094"/>
                      <a:pt x="49059" y="10601"/>
                    </a:cubicBezTo>
                    <a:cubicBezTo>
                      <a:pt x="47333" y="9369"/>
                      <a:pt x="45731" y="8136"/>
                      <a:pt x="44005" y="7027"/>
                    </a:cubicBezTo>
                    <a:cubicBezTo>
                      <a:pt x="43636" y="6780"/>
                      <a:pt x="43266" y="6534"/>
                      <a:pt x="42896" y="6410"/>
                    </a:cubicBezTo>
                    <a:cubicBezTo>
                      <a:pt x="43019" y="7150"/>
                      <a:pt x="43019" y="7520"/>
                      <a:pt x="43142" y="7766"/>
                    </a:cubicBezTo>
                    <a:cubicBezTo>
                      <a:pt x="44005" y="11218"/>
                      <a:pt x="44991" y="14792"/>
                      <a:pt x="45731" y="18244"/>
                    </a:cubicBezTo>
                    <a:cubicBezTo>
                      <a:pt x="46224" y="20339"/>
                      <a:pt x="46101" y="22435"/>
                      <a:pt x="46471" y="24407"/>
                    </a:cubicBezTo>
                    <a:cubicBezTo>
                      <a:pt x="47087" y="29337"/>
                      <a:pt x="47210" y="34268"/>
                      <a:pt x="46840" y="39199"/>
                    </a:cubicBezTo>
                    <a:cubicBezTo>
                      <a:pt x="46840" y="40185"/>
                      <a:pt x="46594" y="41171"/>
                      <a:pt x="46471" y="42157"/>
                    </a:cubicBezTo>
                    <a:cubicBezTo>
                      <a:pt x="46471" y="43143"/>
                      <a:pt x="45978" y="44129"/>
                      <a:pt x="45238" y="44746"/>
                    </a:cubicBezTo>
                    <a:cubicBezTo>
                      <a:pt x="43266" y="46964"/>
                      <a:pt x="40431" y="48320"/>
                      <a:pt x="37472" y="48320"/>
                    </a:cubicBezTo>
                    <a:cubicBezTo>
                      <a:pt x="36856" y="48320"/>
                      <a:pt x="36116" y="48320"/>
                      <a:pt x="35500" y="48444"/>
                    </a:cubicBezTo>
                    <a:cubicBezTo>
                      <a:pt x="33528" y="49183"/>
                      <a:pt x="31432" y="49306"/>
                      <a:pt x="29337" y="49060"/>
                    </a:cubicBezTo>
                    <a:cubicBezTo>
                      <a:pt x="27241" y="48937"/>
                      <a:pt x="25146" y="49183"/>
                      <a:pt x="23050" y="49676"/>
                    </a:cubicBezTo>
                    <a:cubicBezTo>
                      <a:pt x="23297" y="49923"/>
                      <a:pt x="23420" y="50292"/>
                      <a:pt x="23667" y="50539"/>
                    </a:cubicBezTo>
                    <a:lnTo>
                      <a:pt x="30693" y="56456"/>
                    </a:lnTo>
                    <a:cubicBezTo>
                      <a:pt x="31432" y="56949"/>
                      <a:pt x="32049" y="57565"/>
                      <a:pt x="32665" y="58181"/>
                    </a:cubicBezTo>
                    <a:cubicBezTo>
                      <a:pt x="33774" y="59661"/>
                      <a:pt x="35130" y="61017"/>
                      <a:pt x="36609" y="62126"/>
                    </a:cubicBezTo>
                    <a:cubicBezTo>
                      <a:pt x="38705" y="64591"/>
                      <a:pt x="40924" y="66810"/>
                      <a:pt x="43389" y="68782"/>
                    </a:cubicBezTo>
                    <a:cubicBezTo>
                      <a:pt x="43512" y="69029"/>
                      <a:pt x="43636" y="69152"/>
                      <a:pt x="43759" y="69399"/>
                    </a:cubicBezTo>
                    <a:cubicBezTo>
                      <a:pt x="44745" y="70754"/>
                      <a:pt x="46101" y="71987"/>
                      <a:pt x="47457" y="72973"/>
                    </a:cubicBezTo>
                    <a:cubicBezTo>
                      <a:pt x="49675" y="74699"/>
                      <a:pt x="51648" y="76548"/>
                      <a:pt x="53497" y="78520"/>
                    </a:cubicBezTo>
                    <a:cubicBezTo>
                      <a:pt x="55839" y="81109"/>
                      <a:pt x="58304" y="83574"/>
                      <a:pt x="60769" y="86039"/>
                    </a:cubicBezTo>
                    <a:cubicBezTo>
                      <a:pt x="63481" y="88628"/>
                      <a:pt x="65946" y="91463"/>
                      <a:pt x="67919" y="94668"/>
                    </a:cubicBezTo>
                    <a:cubicBezTo>
                      <a:pt x="68781" y="95777"/>
                      <a:pt x="68658" y="97503"/>
                      <a:pt x="67672" y="98489"/>
                    </a:cubicBezTo>
                    <a:cubicBezTo>
                      <a:pt x="66439" y="99845"/>
                      <a:pt x="64837" y="100708"/>
                      <a:pt x="62988" y="100831"/>
                    </a:cubicBezTo>
                    <a:cubicBezTo>
                      <a:pt x="60276" y="100954"/>
                      <a:pt x="57564" y="100831"/>
                      <a:pt x="54853" y="100461"/>
                    </a:cubicBezTo>
                    <a:cubicBezTo>
                      <a:pt x="53004" y="100215"/>
                      <a:pt x="51155" y="99598"/>
                      <a:pt x="49552" y="98612"/>
                    </a:cubicBezTo>
                    <a:cubicBezTo>
                      <a:pt x="48936" y="98242"/>
                      <a:pt x="48196" y="97996"/>
                      <a:pt x="47457" y="97749"/>
                    </a:cubicBezTo>
                    <a:cubicBezTo>
                      <a:pt x="42896" y="96270"/>
                      <a:pt x="38212" y="95038"/>
                      <a:pt x="33898" y="93065"/>
                    </a:cubicBezTo>
                    <a:cubicBezTo>
                      <a:pt x="33405" y="92819"/>
                      <a:pt x="32788" y="92696"/>
                      <a:pt x="32295" y="92449"/>
                    </a:cubicBezTo>
                    <a:cubicBezTo>
                      <a:pt x="31679" y="92326"/>
                      <a:pt x="31063" y="92202"/>
                      <a:pt x="30323" y="92202"/>
                    </a:cubicBezTo>
                    <a:cubicBezTo>
                      <a:pt x="29953" y="92202"/>
                      <a:pt x="29460" y="91463"/>
                      <a:pt x="28844" y="92326"/>
                    </a:cubicBezTo>
                    <a:cubicBezTo>
                      <a:pt x="29337" y="93682"/>
                      <a:pt x="29830" y="95038"/>
                      <a:pt x="30323" y="96393"/>
                    </a:cubicBezTo>
                    <a:cubicBezTo>
                      <a:pt x="30693" y="97010"/>
                      <a:pt x="30816" y="97626"/>
                      <a:pt x="30939" y="98242"/>
                    </a:cubicBezTo>
                    <a:cubicBezTo>
                      <a:pt x="31186" y="99845"/>
                      <a:pt x="31309" y="101324"/>
                      <a:pt x="31432" y="102927"/>
                    </a:cubicBezTo>
                    <a:cubicBezTo>
                      <a:pt x="31679" y="104529"/>
                      <a:pt x="31186" y="106131"/>
                      <a:pt x="30200" y="107487"/>
                    </a:cubicBezTo>
                    <a:cubicBezTo>
                      <a:pt x="28227" y="110199"/>
                      <a:pt x="25639" y="112295"/>
                      <a:pt x="22681" y="113651"/>
                    </a:cubicBezTo>
                    <a:cubicBezTo>
                      <a:pt x="20092" y="114760"/>
                      <a:pt x="17750" y="116609"/>
                      <a:pt x="14915" y="116979"/>
                    </a:cubicBezTo>
                    <a:cubicBezTo>
                      <a:pt x="14668" y="117102"/>
                      <a:pt x="14299" y="117225"/>
                      <a:pt x="14052" y="117472"/>
                    </a:cubicBezTo>
                    <a:cubicBezTo>
                      <a:pt x="10724" y="119321"/>
                      <a:pt x="7149" y="120553"/>
                      <a:pt x="3328" y="121046"/>
                    </a:cubicBezTo>
                    <a:cubicBezTo>
                      <a:pt x="2835" y="121046"/>
                      <a:pt x="2095" y="121046"/>
                      <a:pt x="1972" y="121786"/>
                    </a:cubicBezTo>
                    <a:cubicBezTo>
                      <a:pt x="2095" y="121909"/>
                      <a:pt x="2342" y="122033"/>
                      <a:pt x="2465" y="122156"/>
                    </a:cubicBezTo>
                    <a:cubicBezTo>
                      <a:pt x="3205" y="122526"/>
                      <a:pt x="3821" y="122895"/>
                      <a:pt x="4561" y="123265"/>
                    </a:cubicBezTo>
                    <a:cubicBezTo>
                      <a:pt x="14792" y="128442"/>
                      <a:pt x="23420" y="136208"/>
                      <a:pt x="29830" y="145823"/>
                    </a:cubicBezTo>
                    <a:cubicBezTo>
                      <a:pt x="32049" y="148904"/>
                      <a:pt x="31925" y="149028"/>
                      <a:pt x="29707" y="152356"/>
                    </a:cubicBezTo>
                    <a:cubicBezTo>
                      <a:pt x="29583" y="152602"/>
                      <a:pt x="29337" y="152849"/>
                      <a:pt x="29214" y="153219"/>
                    </a:cubicBezTo>
                    <a:cubicBezTo>
                      <a:pt x="27734" y="155684"/>
                      <a:pt x="25762" y="158026"/>
                      <a:pt x="23543" y="159875"/>
                    </a:cubicBezTo>
                    <a:cubicBezTo>
                      <a:pt x="23174" y="160245"/>
                      <a:pt x="23050" y="160491"/>
                      <a:pt x="22804" y="160861"/>
                    </a:cubicBezTo>
                    <a:cubicBezTo>
                      <a:pt x="23420" y="160861"/>
                      <a:pt x="24037" y="160738"/>
                      <a:pt x="24653" y="160738"/>
                    </a:cubicBezTo>
                    <a:cubicBezTo>
                      <a:pt x="32418" y="158765"/>
                      <a:pt x="40554" y="158149"/>
                      <a:pt x="48443" y="159012"/>
                    </a:cubicBezTo>
                    <a:cubicBezTo>
                      <a:pt x="52634" y="159258"/>
                      <a:pt x="56702" y="159998"/>
                      <a:pt x="60893" y="160245"/>
                    </a:cubicBezTo>
                    <a:cubicBezTo>
                      <a:pt x="68535" y="160984"/>
                      <a:pt x="76177" y="162094"/>
                      <a:pt x="83696" y="163573"/>
                    </a:cubicBezTo>
                    <a:cubicBezTo>
                      <a:pt x="85299" y="163819"/>
                      <a:pt x="86901" y="164312"/>
                      <a:pt x="88380" y="164929"/>
                    </a:cubicBezTo>
                    <a:cubicBezTo>
                      <a:pt x="90969" y="166038"/>
                      <a:pt x="93434" y="167271"/>
                      <a:pt x="95900" y="168380"/>
                    </a:cubicBezTo>
                    <a:cubicBezTo>
                      <a:pt x="99474" y="169859"/>
                      <a:pt x="102063" y="173064"/>
                      <a:pt x="102926" y="176885"/>
                    </a:cubicBezTo>
                    <a:cubicBezTo>
                      <a:pt x="103542" y="179227"/>
                      <a:pt x="103912" y="181693"/>
                      <a:pt x="104405" y="184035"/>
                    </a:cubicBezTo>
                    <a:cubicBezTo>
                      <a:pt x="104651" y="184774"/>
                      <a:pt x="104775" y="185514"/>
                      <a:pt x="105144" y="186747"/>
                    </a:cubicBezTo>
                    <a:cubicBezTo>
                      <a:pt x="106007" y="185884"/>
                      <a:pt x="106624" y="185391"/>
                      <a:pt x="107240" y="184651"/>
                    </a:cubicBezTo>
                    <a:cubicBezTo>
                      <a:pt x="108472" y="183295"/>
                      <a:pt x="109705" y="181939"/>
                      <a:pt x="110815" y="180460"/>
                    </a:cubicBezTo>
                    <a:cubicBezTo>
                      <a:pt x="113526" y="177132"/>
                      <a:pt x="117101" y="174667"/>
                      <a:pt x="119320" y="170969"/>
                    </a:cubicBezTo>
                    <a:cubicBezTo>
                      <a:pt x="119443" y="170599"/>
                      <a:pt x="119813" y="170476"/>
                      <a:pt x="120059" y="170229"/>
                    </a:cubicBezTo>
                    <a:cubicBezTo>
                      <a:pt x="122525" y="167764"/>
                      <a:pt x="125113" y="165422"/>
                      <a:pt x="127455" y="162956"/>
                    </a:cubicBezTo>
                    <a:cubicBezTo>
                      <a:pt x="130414" y="159752"/>
                      <a:pt x="133742" y="157040"/>
                      <a:pt x="137316" y="154698"/>
                    </a:cubicBezTo>
                    <a:cubicBezTo>
                      <a:pt x="138672" y="153835"/>
                      <a:pt x="138795" y="153958"/>
                      <a:pt x="140398" y="155191"/>
                    </a:cubicBezTo>
                    <a:cubicBezTo>
                      <a:pt x="140644" y="155437"/>
                      <a:pt x="140891" y="155561"/>
                      <a:pt x="141137" y="155807"/>
                    </a:cubicBezTo>
                    <a:cubicBezTo>
                      <a:pt x="144342" y="157286"/>
                      <a:pt x="147054" y="159752"/>
                      <a:pt x="148780" y="162833"/>
                    </a:cubicBezTo>
                    <a:cubicBezTo>
                      <a:pt x="149150" y="163203"/>
                      <a:pt x="149519" y="163696"/>
                      <a:pt x="149889" y="164066"/>
                    </a:cubicBezTo>
                    <a:cubicBezTo>
                      <a:pt x="151245" y="165792"/>
                      <a:pt x="152601" y="167394"/>
                      <a:pt x="153834" y="169243"/>
                    </a:cubicBezTo>
                    <a:cubicBezTo>
                      <a:pt x="157532" y="174297"/>
                      <a:pt x="160983" y="179597"/>
                      <a:pt x="164681" y="184528"/>
                    </a:cubicBezTo>
                    <a:cubicBezTo>
                      <a:pt x="167639" y="188842"/>
                      <a:pt x="169981" y="193649"/>
                      <a:pt x="171584" y="198703"/>
                    </a:cubicBezTo>
                    <a:cubicBezTo>
                      <a:pt x="171830" y="200059"/>
                      <a:pt x="172323" y="201292"/>
                      <a:pt x="173186" y="202524"/>
                    </a:cubicBezTo>
                    <a:cubicBezTo>
                      <a:pt x="177254" y="202031"/>
                      <a:pt x="180829" y="199566"/>
                      <a:pt x="182554" y="195868"/>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5" name="Google Shape;735;p14"/>
              <p:cNvSpPr/>
              <p:nvPr/>
            </p:nvSpPr>
            <p:spPr>
              <a:xfrm>
                <a:off x="7968167" y="1867817"/>
                <a:ext cx="47603" cy="55288"/>
              </a:xfrm>
              <a:custGeom>
                <a:avLst/>
                <a:gdLst/>
                <a:ahLst/>
                <a:cxnLst/>
                <a:rect l="l" t="t" r="r" b="b"/>
                <a:pathLst>
                  <a:path w="3822" h="4439" extrusionOk="0">
                    <a:moveTo>
                      <a:pt x="617" y="370"/>
                    </a:moveTo>
                    <a:cubicBezTo>
                      <a:pt x="124" y="740"/>
                      <a:pt x="1" y="1356"/>
                      <a:pt x="370" y="1849"/>
                    </a:cubicBezTo>
                    <a:cubicBezTo>
                      <a:pt x="740" y="2589"/>
                      <a:pt x="1356" y="3452"/>
                      <a:pt x="2096" y="4068"/>
                    </a:cubicBezTo>
                    <a:cubicBezTo>
                      <a:pt x="2712" y="4438"/>
                      <a:pt x="3452" y="4192"/>
                      <a:pt x="3698" y="3452"/>
                    </a:cubicBezTo>
                    <a:cubicBezTo>
                      <a:pt x="3822" y="2343"/>
                      <a:pt x="2712" y="1356"/>
                      <a:pt x="1973" y="617"/>
                    </a:cubicBezTo>
                    <a:cubicBezTo>
                      <a:pt x="1603" y="124"/>
                      <a:pt x="987" y="1"/>
                      <a:pt x="617" y="37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6" name="Google Shape;736;p14"/>
              <p:cNvSpPr/>
              <p:nvPr/>
            </p:nvSpPr>
            <p:spPr>
              <a:xfrm>
                <a:off x="8018834" y="1806402"/>
                <a:ext cx="24574" cy="30726"/>
              </a:xfrm>
              <a:custGeom>
                <a:avLst/>
                <a:gdLst/>
                <a:ahLst/>
                <a:cxnLst/>
                <a:rect l="l" t="t" r="r" b="b"/>
                <a:pathLst>
                  <a:path w="1973" h="2467" extrusionOk="0">
                    <a:moveTo>
                      <a:pt x="370" y="1234"/>
                    </a:moveTo>
                    <a:lnTo>
                      <a:pt x="493" y="1727"/>
                    </a:lnTo>
                    <a:cubicBezTo>
                      <a:pt x="863" y="2466"/>
                      <a:pt x="1972" y="2096"/>
                      <a:pt x="1726" y="1357"/>
                    </a:cubicBezTo>
                    <a:lnTo>
                      <a:pt x="1479" y="741"/>
                    </a:lnTo>
                    <a:cubicBezTo>
                      <a:pt x="1110" y="1"/>
                      <a:pt x="0" y="371"/>
                      <a:pt x="370" y="123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7" name="Google Shape;737;p14"/>
              <p:cNvSpPr/>
              <p:nvPr/>
            </p:nvSpPr>
            <p:spPr>
              <a:xfrm>
                <a:off x="6743031" y="2560216"/>
                <a:ext cx="59896" cy="30726"/>
              </a:xfrm>
              <a:custGeom>
                <a:avLst/>
                <a:gdLst/>
                <a:ahLst/>
                <a:cxnLst/>
                <a:rect l="l" t="t" r="r" b="b"/>
                <a:pathLst>
                  <a:path w="4809" h="2467" extrusionOk="0">
                    <a:moveTo>
                      <a:pt x="2959" y="987"/>
                    </a:moveTo>
                    <a:cubicBezTo>
                      <a:pt x="2343" y="740"/>
                      <a:pt x="1726" y="617"/>
                      <a:pt x="1110" y="371"/>
                    </a:cubicBezTo>
                    <a:cubicBezTo>
                      <a:pt x="494" y="1"/>
                      <a:pt x="1" y="1110"/>
                      <a:pt x="740" y="1357"/>
                    </a:cubicBezTo>
                    <a:cubicBezTo>
                      <a:pt x="1357" y="1603"/>
                      <a:pt x="1850" y="1850"/>
                      <a:pt x="2466" y="1973"/>
                    </a:cubicBezTo>
                    <a:cubicBezTo>
                      <a:pt x="3082" y="2220"/>
                      <a:pt x="3699" y="2343"/>
                      <a:pt x="4192" y="2466"/>
                    </a:cubicBezTo>
                    <a:cubicBezTo>
                      <a:pt x="4685" y="2466"/>
                      <a:pt x="4808" y="1973"/>
                      <a:pt x="4562" y="1727"/>
                    </a:cubicBezTo>
                    <a:cubicBezTo>
                      <a:pt x="4068" y="1357"/>
                      <a:pt x="3575" y="1110"/>
                      <a:pt x="2959" y="98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8" name="Google Shape;738;p14"/>
              <p:cNvSpPr/>
              <p:nvPr/>
            </p:nvSpPr>
            <p:spPr>
              <a:xfrm>
                <a:off x="6778341" y="2549479"/>
                <a:ext cx="61428" cy="23029"/>
              </a:xfrm>
              <a:custGeom>
                <a:avLst/>
                <a:gdLst/>
                <a:ahLst/>
                <a:cxnLst/>
                <a:rect l="l" t="t" r="r" b="b"/>
                <a:pathLst>
                  <a:path w="4932" h="1849" extrusionOk="0">
                    <a:moveTo>
                      <a:pt x="3945" y="493"/>
                    </a:moveTo>
                    <a:cubicBezTo>
                      <a:pt x="2836" y="493"/>
                      <a:pt x="1727" y="370"/>
                      <a:pt x="617" y="0"/>
                    </a:cubicBezTo>
                    <a:cubicBezTo>
                      <a:pt x="247" y="0"/>
                      <a:pt x="1" y="493"/>
                      <a:pt x="247" y="616"/>
                    </a:cubicBezTo>
                    <a:cubicBezTo>
                      <a:pt x="1357" y="1479"/>
                      <a:pt x="2836" y="1849"/>
                      <a:pt x="4192" y="1726"/>
                    </a:cubicBezTo>
                    <a:cubicBezTo>
                      <a:pt x="4931" y="1479"/>
                      <a:pt x="4685" y="493"/>
                      <a:pt x="3945" y="49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9" name="Google Shape;739;p14"/>
              <p:cNvSpPr/>
              <p:nvPr/>
            </p:nvSpPr>
            <p:spPr>
              <a:xfrm>
                <a:off x="6832084" y="2484987"/>
                <a:ext cx="29182" cy="23042"/>
              </a:xfrm>
              <a:custGeom>
                <a:avLst/>
                <a:gdLst/>
                <a:ahLst/>
                <a:cxnLst/>
                <a:rect l="l" t="t" r="r" b="b"/>
                <a:pathLst>
                  <a:path w="2343" h="1850" extrusionOk="0">
                    <a:moveTo>
                      <a:pt x="986" y="124"/>
                    </a:moveTo>
                    <a:cubicBezTo>
                      <a:pt x="370" y="1"/>
                      <a:pt x="0" y="864"/>
                      <a:pt x="493" y="1234"/>
                    </a:cubicBezTo>
                    <a:cubicBezTo>
                      <a:pt x="986" y="1357"/>
                      <a:pt x="1726" y="1850"/>
                      <a:pt x="2219" y="1480"/>
                    </a:cubicBezTo>
                    <a:cubicBezTo>
                      <a:pt x="2342" y="1480"/>
                      <a:pt x="2342" y="1357"/>
                      <a:pt x="2342" y="1110"/>
                    </a:cubicBezTo>
                    <a:cubicBezTo>
                      <a:pt x="2219" y="494"/>
                      <a:pt x="1479" y="371"/>
                      <a:pt x="986"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0" name="Google Shape;740;p14"/>
              <p:cNvSpPr/>
              <p:nvPr/>
            </p:nvSpPr>
            <p:spPr>
              <a:xfrm>
                <a:off x="7269628" y="1559232"/>
                <a:ext cx="42995" cy="36854"/>
              </a:xfrm>
              <a:custGeom>
                <a:avLst/>
                <a:gdLst/>
                <a:ahLst/>
                <a:cxnLst/>
                <a:rect l="l" t="t" r="r" b="b"/>
                <a:pathLst>
                  <a:path w="3452" h="2959" extrusionOk="0">
                    <a:moveTo>
                      <a:pt x="740" y="124"/>
                    </a:moveTo>
                    <a:cubicBezTo>
                      <a:pt x="0" y="124"/>
                      <a:pt x="0" y="1233"/>
                      <a:pt x="740" y="1356"/>
                    </a:cubicBezTo>
                    <a:lnTo>
                      <a:pt x="740" y="1356"/>
                    </a:lnTo>
                    <a:lnTo>
                      <a:pt x="740" y="1356"/>
                    </a:lnTo>
                    <a:cubicBezTo>
                      <a:pt x="863" y="1479"/>
                      <a:pt x="863" y="1603"/>
                      <a:pt x="986" y="1603"/>
                    </a:cubicBezTo>
                    <a:cubicBezTo>
                      <a:pt x="1110" y="1973"/>
                      <a:pt x="1356" y="2219"/>
                      <a:pt x="1603" y="2466"/>
                    </a:cubicBezTo>
                    <a:cubicBezTo>
                      <a:pt x="1849" y="2589"/>
                      <a:pt x="2096" y="2835"/>
                      <a:pt x="2466" y="2835"/>
                    </a:cubicBezTo>
                    <a:cubicBezTo>
                      <a:pt x="2835" y="2959"/>
                      <a:pt x="3328" y="2589"/>
                      <a:pt x="3452" y="2219"/>
                    </a:cubicBezTo>
                    <a:cubicBezTo>
                      <a:pt x="3452" y="1479"/>
                      <a:pt x="2835" y="1110"/>
                      <a:pt x="2342" y="617"/>
                    </a:cubicBezTo>
                    <a:cubicBezTo>
                      <a:pt x="1973" y="247"/>
                      <a:pt x="1356" y="0"/>
                      <a:pt x="740" y="124"/>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1" name="Google Shape;741;p14"/>
              <p:cNvSpPr/>
              <p:nvPr/>
            </p:nvSpPr>
            <p:spPr>
              <a:xfrm>
                <a:off x="7277301" y="1576121"/>
                <a:ext cx="12" cy="12"/>
              </a:xfrm>
              <a:custGeom>
                <a:avLst/>
                <a:gdLst/>
                <a:ahLst/>
                <a:cxnLst/>
                <a:rect l="l" t="t" r="r" b="b"/>
                <a:pathLst>
                  <a:path w="1" h="1" extrusionOk="0">
                    <a:moveTo>
                      <a:pt x="1" y="0"/>
                    </a:move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2" name="Google Shape;742;p14"/>
              <p:cNvSpPr/>
              <p:nvPr/>
            </p:nvSpPr>
            <p:spPr>
              <a:xfrm>
                <a:off x="7289581" y="1507033"/>
                <a:ext cx="32258" cy="33790"/>
              </a:xfrm>
              <a:custGeom>
                <a:avLst/>
                <a:gdLst/>
                <a:ahLst/>
                <a:cxnLst/>
                <a:rect l="l" t="t" r="r" b="b"/>
                <a:pathLst>
                  <a:path w="2590" h="2713" extrusionOk="0">
                    <a:moveTo>
                      <a:pt x="124" y="986"/>
                    </a:moveTo>
                    <a:cubicBezTo>
                      <a:pt x="371" y="1849"/>
                      <a:pt x="864" y="2712"/>
                      <a:pt x="1850" y="2589"/>
                    </a:cubicBezTo>
                    <a:cubicBezTo>
                      <a:pt x="2343" y="2466"/>
                      <a:pt x="2589" y="1973"/>
                      <a:pt x="2343" y="1479"/>
                    </a:cubicBezTo>
                    <a:cubicBezTo>
                      <a:pt x="1973" y="1110"/>
                      <a:pt x="1603" y="986"/>
                      <a:pt x="1233" y="493"/>
                    </a:cubicBezTo>
                    <a:cubicBezTo>
                      <a:pt x="987" y="0"/>
                      <a:pt x="1" y="247"/>
                      <a:pt x="124" y="986"/>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102502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158" y="720000"/>
            <a:ext cx="9869523" cy="778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300"/>
              <a:buFont typeface="Merriweather Black"/>
              <a:buNone/>
              <a:defRPr sz="2300">
                <a:solidFill>
                  <a:schemeClr val="dk1"/>
                </a:solidFill>
                <a:latin typeface="Merriweather Black"/>
                <a:ea typeface="Merriweather Black"/>
                <a:cs typeface="Merriweather Black"/>
                <a:sym typeface="Merriweather Black"/>
              </a:defRPr>
            </a:lvl1pPr>
            <a:lvl2pPr lvl="1">
              <a:spcBef>
                <a:spcPts val="0"/>
              </a:spcBef>
              <a:spcAft>
                <a:spcPts val="0"/>
              </a:spcAft>
              <a:buClr>
                <a:schemeClr val="dk1"/>
              </a:buClr>
              <a:buSzPts val="2500"/>
              <a:buNone/>
              <a:defRPr sz="2500" b="1">
                <a:solidFill>
                  <a:schemeClr val="dk1"/>
                </a:solidFill>
              </a:defRPr>
            </a:lvl2pPr>
            <a:lvl3pPr lvl="2">
              <a:spcBef>
                <a:spcPts val="0"/>
              </a:spcBef>
              <a:spcAft>
                <a:spcPts val="0"/>
              </a:spcAft>
              <a:buClr>
                <a:schemeClr val="dk1"/>
              </a:buClr>
              <a:buSzPts val="2500"/>
              <a:buNone/>
              <a:defRPr sz="2500" b="1">
                <a:solidFill>
                  <a:schemeClr val="dk1"/>
                </a:solidFill>
              </a:defRPr>
            </a:lvl3pPr>
            <a:lvl4pPr lvl="3">
              <a:spcBef>
                <a:spcPts val="0"/>
              </a:spcBef>
              <a:spcAft>
                <a:spcPts val="0"/>
              </a:spcAft>
              <a:buClr>
                <a:schemeClr val="dk1"/>
              </a:buClr>
              <a:buSzPts val="2500"/>
              <a:buNone/>
              <a:defRPr sz="2500" b="1">
                <a:solidFill>
                  <a:schemeClr val="dk1"/>
                </a:solidFill>
              </a:defRPr>
            </a:lvl4pPr>
            <a:lvl5pPr lvl="4">
              <a:spcBef>
                <a:spcPts val="0"/>
              </a:spcBef>
              <a:spcAft>
                <a:spcPts val="0"/>
              </a:spcAft>
              <a:buClr>
                <a:schemeClr val="dk1"/>
              </a:buClr>
              <a:buSzPts val="2500"/>
              <a:buNone/>
              <a:defRPr sz="2500" b="1">
                <a:solidFill>
                  <a:schemeClr val="dk1"/>
                </a:solidFill>
              </a:defRPr>
            </a:lvl5pPr>
            <a:lvl6pPr lvl="5">
              <a:spcBef>
                <a:spcPts val="0"/>
              </a:spcBef>
              <a:spcAft>
                <a:spcPts val="0"/>
              </a:spcAft>
              <a:buClr>
                <a:schemeClr val="dk1"/>
              </a:buClr>
              <a:buSzPts val="2500"/>
              <a:buNone/>
              <a:defRPr sz="2500" b="1">
                <a:solidFill>
                  <a:schemeClr val="dk1"/>
                </a:solidFill>
              </a:defRPr>
            </a:lvl6pPr>
            <a:lvl7pPr lvl="6">
              <a:spcBef>
                <a:spcPts val="0"/>
              </a:spcBef>
              <a:spcAft>
                <a:spcPts val="0"/>
              </a:spcAft>
              <a:buClr>
                <a:schemeClr val="dk1"/>
              </a:buClr>
              <a:buSzPts val="2500"/>
              <a:buNone/>
              <a:defRPr sz="2500" b="1">
                <a:solidFill>
                  <a:schemeClr val="dk1"/>
                </a:solidFill>
              </a:defRPr>
            </a:lvl7pPr>
            <a:lvl8pPr lvl="7">
              <a:spcBef>
                <a:spcPts val="0"/>
              </a:spcBef>
              <a:spcAft>
                <a:spcPts val="0"/>
              </a:spcAft>
              <a:buClr>
                <a:schemeClr val="dk1"/>
              </a:buClr>
              <a:buSzPts val="2500"/>
              <a:buNone/>
              <a:defRPr sz="2500" b="1">
                <a:solidFill>
                  <a:schemeClr val="dk1"/>
                </a:solidFill>
              </a:defRPr>
            </a:lvl8pPr>
            <a:lvl9pPr lvl="8">
              <a:spcBef>
                <a:spcPts val="0"/>
              </a:spcBef>
              <a:spcAft>
                <a:spcPts val="0"/>
              </a:spcAft>
              <a:buClr>
                <a:schemeClr val="dk1"/>
              </a:buClr>
              <a:buSzPts val="2500"/>
              <a:buNone/>
              <a:defRPr sz="2500" b="1">
                <a:solidFill>
                  <a:schemeClr val="dk1"/>
                </a:solidFill>
              </a:defRPr>
            </a:lvl9pPr>
          </a:lstStyle>
          <a:p>
            <a:endParaRPr/>
          </a:p>
        </p:txBody>
      </p:sp>
      <p:sp>
        <p:nvSpPr>
          <p:cNvPr id="7" name="Google Shape;7;p1"/>
          <p:cNvSpPr txBox="1">
            <a:spLocks noGrp="1"/>
          </p:cNvSpPr>
          <p:nvPr>
            <p:ph type="body" idx="1"/>
          </p:nvPr>
        </p:nvSpPr>
        <p:spPr>
          <a:xfrm>
            <a:off x="1494693" y="2156667"/>
            <a:ext cx="9172452" cy="398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8" r:id="rId3"/>
    <p:sldLayoutId id="2147483671" r:id="rId4"/>
    <p:sldLayoutId id="2147483676" r:id="rId5"/>
    <p:sldLayoutId id="2147483677" r:id="rId6"/>
    <p:sldLayoutId id="2147483683" r:id="rId7"/>
    <p:sldLayoutId id="2147483684"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png"/><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cxnSp>
        <p:nvCxnSpPr>
          <p:cNvPr id="1626" name="Google Shape;1626;p47"/>
          <p:cNvCxnSpPr/>
          <p:nvPr/>
        </p:nvCxnSpPr>
        <p:spPr>
          <a:xfrm flipH="1">
            <a:off x="2650790" y="2393871"/>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1627" name="Google Shape;1627;p47"/>
          <p:cNvCxnSpPr>
            <a:cxnSpLocks/>
          </p:cNvCxnSpPr>
          <p:nvPr/>
        </p:nvCxnSpPr>
        <p:spPr>
          <a:xfrm>
            <a:off x="8508498" y="2406007"/>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grpSp>
        <p:nvGrpSpPr>
          <p:cNvPr id="1631" name="Google Shape;1631;p47"/>
          <p:cNvGrpSpPr/>
          <p:nvPr/>
        </p:nvGrpSpPr>
        <p:grpSpPr>
          <a:xfrm>
            <a:off x="180600" y="34856"/>
            <a:ext cx="11800633" cy="2008386"/>
            <a:chOff x="113913" y="70650"/>
            <a:chExt cx="8872425" cy="1510025"/>
          </a:xfrm>
        </p:grpSpPr>
        <p:sp>
          <p:nvSpPr>
            <p:cNvPr id="1633" name="Google Shape;1633;p47"/>
            <p:cNvSpPr/>
            <p:nvPr/>
          </p:nvSpPr>
          <p:spPr>
            <a:xfrm>
              <a:off x="1215450" y="70650"/>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bg2">
                <a:lumMod val="60000"/>
                <a:lumOff val="40000"/>
              </a:schemeClr>
            </a:solidFill>
            <a:ln>
              <a:noFill/>
            </a:ln>
          </p:spPr>
          <p:txBody>
            <a:bodyPr spcFirstLastPara="1" wrap="square" lIns="121598" tIns="121598" rIns="121598" bIns="121598" anchor="ctr" anchorCtr="0">
              <a:noAutofit/>
            </a:bodyPr>
            <a:lstStyle/>
            <a:p>
              <a:endParaRPr sz="2479"/>
            </a:p>
          </p:txBody>
        </p:sp>
        <p:sp>
          <p:nvSpPr>
            <p:cNvPr id="1634" name="Google Shape;1634;p47"/>
            <p:cNvSpPr/>
            <p:nvPr/>
          </p:nvSpPr>
          <p:spPr>
            <a:xfrm>
              <a:off x="5821713" y="2949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accent2">
                <a:lumMod val="90000"/>
              </a:schemeClr>
            </a:solidFill>
            <a:ln>
              <a:noFill/>
            </a:ln>
          </p:spPr>
          <p:txBody>
            <a:bodyPr spcFirstLastPara="1" wrap="square" lIns="121598" tIns="121598" rIns="121598" bIns="121598" anchor="ctr" anchorCtr="0">
              <a:noAutofit/>
            </a:bodyPr>
            <a:lstStyle/>
            <a:p>
              <a:endParaRPr sz="2479"/>
            </a:p>
          </p:txBody>
        </p:sp>
        <p:sp>
          <p:nvSpPr>
            <p:cNvPr id="1635" name="Google Shape;1635;p47"/>
            <p:cNvSpPr/>
            <p:nvPr/>
          </p:nvSpPr>
          <p:spPr>
            <a:xfrm>
              <a:off x="7153088" y="102997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accent6">
                <a:lumMod val="95000"/>
              </a:schemeClr>
            </a:solidFill>
            <a:ln>
              <a:noFill/>
            </a:ln>
          </p:spPr>
          <p:txBody>
            <a:bodyPr spcFirstLastPara="1" wrap="square" lIns="121598" tIns="121598" rIns="121598" bIns="121598" anchor="ctr" anchorCtr="0">
              <a:noAutofit/>
            </a:bodyPr>
            <a:lstStyle/>
            <a:p>
              <a:endParaRPr sz="2479"/>
            </a:p>
          </p:txBody>
        </p:sp>
        <p:sp>
          <p:nvSpPr>
            <p:cNvPr id="1636" name="Google Shape;1636;p47"/>
            <p:cNvSpPr/>
            <p:nvPr/>
          </p:nvSpPr>
          <p:spPr>
            <a:xfrm>
              <a:off x="121613" y="7445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tx1">
                <a:lumMod val="25000"/>
                <a:lumOff val="75000"/>
              </a:schemeClr>
            </a:solidFill>
            <a:ln>
              <a:noFill/>
            </a:ln>
          </p:spPr>
          <p:txBody>
            <a:bodyPr spcFirstLastPara="1" wrap="square" lIns="121598" tIns="121598" rIns="121598" bIns="121598" anchor="ctr" anchorCtr="0">
              <a:noAutofit/>
            </a:bodyPr>
            <a:lstStyle/>
            <a:p>
              <a:endParaRPr sz="2479"/>
            </a:p>
          </p:txBody>
        </p:sp>
        <p:grpSp>
          <p:nvGrpSpPr>
            <p:cNvPr id="1637" name="Google Shape;1637;p47"/>
            <p:cNvGrpSpPr/>
            <p:nvPr/>
          </p:nvGrpSpPr>
          <p:grpSpPr>
            <a:xfrm>
              <a:off x="113913" y="479994"/>
              <a:ext cx="709113" cy="364856"/>
              <a:chOff x="113913" y="479994"/>
              <a:chExt cx="709113" cy="364856"/>
            </a:xfrm>
          </p:grpSpPr>
          <p:sp>
            <p:nvSpPr>
              <p:cNvPr id="1638" name="Google Shape;1638;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39" name="Google Shape;1639;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sp>
            <p:nvSpPr>
              <p:cNvPr id="1640" name="Google Shape;1640;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1" name="Google Shape;1641;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121598" tIns="121598" rIns="121598" bIns="121598" anchor="ctr" anchorCtr="0">
                <a:noAutofit/>
              </a:bodyPr>
              <a:lstStyle/>
              <a:p>
                <a:endParaRPr sz="2479"/>
              </a:p>
            </p:txBody>
          </p:sp>
          <p:sp>
            <p:nvSpPr>
              <p:cNvPr id="1642" name="Google Shape;1642;p47"/>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643" name="Google Shape;1643;p47"/>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4" name="Google Shape;1644;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5" name="Google Shape;1645;p47"/>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46" name="Google Shape;1646;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grpSp>
      </p:grpSp>
      <p:sp>
        <p:nvSpPr>
          <p:cNvPr id="6" name="Google Shape;1688;p49">
            <a:extLst>
              <a:ext uri="{FF2B5EF4-FFF2-40B4-BE49-F238E27FC236}">
                <a16:creationId xmlns:a16="http://schemas.microsoft.com/office/drawing/2014/main" id="{9720844F-3A5B-7B85-FFDA-E809BF1BDACE}"/>
              </a:ext>
            </a:extLst>
          </p:cNvPr>
          <p:cNvSpPr txBox="1">
            <a:spLocks noGrp="1"/>
          </p:cNvSpPr>
          <p:nvPr>
            <p:ph type="subTitle" idx="4294967295"/>
          </p:nvPr>
        </p:nvSpPr>
        <p:spPr>
          <a:xfrm>
            <a:off x="2373455" y="2091090"/>
            <a:ext cx="7310438" cy="1673225"/>
          </a:xfrm>
          <a:prstGeom prst="roundRect">
            <a:avLst>
              <a:gd name="adj" fmla="val 50000"/>
            </a:avLst>
          </a:prstGeom>
          <a:noFill/>
        </p:spPr>
        <p:txBody>
          <a:bodyPr spcFirstLastPara="1" wrap="square" lIns="121598" tIns="121598" rIns="121598" bIns="121598" anchor="ctr" anchorCtr="0">
            <a:noAutofit/>
          </a:bodyPr>
          <a:lstStyle/>
          <a:p>
            <a:pPr marL="0" indent="0" algn="ctr">
              <a:buNone/>
            </a:pPr>
            <a:r>
              <a:rPr lang="vi-VN" sz="7182" b="1" dirty="0">
                <a:solidFill>
                  <a:schemeClr val="accent5">
                    <a:lumMod val="50000"/>
                  </a:schemeClr>
                </a:solidFill>
                <a:latin typeface="+mn-lt"/>
              </a:rPr>
              <a:t>KHỞI ĐỘNG</a:t>
            </a:r>
          </a:p>
        </p:txBody>
      </p:sp>
      <p:sp>
        <p:nvSpPr>
          <p:cNvPr id="2" name="Google Shape;1688;p49">
            <a:extLst>
              <a:ext uri="{FF2B5EF4-FFF2-40B4-BE49-F238E27FC236}">
                <a16:creationId xmlns:a16="http://schemas.microsoft.com/office/drawing/2014/main" id="{C36816F7-B8D5-4D83-8EEB-6D638AA06D4B}"/>
              </a:ext>
            </a:extLst>
          </p:cNvPr>
          <p:cNvSpPr txBox="1">
            <a:spLocks/>
          </p:cNvSpPr>
          <p:nvPr/>
        </p:nvSpPr>
        <p:spPr>
          <a:xfrm>
            <a:off x="677068" y="3737888"/>
            <a:ext cx="10703212" cy="1673225"/>
          </a:xfrm>
          <a:prstGeom prst="roundRect">
            <a:avLst>
              <a:gd name="adj" fmla="val 50000"/>
            </a:avLst>
          </a:prstGeom>
          <a:noFill/>
          <a:ln>
            <a:noFill/>
          </a:ln>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9pPr>
          </a:lstStyle>
          <a:p>
            <a:pPr marL="0" indent="0" algn="ctr">
              <a:buFont typeface="Fira Sans"/>
              <a:buNone/>
            </a:pPr>
            <a:r>
              <a:rPr lang="en-US" sz="7182" b="1">
                <a:solidFill>
                  <a:srgbClr val="C00000"/>
                </a:solidFill>
                <a:latin typeface="+mn-lt"/>
              </a:rPr>
              <a:t>NHÀ SỬ HỌC TÀI BA</a:t>
            </a:r>
            <a:endParaRPr lang="vi-VN" sz="7182" b="1" dirty="0">
              <a:solidFill>
                <a:srgbClr val="C00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2" name="TextBox 1">
            <a:extLst>
              <a:ext uri="{FF2B5EF4-FFF2-40B4-BE49-F238E27FC236}">
                <a16:creationId xmlns:a16="http://schemas.microsoft.com/office/drawing/2014/main" id="{F54E14AD-E62B-4EAA-3453-C9E6CAC343AD}"/>
              </a:ext>
            </a:extLst>
          </p:cNvPr>
          <p:cNvSpPr txBox="1"/>
          <p:nvPr/>
        </p:nvSpPr>
        <p:spPr>
          <a:xfrm>
            <a:off x="130628" y="434654"/>
            <a:ext cx="11393714" cy="6093976"/>
          </a:xfrm>
          <a:prstGeom prst="rect">
            <a:avLst/>
          </a:prstGeom>
          <a:noFill/>
        </p:spPr>
        <p:txBody>
          <a:bodyPr wrap="square" rtlCol="0">
            <a:spAutoFit/>
          </a:bodyPr>
          <a:lstStyle/>
          <a:p>
            <a:pPr marL="365760" algn="just"/>
            <a:r>
              <a:rPr lang="en-US" sz="3000"/>
              <a:t>	Lần khác, Bác cháu lại lội qua suối. Ở đây, có những hòn đá bắc thành lối đi. Khi Bác qua hết suối, một chiến sĩ đi sau chợt sẩy chân bị ngã. Bác dừng lại đợi anh chiến sĩ đi tới, rồi ân cần hỏi:</a:t>
            </a:r>
          </a:p>
          <a:p>
            <a:pPr marL="365760" algn="just"/>
            <a:r>
              <a:rPr lang="en-US" sz="3000"/>
              <a:t>	–</a:t>
            </a:r>
            <a:r>
              <a:rPr lang="vi-VN" sz="3000"/>
              <a:t> Chú ngã có đau không?</a:t>
            </a:r>
          </a:p>
          <a:p>
            <a:pPr marL="365760" algn="just"/>
            <a:r>
              <a:rPr lang="en-US" sz="3000"/>
              <a:t>	–</a:t>
            </a:r>
            <a:r>
              <a:rPr lang="vi-VN" sz="3000"/>
              <a:t> Dạ không sao ạ!</a:t>
            </a:r>
            <a:r>
              <a:rPr lang="en-US" sz="3000"/>
              <a:t>  </a:t>
            </a:r>
            <a:endParaRPr lang="vi-VN" sz="3000"/>
          </a:p>
          <a:p>
            <a:pPr marL="365760" algn="just"/>
            <a:r>
              <a:rPr lang="en-US" sz="3000"/>
              <a:t>	</a:t>
            </a:r>
            <a:r>
              <a:rPr lang="vi-VN" sz="3000"/>
              <a:t>Bác nói:</a:t>
            </a:r>
          </a:p>
          <a:p>
            <a:pPr marL="365760" algn="just"/>
            <a:r>
              <a:rPr lang="en-US" sz="3000"/>
              <a:t>	–</a:t>
            </a:r>
            <a:r>
              <a:rPr lang="vi-VN" sz="3000"/>
              <a:t> Thế thì tốt rồi. Nhưng tại sao chú bị ngã?</a:t>
            </a:r>
          </a:p>
          <a:p>
            <a:pPr marL="365760" algn="just"/>
            <a:r>
              <a:rPr lang="en-US" sz="3000"/>
              <a:t>	–</a:t>
            </a:r>
            <a:r>
              <a:rPr lang="vi-VN" sz="3000"/>
              <a:t> Thưa Bác, tại hòn đá bị kênh ạ.</a:t>
            </a:r>
          </a:p>
          <a:p>
            <a:pPr marL="365760" algn="just"/>
            <a:r>
              <a:rPr lang="en-US" sz="3000"/>
              <a:t>	–</a:t>
            </a:r>
            <a:r>
              <a:rPr lang="vi-VN" sz="3000"/>
              <a:t> Ta cần kê lại để người khác qua suối không bị ngã nữa.</a:t>
            </a:r>
          </a:p>
          <a:p>
            <a:pPr marL="365760" algn="just"/>
            <a:r>
              <a:rPr lang="en-US" sz="3000"/>
              <a:t>	</a:t>
            </a:r>
            <a:r>
              <a:rPr lang="vi-VN" sz="3000"/>
              <a:t>Nghe lời Bác, anh chiến sĩ vội quay lại kê hòn đá cho chắc chắn. Xong đâu đấy, bác cháu mới tiếp tục lên đường.</a:t>
            </a:r>
            <a:endParaRPr lang="en-US" sz="3000"/>
          </a:p>
          <a:p>
            <a:pPr marL="365760" algn="r"/>
            <a:r>
              <a:rPr lang="en-US" sz="3000"/>
              <a:t>(Theo </a:t>
            </a:r>
            <a:r>
              <a:rPr lang="en-US" sz="3000" i="1"/>
              <a:t>Chuyện Bác Hồ trồng người</a:t>
            </a:r>
            <a:r>
              <a:rPr lang="en-US" sz="3000"/>
              <a:t>)</a:t>
            </a:r>
            <a:endParaRPr lang="vi-VN" sz="3000"/>
          </a:p>
        </p:txBody>
      </p:sp>
      <p:cxnSp>
        <p:nvCxnSpPr>
          <p:cNvPr id="24" name="Straight Connector 23">
            <a:extLst>
              <a:ext uri="{FF2B5EF4-FFF2-40B4-BE49-F238E27FC236}">
                <a16:creationId xmlns:a16="http://schemas.microsoft.com/office/drawing/2014/main" id="{269815C4-F6D7-1962-396B-9A2A0B85F690}"/>
              </a:ext>
            </a:extLst>
          </p:cNvPr>
          <p:cNvCxnSpPr>
            <a:cxnSpLocks/>
          </p:cNvCxnSpPr>
          <p:nvPr/>
        </p:nvCxnSpPr>
        <p:spPr>
          <a:xfrm>
            <a:off x="532902" y="1824689"/>
            <a:ext cx="15476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F0FCD6E-9280-68EC-B176-6A96CDF8B3BE}"/>
              </a:ext>
            </a:extLst>
          </p:cNvPr>
          <p:cNvCxnSpPr>
            <a:cxnSpLocks/>
          </p:cNvCxnSpPr>
          <p:nvPr/>
        </p:nvCxnSpPr>
        <p:spPr>
          <a:xfrm>
            <a:off x="5486716" y="4573332"/>
            <a:ext cx="8736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FD4D609-F3E9-D56C-A35F-01ABA86C352A}"/>
              </a:ext>
            </a:extLst>
          </p:cNvPr>
          <p:cNvCxnSpPr>
            <a:cxnSpLocks/>
          </p:cNvCxnSpPr>
          <p:nvPr/>
        </p:nvCxnSpPr>
        <p:spPr>
          <a:xfrm>
            <a:off x="10632029" y="5493175"/>
            <a:ext cx="765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17F036-038D-121D-902A-BA3F441918F3}"/>
              </a:ext>
            </a:extLst>
          </p:cNvPr>
          <p:cNvCxnSpPr>
            <a:cxnSpLocks/>
          </p:cNvCxnSpPr>
          <p:nvPr/>
        </p:nvCxnSpPr>
        <p:spPr>
          <a:xfrm>
            <a:off x="581889" y="5955818"/>
            <a:ext cx="765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D798E7-2513-B6FC-20E5-BFEDA4434877}"/>
              </a:ext>
            </a:extLst>
          </p:cNvPr>
          <p:cNvCxnSpPr>
            <a:cxnSpLocks/>
          </p:cNvCxnSpPr>
          <p:nvPr/>
        </p:nvCxnSpPr>
        <p:spPr>
          <a:xfrm>
            <a:off x="7975915" y="5955818"/>
            <a:ext cx="17885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94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2C9534-8FCA-B500-285D-42394A658D11}"/>
              </a:ext>
            </a:extLst>
          </p:cNvPr>
          <p:cNvSpPr txBox="1"/>
          <p:nvPr/>
        </p:nvSpPr>
        <p:spPr>
          <a:xfrm>
            <a:off x="2311460" y="473016"/>
            <a:ext cx="7382101" cy="583558"/>
          </a:xfrm>
          <a:prstGeom prst="rect">
            <a:avLst/>
          </a:prstGeom>
          <a:noFill/>
        </p:spPr>
        <p:txBody>
          <a:bodyPr wrap="square" rtlCol="0">
            <a:spAutoFit/>
          </a:bodyPr>
          <a:lstStyle/>
          <a:p>
            <a:pPr algn="ctr"/>
            <a:r>
              <a:rPr lang="en-US" sz="3192" b="1">
                <a:solidFill>
                  <a:schemeClr val="tx1"/>
                </a:solidFill>
              </a:rPr>
              <a:t>Luyện đọc từ khó</a:t>
            </a:r>
          </a:p>
        </p:txBody>
      </p:sp>
      <p:grpSp>
        <p:nvGrpSpPr>
          <p:cNvPr id="2" name="Group 1">
            <a:extLst>
              <a:ext uri="{FF2B5EF4-FFF2-40B4-BE49-F238E27FC236}">
                <a16:creationId xmlns:a16="http://schemas.microsoft.com/office/drawing/2014/main" id="{2A2B1576-47E6-B42C-88F3-643BE0C7111A}"/>
              </a:ext>
            </a:extLst>
          </p:cNvPr>
          <p:cNvGrpSpPr/>
          <p:nvPr/>
        </p:nvGrpSpPr>
        <p:grpSpPr>
          <a:xfrm>
            <a:off x="1295023" y="1648163"/>
            <a:ext cx="3766363" cy="930398"/>
            <a:chOff x="1322410" y="4453394"/>
            <a:chExt cx="3766363" cy="930398"/>
          </a:xfrm>
        </p:grpSpPr>
        <p:sp>
          <p:nvSpPr>
            <p:cNvPr id="3" name="Google Shape;997;p37">
              <a:extLst>
                <a:ext uri="{FF2B5EF4-FFF2-40B4-BE49-F238E27FC236}">
                  <a16:creationId xmlns:a16="http://schemas.microsoft.com/office/drawing/2014/main" id="{0F18300D-55DE-0851-AE17-D7296B015DD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7" name="TextBox 6">
              <a:extLst>
                <a:ext uri="{FF2B5EF4-FFF2-40B4-BE49-F238E27FC236}">
                  <a16:creationId xmlns:a16="http://schemas.microsoft.com/office/drawing/2014/main" id="{8C001D84-E18A-807E-B7D6-8F9011D21EF2}"/>
                </a:ext>
              </a:extLst>
            </p:cNvPr>
            <p:cNvSpPr txBox="1"/>
            <p:nvPr/>
          </p:nvSpPr>
          <p:spPr>
            <a:xfrm>
              <a:off x="1778040" y="4453394"/>
              <a:ext cx="3109866" cy="829138"/>
            </a:xfrm>
            <a:prstGeom prst="rect">
              <a:avLst/>
            </a:prstGeom>
            <a:noFill/>
          </p:spPr>
          <p:txBody>
            <a:bodyPr wrap="square" rtlCol="0">
              <a:spAutoFit/>
            </a:bodyPr>
            <a:lstStyle/>
            <a:p>
              <a:r>
                <a:rPr lang="en-US" sz="4788"/>
                <a:t>cảnh vệ</a:t>
              </a:r>
              <a:endParaRPr lang="en-US" sz="4788" dirty="0"/>
            </a:p>
          </p:txBody>
        </p:sp>
      </p:grpSp>
      <p:grpSp>
        <p:nvGrpSpPr>
          <p:cNvPr id="10" name="Group 9">
            <a:extLst>
              <a:ext uri="{FF2B5EF4-FFF2-40B4-BE49-F238E27FC236}">
                <a16:creationId xmlns:a16="http://schemas.microsoft.com/office/drawing/2014/main" id="{A278CBEA-9938-032E-B223-438355144639}"/>
              </a:ext>
            </a:extLst>
          </p:cNvPr>
          <p:cNvGrpSpPr/>
          <p:nvPr/>
        </p:nvGrpSpPr>
        <p:grpSpPr>
          <a:xfrm>
            <a:off x="1295021" y="2896781"/>
            <a:ext cx="3766363" cy="930398"/>
            <a:chOff x="1322410" y="4453394"/>
            <a:chExt cx="3766363" cy="930398"/>
          </a:xfrm>
        </p:grpSpPr>
        <p:sp>
          <p:nvSpPr>
            <p:cNvPr id="12" name="Google Shape;997;p37">
              <a:extLst>
                <a:ext uri="{FF2B5EF4-FFF2-40B4-BE49-F238E27FC236}">
                  <a16:creationId xmlns:a16="http://schemas.microsoft.com/office/drawing/2014/main" id="{159A0DB2-275F-C65C-F806-11B37FA41BA8}"/>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6" name="TextBox 15">
              <a:extLst>
                <a:ext uri="{FF2B5EF4-FFF2-40B4-BE49-F238E27FC236}">
                  <a16:creationId xmlns:a16="http://schemas.microsoft.com/office/drawing/2014/main" id="{5FBC1AF3-1534-77E5-7FAB-E67B48E2E62E}"/>
                </a:ext>
              </a:extLst>
            </p:cNvPr>
            <p:cNvSpPr txBox="1"/>
            <p:nvPr/>
          </p:nvSpPr>
          <p:spPr>
            <a:xfrm>
              <a:off x="1642824" y="4453394"/>
              <a:ext cx="3245082" cy="829138"/>
            </a:xfrm>
            <a:prstGeom prst="rect">
              <a:avLst/>
            </a:prstGeom>
            <a:noFill/>
          </p:spPr>
          <p:txBody>
            <a:bodyPr wrap="square" rtlCol="0">
              <a:spAutoFit/>
            </a:bodyPr>
            <a:lstStyle/>
            <a:p>
              <a:r>
                <a:rPr lang="en-US" sz="4788"/>
                <a:t>trượt chân</a:t>
              </a:r>
              <a:endParaRPr lang="en-US" sz="4788" dirty="0"/>
            </a:p>
          </p:txBody>
        </p:sp>
      </p:grpSp>
      <p:grpSp>
        <p:nvGrpSpPr>
          <p:cNvPr id="17" name="Group 16">
            <a:extLst>
              <a:ext uri="{FF2B5EF4-FFF2-40B4-BE49-F238E27FC236}">
                <a16:creationId xmlns:a16="http://schemas.microsoft.com/office/drawing/2014/main" id="{ED18CC02-E574-7EA9-9590-EE9497C362D4}"/>
              </a:ext>
            </a:extLst>
          </p:cNvPr>
          <p:cNvGrpSpPr/>
          <p:nvPr/>
        </p:nvGrpSpPr>
        <p:grpSpPr>
          <a:xfrm>
            <a:off x="1295021" y="4153618"/>
            <a:ext cx="3766363" cy="930398"/>
            <a:chOff x="1322410" y="4453394"/>
            <a:chExt cx="3766363" cy="930398"/>
          </a:xfrm>
        </p:grpSpPr>
        <p:sp>
          <p:nvSpPr>
            <p:cNvPr id="18" name="Google Shape;997;p37">
              <a:extLst>
                <a:ext uri="{FF2B5EF4-FFF2-40B4-BE49-F238E27FC236}">
                  <a16:creationId xmlns:a16="http://schemas.microsoft.com/office/drawing/2014/main" id="{D65D6701-B390-300E-E4D3-816B02250E04}"/>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9" name="TextBox 18">
              <a:extLst>
                <a:ext uri="{FF2B5EF4-FFF2-40B4-BE49-F238E27FC236}">
                  <a16:creationId xmlns:a16="http://schemas.microsoft.com/office/drawing/2014/main" id="{316ACE65-2DAC-A582-1C0B-17A9BC2A85F1}"/>
                </a:ext>
              </a:extLst>
            </p:cNvPr>
            <p:cNvSpPr txBox="1"/>
            <p:nvPr/>
          </p:nvSpPr>
          <p:spPr>
            <a:xfrm>
              <a:off x="1894152" y="4453394"/>
              <a:ext cx="3109866" cy="829138"/>
            </a:xfrm>
            <a:prstGeom prst="rect">
              <a:avLst/>
            </a:prstGeom>
            <a:noFill/>
          </p:spPr>
          <p:txBody>
            <a:bodyPr wrap="square" rtlCol="0">
              <a:spAutoFit/>
            </a:bodyPr>
            <a:lstStyle/>
            <a:p>
              <a:r>
                <a:rPr lang="en-US" sz="4788"/>
                <a:t>suýt ngã</a:t>
              </a:r>
              <a:endParaRPr lang="en-US" sz="4788" dirty="0"/>
            </a:p>
          </p:txBody>
        </p:sp>
      </p:grpSp>
      <p:grpSp>
        <p:nvGrpSpPr>
          <p:cNvPr id="20" name="Group 19">
            <a:extLst>
              <a:ext uri="{FF2B5EF4-FFF2-40B4-BE49-F238E27FC236}">
                <a16:creationId xmlns:a16="http://schemas.microsoft.com/office/drawing/2014/main" id="{33FF9503-A9FA-3F60-541D-60E0BC7C79AE}"/>
              </a:ext>
            </a:extLst>
          </p:cNvPr>
          <p:cNvGrpSpPr/>
          <p:nvPr/>
        </p:nvGrpSpPr>
        <p:grpSpPr>
          <a:xfrm>
            <a:off x="1295021" y="5444291"/>
            <a:ext cx="4178447" cy="918375"/>
            <a:chOff x="1322410" y="4465417"/>
            <a:chExt cx="4178447" cy="918375"/>
          </a:xfrm>
        </p:grpSpPr>
        <p:sp>
          <p:nvSpPr>
            <p:cNvPr id="21" name="Google Shape;997;p37">
              <a:extLst>
                <a:ext uri="{FF2B5EF4-FFF2-40B4-BE49-F238E27FC236}">
                  <a16:creationId xmlns:a16="http://schemas.microsoft.com/office/drawing/2014/main" id="{0D1425B6-48B5-C577-CDAE-5FA926FDF04E}"/>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22" name="TextBox 21">
              <a:extLst>
                <a:ext uri="{FF2B5EF4-FFF2-40B4-BE49-F238E27FC236}">
                  <a16:creationId xmlns:a16="http://schemas.microsoft.com/office/drawing/2014/main" id="{D9E15A01-2BC7-63F1-095C-D93579D13977}"/>
                </a:ext>
              </a:extLst>
            </p:cNvPr>
            <p:cNvSpPr txBox="1"/>
            <p:nvPr/>
          </p:nvSpPr>
          <p:spPr>
            <a:xfrm>
              <a:off x="2035803" y="4465417"/>
              <a:ext cx="3465054" cy="829138"/>
            </a:xfrm>
            <a:prstGeom prst="rect">
              <a:avLst/>
            </a:prstGeom>
            <a:noFill/>
          </p:spPr>
          <p:txBody>
            <a:bodyPr wrap="square" rtlCol="0">
              <a:spAutoFit/>
            </a:bodyPr>
            <a:lstStyle/>
            <a:p>
              <a:r>
                <a:rPr lang="en-US" sz="4788"/>
                <a:t>rêu trơn</a:t>
              </a:r>
              <a:endParaRPr lang="en-US" sz="4788" dirty="0"/>
            </a:p>
          </p:txBody>
        </p:sp>
      </p:grpSp>
      <p:grpSp>
        <p:nvGrpSpPr>
          <p:cNvPr id="23" name="Group 22">
            <a:extLst>
              <a:ext uri="{FF2B5EF4-FFF2-40B4-BE49-F238E27FC236}">
                <a16:creationId xmlns:a16="http://schemas.microsoft.com/office/drawing/2014/main" id="{411FD62B-47AA-C7D4-3B12-3B4A3AA24402}"/>
              </a:ext>
            </a:extLst>
          </p:cNvPr>
          <p:cNvGrpSpPr/>
          <p:nvPr/>
        </p:nvGrpSpPr>
        <p:grpSpPr>
          <a:xfrm>
            <a:off x="6753753" y="1604980"/>
            <a:ext cx="4572290" cy="965701"/>
            <a:chOff x="1322410" y="4418091"/>
            <a:chExt cx="4572290" cy="965701"/>
          </a:xfrm>
        </p:grpSpPr>
        <p:sp>
          <p:nvSpPr>
            <p:cNvPr id="24" name="Google Shape;997;p37">
              <a:extLst>
                <a:ext uri="{FF2B5EF4-FFF2-40B4-BE49-F238E27FC236}">
                  <a16:creationId xmlns:a16="http://schemas.microsoft.com/office/drawing/2014/main" id="{56427607-424A-41B0-7415-3D7936D47A12}"/>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25" name="TextBox 24">
              <a:extLst>
                <a:ext uri="{FF2B5EF4-FFF2-40B4-BE49-F238E27FC236}">
                  <a16:creationId xmlns:a16="http://schemas.microsoft.com/office/drawing/2014/main" id="{51EE1CCF-8F2B-BF9F-0AD9-2969F1CE81DF}"/>
                </a:ext>
              </a:extLst>
            </p:cNvPr>
            <p:cNvSpPr txBox="1"/>
            <p:nvPr/>
          </p:nvSpPr>
          <p:spPr>
            <a:xfrm>
              <a:off x="1992462" y="4418091"/>
              <a:ext cx="3902238" cy="829138"/>
            </a:xfrm>
            <a:prstGeom prst="rect">
              <a:avLst/>
            </a:prstGeom>
            <a:noFill/>
          </p:spPr>
          <p:txBody>
            <a:bodyPr wrap="square" rtlCol="0">
              <a:spAutoFit/>
            </a:bodyPr>
            <a:lstStyle/>
            <a:p>
              <a:r>
                <a:rPr lang="en-US" sz="4788"/>
                <a:t>sẩy chân</a:t>
              </a:r>
              <a:endParaRPr lang="en-US" sz="4788" dirty="0"/>
            </a:p>
          </p:txBody>
        </p:sp>
      </p:grpSp>
      <p:grpSp>
        <p:nvGrpSpPr>
          <p:cNvPr id="4" name="Group 3">
            <a:extLst>
              <a:ext uri="{FF2B5EF4-FFF2-40B4-BE49-F238E27FC236}">
                <a16:creationId xmlns:a16="http://schemas.microsoft.com/office/drawing/2014/main" id="{A862C0D5-827A-5930-DEEF-220B32BFA692}"/>
              </a:ext>
            </a:extLst>
          </p:cNvPr>
          <p:cNvGrpSpPr/>
          <p:nvPr/>
        </p:nvGrpSpPr>
        <p:grpSpPr>
          <a:xfrm>
            <a:off x="6780040" y="2832656"/>
            <a:ext cx="4388835" cy="957388"/>
            <a:chOff x="1322410" y="4426404"/>
            <a:chExt cx="4388835" cy="957388"/>
          </a:xfrm>
        </p:grpSpPr>
        <p:sp>
          <p:nvSpPr>
            <p:cNvPr id="5" name="Google Shape;997;p37">
              <a:extLst>
                <a:ext uri="{FF2B5EF4-FFF2-40B4-BE49-F238E27FC236}">
                  <a16:creationId xmlns:a16="http://schemas.microsoft.com/office/drawing/2014/main" id="{490E2A5C-1467-4F0D-76FC-AAE567A9ED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6" name="TextBox 5">
              <a:extLst>
                <a:ext uri="{FF2B5EF4-FFF2-40B4-BE49-F238E27FC236}">
                  <a16:creationId xmlns:a16="http://schemas.microsoft.com/office/drawing/2014/main" id="{EB82DC0F-82DF-40E3-2864-0B702740B3A3}"/>
                </a:ext>
              </a:extLst>
            </p:cNvPr>
            <p:cNvSpPr txBox="1"/>
            <p:nvPr/>
          </p:nvSpPr>
          <p:spPr>
            <a:xfrm>
              <a:off x="2331099" y="4426404"/>
              <a:ext cx="3380146" cy="829138"/>
            </a:xfrm>
            <a:prstGeom prst="rect">
              <a:avLst/>
            </a:prstGeom>
            <a:noFill/>
          </p:spPr>
          <p:txBody>
            <a:bodyPr wrap="square" rtlCol="0">
              <a:spAutoFit/>
            </a:bodyPr>
            <a:lstStyle/>
            <a:p>
              <a:r>
                <a:rPr lang="en-US" sz="4788"/>
                <a:t>kênh</a:t>
              </a:r>
              <a:endParaRPr lang="en-US" sz="4788" dirty="0"/>
            </a:p>
          </p:txBody>
        </p:sp>
      </p:grpSp>
      <p:grpSp>
        <p:nvGrpSpPr>
          <p:cNvPr id="8" name="Group 7">
            <a:extLst>
              <a:ext uri="{FF2B5EF4-FFF2-40B4-BE49-F238E27FC236}">
                <a16:creationId xmlns:a16="http://schemas.microsoft.com/office/drawing/2014/main" id="{4965F6CC-3F4F-0085-1241-78977615C569}"/>
              </a:ext>
            </a:extLst>
          </p:cNvPr>
          <p:cNvGrpSpPr/>
          <p:nvPr/>
        </p:nvGrpSpPr>
        <p:grpSpPr>
          <a:xfrm>
            <a:off x="6780040" y="4093007"/>
            <a:ext cx="4388835" cy="957388"/>
            <a:chOff x="1322410" y="4426404"/>
            <a:chExt cx="4388835" cy="957388"/>
          </a:xfrm>
        </p:grpSpPr>
        <p:sp>
          <p:nvSpPr>
            <p:cNvPr id="11" name="Google Shape;997;p37">
              <a:extLst>
                <a:ext uri="{FF2B5EF4-FFF2-40B4-BE49-F238E27FC236}">
                  <a16:creationId xmlns:a16="http://schemas.microsoft.com/office/drawing/2014/main" id="{9B85B477-1E74-8B2C-CE77-194E17A20381}"/>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3" name="TextBox 12">
              <a:extLst>
                <a:ext uri="{FF2B5EF4-FFF2-40B4-BE49-F238E27FC236}">
                  <a16:creationId xmlns:a16="http://schemas.microsoft.com/office/drawing/2014/main" id="{9890CA13-5BA0-0912-DB3E-0AE3635E69CE}"/>
                </a:ext>
              </a:extLst>
            </p:cNvPr>
            <p:cNvSpPr txBox="1"/>
            <p:nvPr/>
          </p:nvSpPr>
          <p:spPr>
            <a:xfrm>
              <a:off x="1642827" y="4426404"/>
              <a:ext cx="4068418" cy="829138"/>
            </a:xfrm>
            <a:prstGeom prst="rect">
              <a:avLst/>
            </a:prstGeom>
            <a:noFill/>
          </p:spPr>
          <p:txBody>
            <a:bodyPr wrap="square" rtlCol="0">
              <a:spAutoFit/>
            </a:bodyPr>
            <a:lstStyle/>
            <a:p>
              <a:r>
                <a:rPr lang="en-US" sz="4788"/>
                <a:t>chắc chắn</a:t>
              </a:r>
              <a:endParaRPr lang="en-US" sz="4788" dirty="0"/>
            </a:p>
          </p:txBody>
        </p:sp>
      </p:grpSp>
      <p:grpSp>
        <p:nvGrpSpPr>
          <p:cNvPr id="14" name="Group 13">
            <a:extLst>
              <a:ext uri="{FF2B5EF4-FFF2-40B4-BE49-F238E27FC236}">
                <a16:creationId xmlns:a16="http://schemas.microsoft.com/office/drawing/2014/main" id="{5B937379-0F22-0386-E333-B69EC9A67598}"/>
              </a:ext>
            </a:extLst>
          </p:cNvPr>
          <p:cNvGrpSpPr/>
          <p:nvPr/>
        </p:nvGrpSpPr>
        <p:grpSpPr>
          <a:xfrm>
            <a:off x="6780040" y="5487041"/>
            <a:ext cx="4388835" cy="914638"/>
            <a:chOff x="1322410" y="4469154"/>
            <a:chExt cx="4388835" cy="914638"/>
          </a:xfrm>
        </p:grpSpPr>
        <p:sp>
          <p:nvSpPr>
            <p:cNvPr id="15" name="Google Shape;997;p37">
              <a:extLst>
                <a:ext uri="{FF2B5EF4-FFF2-40B4-BE49-F238E27FC236}">
                  <a16:creationId xmlns:a16="http://schemas.microsoft.com/office/drawing/2014/main" id="{501E6E60-ACDA-F18D-4500-B66138FB083B}"/>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26" name="TextBox 25">
              <a:extLst>
                <a:ext uri="{FF2B5EF4-FFF2-40B4-BE49-F238E27FC236}">
                  <a16:creationId xmlns:a16="http://schemas.microsoft.com/office/drawing/2014/main" id="{CCECDF47-013A-462C-6248-AECAB79C254C}"/>
                </a:ext>
              </a:extLst>
            </p:cNvPr>
            <p:cNvSpPr txBox="1"/>
            <p:nvPr/>
          </p:nvSpPr>
          <p:spPr>
            <a:xfrm>
              <a:off x="1642827" y="4472891"/>
              <a:ext cx="4068418" cy="829138"/>
            </a:xfrm>
            <a:prstGeom prst="rect">
              <a:avLst/>
            </a:prstGeom>
            <a:noFill/>
          </p:spPr>
          <p:txBody>
            <a:bodyPr wrap="square" rtlCol="0">
              <a:spAutoFit/>
            </a:bodyPr>
            <a:lstStyle/>
            <a:p>
              <a:r>
                <a:rPr lang="en-US" sz="4788"/>
                <a:t>lên đường</a:t>
              </a:r>
              <a:endParaRPr lang="en-US" sz="4788" dirty="0"/>
            </a:p>
          </p:txBody>
        </p:sp>
      </p:grpSp>
    </p:spTree>
    <p:extLst>
      <p:ext uri="{BB962C8B-B14F-4D97-AF65-F5344CB8AC3E}">
        <p14:creationId xmlns:p14="http://schemas.microsoft.com/office/powerpoint/2010/main" val="1066483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E7837F-FC9D-EF92-88F3-CA7C9A07BFDD}"/>
              </a:ext>
            </a:extLst>
          </p:cNvPr>
          <p:cNvSpPr txBox="1"/>
          <p:nvPr/>
        </p:nvSpPr>
        <p:spPr>
          <a:xfrm>
            <a:off x="962740" y="1359368"/>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Chủ quan</a:t>
            </a:r>
            <a:r>
              <a:rPr lang="en-US" sz="4788">
                <a:solidFill>
                  <a:srgbClr val="7030A0"/>
                </a:solidFill>
              </a:rPr>
              <a:t>:  ?</a:t>
            </a:r>
          </a:p>
        </p:txBody>
      </p:sp>
      <p:sp>
        <p:nvSpPr>
          <p:cNvPr id="4" name="TextBox 3">
            <a:extLst>
              <a:ext uri="{FF2B5EF4-FFF2-40B4-BE49-F238E27FC236}">
                <a16:creationId xmlns:a16="http://schemas.microsoft.com/office/drawing/2014/main" id="{546DC7F6-C68F-7587-1585-F8986AB92AE4}"/>
              </a:ext>
            </a:extLst>
          </p:cNvPr>
          <p:cNvSpPr txBox="1"/>
          <p:nvPr/>
        </p:nvSpPr>
        <p:spPr>
          <a:xfrm>
            <a:off x="962740" y="1359368"/>
            <a:ext cx="10236358" cy="1565942"/>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Chủ quan</a:t>
            </a:r>
            <a:r>
              <a:rPr lang="en-US" sz="4788">
                <a:solidFill>
                  <a:srgbClr val="7030A0"/>
                </a:solidFill>
              </a:rPr>
              <a:t>: không để ý, thiếu thân trọng.</a:t>
            </a:r>
          </a:p>
        </p:txBody>
      </p:sp>
      <p:sp>
        <p:nvSpPr>
          <p:cNvPr id="8" name="TextBox 7">
            <a:extLst>
              <a:ext uri="{FF2B5EF4-FFF2-40B4-BE49-F238E27FC236}">
                <a16:creationId xmlns:a16="http://schemas.microsoft.com/office/drawing/2014/main" id="{43FF7A69-3699-2B5C-EF1D-6C101B385930}"/>
              </a:ext>
            </a:extLst>
          </p:cNvPr>
          <p:cNvSpPr txBox="1"/>
          <p:nvPr/>
        </p:nvSpPr>
        <p:spPr>
          <a:xfrm>
            <a:off x="962740" y="3609415"/>
            <a:ext cx="10236358" cy="829138"/>
          </a:xfrm>
          <a:prstGeom prst="rect">
            <a:avLst/>
          </a:prstGeom>
          <a:noFill/>
        </p:spPr>
        <p:txBody>
          <a:bodyPr wrap="square" rtlCol="0">
            <a:spAutoFit/>
          </a:bodyPr>
          <a:lstStyle/>
          <a:p>
            <a:pPr marL="760095" indent="-760095" algn="just">
              <a:buFont typeface="Arial" panose="020B0604020202020204" pitchFamily="34" charset="0"/>
              <a:buChar char="•"/>
            </a:pPr>
            <a:r>
              <a:rPr lang="en-US" sz="4788">
                <a:solidFill>
                  <a:srgbClr val="FF0000"/>
                </a:solidFill>
              </a:rPr>
              <a:t>Kênh</a:t>
            </a:r>
            <a:r>
              <a:rPr lang="en-US" sz="4788">
                <a:solidFill>
                  <a:srgbClr val="7030A0"/>
                </a:solidFill>
              </a:rPr>
              <a:t>:  ?</a:t>
            </a:r>
          </a:p>
        </p:txBody>
      </p:sp>
      <p:sp>
        <p:nvSpPr>
          <p:cNvPr id="9" name="TextBox 8">
            <a:extLst>
              <a:ext uri="{FF2B5EF4-FFF2-40B4-BE49-F238E27FC236}">
                <a16:creationId xmlns:a16="http://schemas.microsoft.com/office/drawing/2014/main" id="{A86F8B19-4111-661D-7FB6-61C2C37449CE}"/>
              </a:ext>
            </a:extLst>
          </p:cNvPr>
          <p:cNvSpPr txBox="1"/>
          <p:nvPr/>
        </p:nvSpPr>
        <p:spPr>
          <a:xfrm>
            <a:off x="962740" y="3609415"/>
            <a:ext cx="10236358" cy="1565942"/>
          </a:xfrm>
          <a:prstGeom prst="rect">
            <a:avLst/>
          </a:prstGeom>
          <a:solidFill>
            <a:srgbClr val="FFF9EF"/>
          </a:solidFill>
        </p:spPr>
        <p:txBody>
          <a:bodyPr wrap="square" rtlCol="0">
            <a:spAutoFit/>
          </a:bodyPr>
          <a:lstStyle/>
          <a:p>
            <a:pPr marL="91440" indent="-760095" algn="just">
              <a:buFont typeface="Arial" panose="020B0604020202020204" pitchFamily="34" charset="0"/>
              <a:buChar char="•"/>
            </a:pPr>
            <a:r>
              <a:rPr lang="en-US" sz="4788">
                <a:solidFill>
                  <a:srgbClr val="FF0000"/>
                </a:solidFill>
              </a:rPr>
              <a:t>Kênh</a:t>
            </a:r>
            <a:r>
              <a:rPr lang="en-US" sz="4788">
                <a:solidFill>
                  <a:srgbClr val="7030A0"/>
                </a:solidFill>
              </a:rPr>
              <a:t>: kênh, không cân, không phẳng.</a:t>
            </a:r>
          </a:p>
        </p:txBody>
      </p:sp>
    </p:spTree>
    <p:extLst>
      <p:ext uri="{BB962C8B-B14F-4D97-AF65-F5344CB8AC3E}">
        <p14:creationId xmlns:p14="http://schemas.microsoft.com/office/powerpoint/2010/main" val="369604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723E320-6A74-FEFE-687B-E2F6DC790537}"/>
              </a:ext>
            </a:extLst>
          </p:cNvPr>
          <p:cNvSpPr txBox="1"/>
          <p:nvPr/>
        </p:nvSpPr>
        <p:spPr>
          <a:xfrm>
            <a:off x="1733994" y="358417"/>
            <a:ext cx="8693853" cy="706347"/>
          </a:xfrm>
          <a:prstGeom prst="rect">
            <a:avLst/>
          </a:prstGeom>
          <a:noFill/>
        </p:spPr>
        <p:txBody>
          <a:bodyPr wrap="square">
            <a:spAutoFit/>
          </a:bodyPr>
          <a:lstStyle/>
          <a:p>
            <a:pPr algn="ctr"/>
            <a:r>
              <a:rPr lang="en-US" sz="3990"/>
              <a:t>Ngắt nhịp câu dài:</a:t>
            </a:r>
            <a:endParaRPr lang="en-US" sz="3591"/>
          </a:p>
        </p:txBody>
      </p:sp>
      <p:sp>
        <p:nvSpPr>
          <p:cNvPr id="15" name="TextBox 14">
            <a:extLst>
              <a:ext uri="{FF2B5EF4-FFF2-40B4-BE49-F238E27FC236}">
                <a16:creationId xmlns:a16="http://schemas.microsoft.com/office/drawing/2014/main" id="{140258F6-CF9C-9D6B-F9FB-B7FD696E79DA}"/>
              </a:ext>
            </a:extLst>
          </p:cNvPr>
          <p:cNvSpPr txBox="1"/>
          <p:nvPr/>
        </p:nvSpPr>
        <p:spPr>
          <a:xfrm>
            <a:off x="506278" y="2163413"/>
            <a:ext cx="11149281" cy="2585323"/>
          </a:xfrm>
          <a:prstGeom prst="rect">
            <a:avLst/>
          </a:prstGeom>
          <a:solidFill>
            <a:srgbClr val="FFF9EF"/>
          </a:solidFill>
        </p:spPr>
        <p:txBody>
          <a:bodyPr wrap="square">
            <a:spAutoFit/>
          </a:bodyPr>
          <a:lstStyle/>
          <a:p>
            <a:pPr algn="just" fontAlgn="t"/>
            <a:r>
              <a:rPr lang="vi-VN" sz="5400"/>
              <a:t> Nghe lời Bác, </a:t>
            </a:r>
            <a:r>
              <a:rPr lang="en-US" sz="5400">
                <a:solidFill>
                  <a:srgbClr val="FF0000"/>
                </a:solidFill>
              </a:rPr>
              <a:t>/ </a:t>
            </a:r>
            <a:r>
              <a:rPr lang="vi-VN" sz="5400"/>
              <a:t>anh chiến sĩ vội quay lại</a:t>
            </a:r>
            <a:r>
              <a:rPr lang="en-US" sz="5400"/>
              <a:t> </a:t>
            </a:r>
            <a:r>
              <a:rPr lang="en-US" sz="5400">
                <a:solidFill>
                  <a:srgbClr val="FF0000"/>
                </a:solidFill>
              </a:rPr>
              <a:t>/</a:t>
            </a:r>
            <a:r>
              <a:rPr lang="vi-VN" sz="5400"/>
              <a:t> kê hòn đá cho chắc chắn.</a:t>
            </a:r>
            <a:r>
              <a:rPr lang="en-US" sz="5400">
                <a:solidFill>
                  <a:srgbClr val="FF0000"/>
                </a:solidFill>
              </a:rPr>
              <a:t>//</a:t>
            </a:r>
            <a:endParaRPr lang="en-US" sz="4800">
              <a:solidFill>
                <a:srgbClr val="FF0000"/>
              </a:solidFill>
            </a:endParaRPr>
          </a:p>
        </p:txBody>
      </p:sp>
    </p:spTree>
    <p:extLst>
      <p:ext uri="{BB962C8B-B14F-4D97-AF65-F5344CB8AC3E}">
        <p14:creationId xmlns:p14="http://schemas.microsoft.com/office/powerpoint/2010/main" val="255788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AEDC452-F8EB-D170-FB4F-849FEEF8785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25355" y1="37943" x2="37943" y2="37411"/>
                        <a14:foregroundMark x1="37943" y1="37411" x2="42021" y2="37411"/>
                        <a14:foregroundMark x1="33333" y1="42553" x2="33333" y2="42553"/>
                        <a14:foregroundMark x1="59574" y1="37057" x2="59574" y2="37057"/>
                        <a14:foregroundMark x1="75000" y1="37057" x2="75000" y2="37057"/>
                        <a14:foregroundMark x1="89362" y1="49645" x2="89362" y2="49645"/>
                      </a14:backgroundRemoval>
                    </a14:imgEffect>
                  </a14:imgLayer>
                </a14:imgProps>
              </a:ext>
              <a:ext uri="{28A0092B-C50C-407E-A947-70E740481C1C}">
                <a14:useLocalDpi xmlns:a14="http://schemas.microsoft.com/office/drawing/2010/main" val="0"/>
              </a:ext>
            </a:extLst>
          </a:blip>
          <a:srcRect/>
          <a:stretch>
            <a:fillRect/>
          </a:stretch>
        </p:blipFill>
        <p:spPr bwMode="auto">
          <a:xfrm>
            <a:off x="3394070" y="1822319"/>
            <a:ext cx="5026308" cy="502630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062C5C0-C889-29BB-B7C4-09D1C0EF7729}"/>
              </a:ext>
            </a:extLst>
          </p:cNvPr>
          <p:cNvGrpSpPr/>
          <p:nvPr/>
        </p:nvGrpSpPr>
        <p:grpSpPr>
          <a:xfrm>
            <a:off x="3584276" y="649977"/>
            <a:ext cx="4836103" cy="2138525"/>
            <a:chOff x="5317065" y="1330852"/>
            <a:chExt cx="3637020" cy="1608292"/>
          </a:xfrm>
        </p:grpSpPr>
        <p:sp>
          <p:nvSpPr>
            <p:cNvPr id="2" name="Cloud 1">
              <a:extLst>
                <a:ext uri="{FF2B5EF4-FFF2-40B4-BE49-F238E27FC236}">
                  <a16:creationId xmlns:a16="http://schemas.microsoft.com/office/drawing/2014/main" id="{2E2536E2-C427-F434-6E77-68EFC9FDE9A4}"/>
                </a:ext>
              </a:extLst>
            </p:cNvPr>
            <p:cNvSpPr/>
            <p:nvPr/>
          </p:nvSpPr>
          <p:spPr>
            <a:xfrm>
              <a:off x="5317065" y="1330852"/>
              <a:ext cx="3637020" cy="1608292"/>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a:p>
          </p:txBody>
        </p:sp>
        <p:sp>
          <p:nvSpPr>
            <p:cNvPr id="9" name="TextBox 8">
              <a:extLst>
                <a:ext uri="{FF2B5EF4-FFF2-40B4-BE49-F238E27FC236}">
                  <a16:creationId xmlns:a16="http://schemas.microsoft.com/office/drawing/2014/main" id="{A8289B9F-5E31-17D2-7035-CC84DB1BB28A}"/>
                </a:ext>
              </a:extLst>
            </p:cNvPr>
            <p:cNvSpPr txBox="1"/>
            <p:nvPr/>
          </p:nvSpPr>
          <p:spPr>
            <a:xfrm>
              <a:off x="5634142" y="1510341"/>
              <a:ext cx="3142911" cy="1177291"/>
            </a:xfrm>
            <a:prstGeom prst="rect">
              <a:avLst/>
            </a:prstGeom>
            <a:noFill/>
          </p:spPr>
          <p:txBody>
            <a:bodyPr wrap="square" rtlCol="0">
              <a:spAutoFit/>
            </a:bodyPr>
            <a:lstStyle/>
            <a:p>
              <a:pPr algn="ctr"/>
              <a:r>
                <a:rPr lang="en-US" sz="3191" dirty="0" err="1"/>
                <a:t>Học</a:t>
              </a:r>
              <a:r>
                <a:rPr lang="en-US" sz="3191" dirty="0"/>
                <a:t> </a:t>
              </a:r>
              <a:r>
                <a:rPr lang="en-US" sz="3191" dirty="0" err="1"/>
                <a:t>sinh</a:t>
              </a:r>
              <a:r>
                <a:rPr lang="en-US" sz="3191" dirty="0"/>
                <a:t> </a:t>
              </a:r>
              <a:r>
                <a:rPr lang="en-US" sz="3191" dirty="0" err="1"/>
                <a:t>làm</a:t>
              </a:r>
              <a:r>
                <a:rPr lang="en-US" sz="3191" dirty="0"/>
                <a:t> </a:t>
              </a:r>
              <a:r>
                <a:rPr lang="en-US" sz="3191" dirty="0" err="1"/>
                <a:t>việc</a:t>
              </a:r>
              <a:r>
                <a:rPr lang="en-US" sz="3191" dirty="0"/>
                <a:t> </a:t>
              </a:r>
              <a:r>
                <a:rPr lang="en-US" sz="3191" dirty="0" err="1"/>
                <a:t>nhóm</a:t>
              </a:r>
              <a:r>
                <a:rPr lang="en-US" sz="3191" dirty="0"/>
                <a:t> </a:t>
              </a:r>
              <a:r>
                <a:rPr lang="en-US" sz="3191" dirty="0" err="1"/>
                <a:t>đôi</a:t>
              </a:r>
              <a:r>
                <a:rPr lang="en-US" sz="3191" dirty="0"/>
                <a:t> chia </a:t>
              </a:r>
              <a:r>
                <a:rPr lang="en-US" sz="3191" dirty="0" err="1"/>
                <a:t>đoạn</a:t>
              </a:r>
              <a:r>
                <a:rPr lang="en-US" sz="3191" dirty="0"/>
                <a:t>/</a:t>
              </a:r>
              <a:r>
                <a:rPr lang="en-US" sz="3191" dirty="0" err="1"/>
                <a:t>phần</a:t>
              </a:r>
              <a:r>
                <a:rPr lang="en-US" sz="3191" dirty="0"/>
                <a:t>.</a:t>
              </a:r>
            </a:p>
          </p:txBody>
        </p:sp>
      </p:grpSp>
    </p:spTree>
    <p:extLst>
      <p:ext uri="{BB962C8B-B14F-4D97-AF65-F5344CB8AC3E}">
        <p14:creationId xmlns:p14="http://schemas.microsoft.com/office/powerpoint/2010/main" val="401599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15A3A2C7-F167-9786-D537-BFBA0A3B9B6D}"/>
              </a:ext>
            </a:extLst>
          </p:cNvPr>
          <p:cNvGrpSpPr/>
          <p:nvPr/>
        </p:nvGrpSpPr>
        <p:grpSpPr>
          <a:xfrm>
            <a:off x="-119486" y="82730"/>
            <a:ext cx="12025602" cy="5790385"/>
            <a:chOff x="-176947" y="394329"/>
            <a:chExt cx="12085322" cy="5819145"/>
          </a:xfrm>
          <a:solidFill>
            <a:srgbClr val="FFFFFF"/>
          </a:solidFill>
        </p:grpSpPr>
        <p:sp>
          <p:nvSpPr>
            <p:cNvPr id="3" name="TextBox 2">
              <a:extLst>
                <a:ext uri="{FF2B5EF4-FFF2-40B4-BE49-F238E27FC236}">
                  <a16:creationId xmlns:a16="http://schemas.microsoft.com/office/drawing/2014/main" id="{95B0FCEB-1868-B762-3CAA-38F71C261117}"/>
                </a:ext>
              </a:extLst>
            </p:cNvPr>
            <p:cNvSpPr txBox="1"/>
            <p:nvPr/>
          </p:nvSpPr>
          <p:spPr>
            <a:xfrm>
              <a:off x="-56868" y="1109938"/>
              <a:ext cx="11814038" cy="5103536"/>
            </a:xfrm>
            <a:prstGeom prst="rect">
              <a:avLst/>
            </a:prstGeom>
            <a:noFill/>
          </p:spPr>
          <p:txBody>
            <a:bodyPr wrap="square" rtlCol="0">
              <a:spAutoFit/>
            </a:bodyPr>
            <a:lstStyle/>
            <a:p>
              <a:pPr marL="365760" algn="just"/>
              <a:r>
                <a:rPr lang="en-US" sz="3200"/>
                <a:t>	</a:t>
              </a:r>
              <a:r>
                <a:rPr lang="vi-VN" sz="3200">
                  <a:solidFill>
                    <a:srgbClr val="7030A0"/>
                  </a:solidFill>
                </a:rPr>
                <a:t>Một lần đi công tác, Bác cùng hai chiến sĩ cảnh vệ lội qua suối. Bác cẩn thận, vừa đi vừa dò mực nước. Thỉnh thoảng Bác nhắc các đồng chí đi sau: </a:t>
              </a:r>
              <a:r>
                <a:rPr lang="en-US" sz="3200">
                  <a:solidFill>
                    <a:srgbClr val="7030A0"/>
                  </a:solidFill>
                </a:rPr>
                <a:t>“</a:t>
              </a:r>
              <a:r>
                <a:rPr lang="vi-VN" sz="3200">
                  <a:solidFill>
                    <a:srgbClr val="7030A0"/>
                  </a:solidFill>
                </a:rPr>
                <a:t>Chỗ này sâu, khéo ướt quần</a:t>
              </a:r>
              <a:r>
                <a:rPr lang="en-US" sz="3200">
                  <a:solidFill>
                    <a:srgbClr val="7030A0"/>
                  </a:solidFill>
                </a:rPr>
                <a:t> áo</a:t>
              </a:r>
              <a:r>
                <a:rPr lang="vi-VN" sz="3200">
                  <a:solidFill>
                    <a:srgbClr val="7030A0"/>
                  </a:solidFill>
                </a:rPr>
                <a:t>!</a:t>
              </a:r>
              <a:r>
                <a:rPr lang="en-US" sz="3200">
                  <a:solidFill>
                    <a:srgbClr val="7030A0"/>
                  </a:solidFill>
                </a:rPr>
                <a:t>”</a:t>
              </a:r>
              <a:r>
                <a:rPr lang="vi-VN" sz="3200">
                  <a:solidFill>
                    <a:srgbClr val="7030A0"/>
                  </a:solidFill>
                </a:rPr>
                <a:t>, “</a:t>
              </a:r>
              <a:r>
                <a:rPr lang="en-US" sz="3200">
                  <a:solidFill>
                    <a:srgbClr val="7030A0"/>
                  </a:solidFill>
                </a:rPr>
                <a:t>C</a:t>
              </a:r>
              <a:r>
                <a:rPr lang="vi-VN" sz="3200">
                  <a:solidFill>
                    <a:srgbClr val="7030A0"/>
                  </a:solidFill>
                </a:rPr>
                <a:t>hỗ này rêu trơn đi cẩn thận</a:t>
              </a:r>
              <a:r>
                <a:rPr lang="en-US" sz="3200">
                  <a:solidFill>
                    <a:srgbClr val="7030A0"/>
                  </a:solidFill>
                </a:rPr>
                <a:t>!”</a:t>
              </a:r>
              <a:r>
                <a:rPr lang="vi-VN" sz="3200">
                  <a:solidFill>
                    <a:srgbClr val="7030A0"/>
                  </a:solidFill>
                </a:rPr>
                <a:t>.</a:t>
              </a:r>
            </a:p>
            <a:p>
              <a:pPr marL="365760" algn="just"/>
              <a:r>
                <a:rPr lang="en-US" sz="3200">
                  <a:solidFill>
                    <a:srgbClr val="C00000"/>
                  </a:solidFill>
                </a:rPr>
                <a:t>	</a:t>
              </a:r>
              <a:r>
                <a:rPr lang="vi-VN" sz="3200">
                  <a:solidFill>
                    <a:srgbClr val="C00000"/>
                  </a:solidFill>
                </a:rPr>
                <a:t>Gần qua hết suối, chợt Bác trượt chân suýt ngã. Bác xem lại chỗ vừa trượt chân và nói:</a:t>
              </a:r>
              <a:endParaRPr lang="en-US" sz="3200">
                <a:solidFill>
                  <a:srgbClr val="C00000"/>
                </a:solidFill>
              </a:endParaRPr>
            </a:p>
            <a:p>
              <a:pPr marL="365760" algn="just"/>
              <a:r>
                <a:rPr lang="en-US" sz="3200">
                  <a:solidFill>
                    <a:srgbClr val="C00000"/>
                  </a:solidFill>
                </a:rPr>
                <a:t>	–</a:t>
              </a:r>
              <a:r>
                <a:rPr lang="vi-VN" sz="3200">
                  <a:solidFill>
                    <a:srgbClr val="C00000"/>
                  </a:solidFill>
                </a:rPr>
                <a:t> Hòn đá đã tròn lại có nhiều rêu trơn. Hơn nữa chỗ này sắp đến bờ, thường dễ sinh ra chủ quan, nên rất </a:t>
              </a:r>
              <a:r>
                <a:rPr lang="en-US" sz="3200">
                  <a:solidFill>
                    <a:srgbClr val="C00000"/>
                  </a:solidFill>
                </a:rPr>
                <a:t>dễ </a:t>
              </a:r>
              <a:r>
                <a:rPr lang="vi-VN" sz="3200">
                  <a:solidFill>
                    <a:srgbClr val="C00000"/>
                  </a:solidFill>
                </a:rPr>
                <a:t>ngã.</a:t>
              </a:r>
            </a:p>
            <a:p>
              <a:pPr marL="365760" algn="just"/>
              <a:r>
                <a:rPr lang="en-US" sz="3200">
                  <a:solidFill>
                    <a:srgbClr val="C00000"/>
                  </a:solidFill>
                </a:rPr>
                <a:t>	</a:t>
              </a:r>
              <a:r>
                <a:rPr lang="vi-VN" sz="3200">
                  <a:solidFill>
                    <a:srgbClr val="C00000"/>
                  </a:solidFill>
                </a:rPr>
                <a:t>Nói xong, Bác cúi xuống</a:t>
              </a:r>
              <a:r>
                <a:rPr lang="en-US" sz="3200">
                  <a:solidFill>
                    <a:srgbClr val="C00000"/>
                  </a:solidFill>
                </a:rPr>
                <a:t>, nhặt hòn đá, đặt lên bờ. Bác bảo</a:t>
              </a:r>
              <a:r>
                <a:rPr lang="vi-VN" sz="3200">
                  <a:solidFill>
                    <a:srgbClr val="C00000"/>
                  </a:solidFill>
                </a:rPr>
                <a:t>:</a:t>
              </a:r>
              <a:endParaRPr lang="en-US" sz="3200">
                <a:solidFill>
                  <a:srgbClr val="C00000"/>
                </a:solidFill>
              </a:endParaRPr>
            </a:p>
            <a:p>
              <a:pPr marL="365760" algn="just"/>
              <a:r>
                <a:rPr lang="en-US" sz="3600">
                  <a:solidFill>
                    <a:srgbClr val="C00000"/>
                  </a:solidFill>
                </a:rPr>
                <a:t>	– </a:t>
              </a:r>
              <a:r>
                <a:rPr lang="vi-VN" sz="3200">
                  <a:solidFill>
                    <a:srgbClr val="C00000"/>
                  </a:solidFill>
                </a:rPr>
                <a:t>Phải tránh cho người đi sau khỏi ngã.</a:t>
              </a:r>
              <a:r>
                <a:rPr lang="en-US" sz="3200">
                  <a:solidFill>
                    <a:srgbClr val="C00000"/>
                  </a:solidFill>
                </a:rPr>
                <a:t> </a:t>
              </a:r>
              <a:endParaRPr lang="vi-VN" sz="3200">
                <a:solidFill>
                  <a:srgbClr val="C00000"/>
                </a:solidFill>
              </a:endParaRPr>
            </a:p>
          </p:txBody>
        </p:sp>
        <p:sp>
          <p:nvSpPr>
            <p:cNvPr id="4" name="TextBox 3">
              <a:extLst>
                <a:ext uri="{FF2B5EF4-FFF2-40B4-BE49-F238E27FC236}">
                  <a16:creationId xmlns:a16="http://schemas.microsoft.com/office/drawing/2014/main" id="{4778CD3F-0D7E-3E11-A849-B158DA39AF03}"/>
                </a:ext>
              </a:extLst>
            </p:cNvPr>
            <p:cNvSpPr txBox="1"/>
            <p:nvPr/>
          </p:nvSpPr>
          <p:spPr>
            <a:xfrm>
              <a:off x="-176947" y="394329"/>
              <a:ext cx="12085322" cy="649541"/>
            </a:xfrm>
            <a:prstGeom prst="rect">
              <a:avLst/>
            </a:prstGeom>
            <a:noFill/>
          </p:spPr>
          <p:txBody>
            <a:bodyPr wrap="square" rtlCol="0">
              <a:spAutoFit/>
            </a:bodyPr>
            <a:lstStyle/>
            <a:p>
              <a:pPr algn="ctr"/>
              <a:r>
                <a:rPr lang="en-US" sz="3600" b="1">
                  <a:latin typeface="+mn-lt"/>
                </a:rPr>
                <a:t>CÙNG BÁC QUA SUỐI</a:t>
              </a:r>
              <a:endParaRPr lang="vi-VN" sz="3600" b="1">
                <a:latin typeface="+mn-lt"/>
              </a:endParaRPr>
            </a:p>
          </p:txBody>
        </p:sp>
      </p:grpSp>
    </p:spTree>
    <p:extLst>
      <p:ext uri="{BB962C8B-B14F-4D97-AF65-F5344CB8AC3E}">
        <p14:creationId xmlns:p14="http://schemas.microsoft.com/office/powerpoint/2010/main" val="185056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AE2A11-5164-56FA-5596-98C5820917DC}"/>
              </a:ext>
            </a:extLst>
          </p:cNvPr>
          <p:cNvSpPr txBox="1"/>
          <p:nvPr/>
        </p:nvSpPr>
        <p:spPr>
          <a:xfrm>
            <a:off x="130628" y="434654"/>
            <a:ext cx="11393714" cy="6093976"/>
          </a:xfrm>
          <a:prstGeom prst="rect">
            <a:avLst/>
          </a:prstGeom>
          <a:noFill/>
        </p:spPr>
        <p:txBody>
          <a:bodyPr wrap="square" rtlCol="0">
            <a:spAutoFit/>
          </a:bodyPr>
          <a:lstStyle/>
          <a:p>
            <a:pPr marL="365760" algn="just"/>
            <a:r>
              <a:rPr lang="en-US" sz="3000"/>
              <a:t>	</a:t>
            </a:r>
            <a:r>
              <a:rPr lang="en-US" sz="3000">
                <a:solidFill>
                  <a:srgbClr val="00B050"/>
                </a:solidFill>
              </a:rPr>
              <a:t>Lần khác, Bác cháu lại lội qua suối. Ở đây, có những hòn đá bắc thành lối đi. Khi Bác qua hết suối, một chiến sĩ đi sau chợt sẩy chân bị ngã. Bác dừng lại đợi anh chiến sĩ đi tới, rồi ân cần hỏi:</a:t>
            </a:r>
          </a:p>
          <a:p>
            <a:pPr marL="365760" algn="just"/>
            <a:r>
              <a:rPr lang="en-US" sz="3000">
                <a:solidFill>
                  <a:srgbClr val="00B050"/>
                </a:solidFill>
              </a:rPr>
              <a:t>	–</a:t>
            </a:r>
            <a:r>
              <a:rPr lang="vi-VN" sz="3000">
                <a:solidFill>
                  <a:srgbClr val="00B050"/>
                </a:solidFill>
              </a:rPr>
              <a:t> Chú ngã có đau không?</a:t>
            </a:r>
          </a:p>
          <a:p>
            <a:pPr marL="365760" algn="just"/>
            <a:r>
              <a:rPr lang="en-US" sz="3000">
                <a:solidFill>
                  <a:srgbClr val="00B050"/>
                </a:solidFill>
              </a:rPr>
              <a:t>	–</a:t>
            </a:r>
            <a:r>
              <a:rPr lang="vi-VN" sz="3000">
                <a:solidFill>
                  <a:srgbClr val="00B050"/>
                </a:solidFill>
              </a:rPr>
              <a:t> Dạ không sao ạ!</a:t>
            </a:r>
            <a:r>
              <a:rPr lang="en-US" sz="3000">
                <a:solidFill>
                  <a:srgbClr val="00B050"/>
                </a:solidFill>
              </a:rPr>
              <a:t>  </a:t>
            </a:r>
            <a:endParaRPr lang="vi-VN" sz="3000">
              <a:solidFill>
                <a:srgbClr val="00B050"/>
              </a:solidFill>
            </a:endParaRPr>
          </a:p>
          <a:p>
            <a:pPr marL="365760" algn="just"/>
            <a:r>
              <a:rPr lang="en-US" sz="3000">
                <a:solidFill>
                  <a:srgbClr val="00B050"/>
                </a:solidFill>
              </a:rPr>
              <a:t>	</a:t>
            </a:r>
            <a:r>
              <a:rPr lang="vi-VN" sz="3000">
                <a:solidFill>
                  <a:srgbClr val="00B050"/>
                </a:solidFill>
              </a:rPr>
              <a:t>Bác nói:</a:t>
            </a:r>
          </a:p>
          <a:p>
            <a:pPr marL="365760" algn="just"/>
            <a:r>
              <a:rPr lang="en-US" sz="3000">
                <a:solidFill>
                  <a:srgbClr val="00B050"/>
                </a:solidFill>
              </a:rPr>
              <a:t>	–</a:t>
            </a:r>
            <a:r>
              <a:rPr lang="vi-VN" sz="3000">
                <a:solidFill>
                  <a:srgbClr val="00B050"/>
                </a:solidFill>
              </a:rPr>
              <a:t> Thế thì tốt rồi. Nhưng tại sao chú bị ngã?</a:t>
            </a:r>
          </a:p>
          <a:p>
            <a:pPr marL="365760" algn="just"/>
            <a:r>
              <a:rPr lang="en-US" sz="3000">
                <a:solidFill>
                  <a:srgbClr val="00B050"/>
                </a:solidFill>
              </a:rPr>
              <a:t>	–</a:t>
            </a:r>
            <a:r>
              <a:rPr lang="vi-VN" sz="3000">
                <a:solidFill>
                  <a:srgbClr val="00B050"/>
                </a:solidFill>
              </a:rPr>
              <a:t> Thưa Bác, tại hòn đá bị kênh ạ.</a:t>
            </a:r>
          </a:p>
          <a:p>
            <a:pPr marL="365760" algn="just"/>
            <a:r>
              <a:rPr lang="en-US" sz="3000">
                <a:solidFill>
                  <a:srgbClr val="00B050"/>
                </a:solidFill>
              </a:rPr>
              <a:t>	–</a:t>
            </a:r>
            <a:r>
              <a:rPr lang="vi-VN" sz="3000">
                <a:solidFill>
                  <a:srgbClr val="00B050"/>
                </a:solidFill>
              </a:rPr>
              <a:t> Ta cần kê lại để người khác qua suối không bị ngã nữa.</a:t>
            </a:r>
          </a:p>
          <a:p>
            <a:pPr marL="365760" algn="just"/>
            <a:r>
              <a:rPr lang="en-US" sz="3000">
                <a:solidFill>
                  <a:srgbClr val="00B050"/>
                </a:solidFill>
              </a:rPr>
              <a:t>	</a:t>
            </a:r>
            <a:r>
              <a:rPr lang="vi-VN" sz="3000">
                <a:solidFill>
                  <a:srgbClr val="00B050"/>
                </a:solidFill>
              </a:rPr>
              <a:t>Nghe lời Bác, anh chiến sĩ vội quay lại kê hòn đá cho chắc chắn. Xong đâu đấy, bác cháu mới tiếp tục lên đường.</a:t>
            </a:r>
            <a:endParaRPr lang="en-US" sz="3000">
              <a:solidFill>
                <a:srgbClr val="00B050"/>
              </a:solidFill>
            </a:endParaRPr>
          </a:p>
          <a:p>
            <a:pPr marL="365760" algn="r"/>
            <a:r>
              <a:rPr lang="en-US" sz="3000"/>
              <a:t>(Theo </a:t>
            </a:r>
            <a:r>
              <a:rPr lang="en-US" sz="3000" i="1"/>
              <a:t>Chuyện Bác Hồ trồng người</a:t>
            </a:r>
            <a:r>
              <a:rPr lang="en-US" sz="3000"/>
              <a:t>)</a:t>
            </a:r>
            <a:endParaRPr lang="vi-VN" sz="3000"/>
          </a:p>
        </p:txBody>
      </p:sp>
    </p:spTree>
    <p:extLst>
      <p:ext uri="{BB962C8B-B14F-4D97-AF65-F5344CB8AC3E}">
        <p14:creationId xmlns:p14="http://schemas.microsoft.com/office/powerpoint/2010/main" val="460404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mium Vector | Kids boy and girl study with teacher">
            <a:extLst>
              <a:ext uri="{FF2B5EF4-FFF2-40B4-BE49-F238E27FC236}">
                <a16:creationId xmlns:a16="http://schemas.microsoft.com/office/drawing/2014/main" id="{A96BB420-907A-C60A-5DC3-B35729566C9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2" b="99834" l="1050" r="99000">
                        <a14:foregroundMark x1="8650" y1="50291" x2="8650" y2="59352"/>
                        <a14:foregroundMark x1="5800" y1="59684" x2="5800" y2="59684"/>
                        <a14:foregroundMark x1="46750" y1="31920" x2="61450" y2="29676"/>
                        <a14:foregroundMark x1="61450" y1="29676" x2="61450" y2="29676"/>
                        <a14:foregroundMark x1="93650" y1="49709" x2="93650" y2="49709"/>
                        <a14:foregroundMark x1="37400" y1="89859" x2="73200" y2="86866"/>
                        <a14:foregroundMark x1="43150" y1="79551" x2="65400" y2="77972"/>
                        <a14:foregroundMark x1="65400" y1="77972" x2="67650" y2="77972"/>
                        <a14:foregroundMark x1="35300" y1="84289" x2="38250" y2="79385"/>
                        <a14:foregroundMark x1="24800" y1="90025" x2="24800" y2="90025"/>
                        <a14:foregroundMark x1="25000" y1="88113" x2="25000" y2="88113"/>
                        <a14:foregroundMark x1="79200" y1="94929" x2="79200" y2="94929"/>
                        <a14:foregroundMark x1="2750" y1="95844" x2="97850" y2="89360"/>
                        <a14:foregroundMark x1="1050" y1="90441" x2="9250" y2="89194"/>
                        <a14:foregroundMark x1="9250" y1="89194" x2="9350" y2="89194"/>
                        <a14:foregroundMark x1="23550" y1="96342" x2="28150" y2="96675"/>
                        <a14:foregroundMark x1="50200" y1="96010" x2="58100" y2="96010"/>
                        <a14:foregroundMark x1="86750" y1="95677" x2="94300" y2="94929"/>
                        <a14:foregroundMark x1="94300" y1="94929" x2="94500" y2="94929"/>
                        <a14:foregroundMark x1="98900" y1="87781" x2="98900" y2="87781"/>
                        <a14:foregroundMark x1="99000" y1="97174" x2="90400" y2="98587"/>
                        <a14:foregroundMark x1="73000" y1="99501" x2="61550" y2="99834"/>
                        <a14:foregroundMark x1="61550" y1="99834" x2="61550" y2="99834"/>
                        <a14:foregroundMark x1="42300" y1="97756" x2="44550" y2="96841"/>
                        <a14:foregroundMark x1="23200" y1="42394" x2="23200" y2="42394"/>
                        <a14:backgroundMark x1="59450" y1="65752" x2="59450" y2="65752"/>
                        <a14:backgroundMark x1="78950" y1="69659" x2="78950" y2="69659"/>
                        <a14:backgroundMark x1="76350" y1="82377" x2="76350" y2="82377"/>
                        <a14:backgroundMark x1="76450" y1="81879" x2="76450" y2="81879"/>
                        <a14:backgroundMark x1="45450" y1="64090" x2="45450" y2="64090"/>
                        <a14:backgroundMark x1="39800" y1="63175" x2="39800" y2="63175"/>
                        <a14:backgroundMark x1="45450" y1="63342" x2="45050" y2="66334"/>
                        <a14:backgroundMark x1="65200" y1="63674" x2="64800" y2="62261"/>
                        <a14:backgroundMark x1="76950" y1="79551" x2="76950" y2="82211"/>
                        <a14:backgroundMark x1="38100" y1="63840" x2="39300" y2="62843"/>
                      </a14:backgroundRemoval>
                    </a14:imgEffect>
                  </a14:imgLayer>
                </a14:imgProps>
              </a:ext>
              <a:ext uri="{28A0092B-C50C-407E-A947-70E740481C1C}">
                <a14:useLocalDpi xmlns:a14="http://schemas.microsoft.com/office/drawing/2010/main" val="0"/>
              </a:ext>
            </a:extLst>
          </a:blip>
          <a:srcRect/>
          <a:stretch>
            <a:fillRect/>
          </a:stretch>
        </p:blipFill>
        <p:spPr bwMode="auto">
          <a:xfrm>
            <a:off x="2086381" y="2065323"/>
            <a:ext cx="7989078" cy="480501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4A383D6-CD4B-BD39-AE20-DA8DF56C6EC4}"/>
              </a:ext>
            </a:extLst>
          </p:cNvPr>
          <p:cNvGrpSpPr/>
          <p:nvPr/>
        </p:nvGrpSpPr>
        <p:grpSpPr>
          <a:xfrm>
            <a:off x="3662870" y="117934"/>
            <a:ext cx="4836103" cy="2138527"/>
            <a:chOff x="2694383" y="481766"/>
            <a:chExt cx="3637020" cy="1608292"/>
          </a:xfrm>
        </p:grpSpPr>
        <p:sp>
          <p:nvSpPr>
            <p:cNvPr id="2" name="Cloud 1">
              <a:extLst>
                <a:ext uri="{FF2B5EF4-FFF2-40B4-BE49-F238E27FC236}">
                  <a16:creationId xmlns:a16="http://schemas.microsoft.com/office/drawing/2014/main" id="{A553A758-EE40-31C1-A9AC-FC8D7AB86F34}"/>
                </a:ext>
              </a:extLst>
            </p:cNvPr>
            <p:cNvSpPr/>
            <p:nvPr/>
          </p:nvSpPr>
          <p:spPr>
            <a:xfrm>
              <a:off x="2694383" y="481766"/>
              <a:ext cx="3637020" cy="1608292"/>
            </a:xfrm>
            <a:prstGeom prst="clou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a:solidFill>
                  <a:schemeClr val="tx1"/>
                </a:solidFill>
              </a:endParaRPr>
            </a:p>
          </p:txBody>
        </p:sp>
        <p:sp>
          <p:nvSpPr>
            <p:cNvPr id="9" name="TextBox 8">
              <a:extLst>
                <a:ext uri="{FF2B5EF4-FFF2-40B4-BE49-F238E27FC236}">
                  <a16:creationId xmlns:a16="http://schemas.microsoft.com/office/drawing/2014/main" id="{A8289B9F-5E31-17D2-7035-CC84DB1BB28A}"/>
                </a:ext>
              </a:extLst>
            </p:cNvPr>
            <p:cNvSpPr txBox="1"/>
            <p:nvPr/>
          </p:nvSpPr>
          <p:spPr>
            <a:xfrm>
              <a:off x="2895391" y="685747"/>
              <a:ext cx="3235004" cy="1177290"/>
            </a:xfrm>
            <a:prstGeom prst="rect">
              <a:avLst/>
            </a:prstGeom>
            <a:noFill/>
          </p:spPr>
          <p:txBody>
            <a:bodyPr wrap="square" rtlCol="0">
              <a:spAutoFit/>
            </a:bodyPr>
            <a:lstStyle/>
            <a:p>
              <a:pPr algn="ctr"/>
              <a:r>
                <a:rPr lang="en-US" sz="3191" dirty="0" err="1"/>
                <a:t>Học</a:t>
              </a:r>
              <a:r>
                <a:rPr lang="en-US" sz="3191" dirty="0"/>
                <a:t> </a:t>
              </a:r>
              <a:r>
                <a:rPr lang="en-US" sz="3191" dirty="0" err="1"/>
                <a:t>sinh</a:t>
              </a:r>
              <a:r>
                <a:rPr lang="en-US" sz="3191" dirty="0"/>
                <a:t> </a:t>
              </a:r>
              <a:r>
                <a:rPr lang="en-US" sz="3191" dirty="0" err="1"/>
                <a:t>làm</a:t>
              </a:r>
              <a:r>
                <a:rPr lang="en-US" sz="3191" dirty="0"/>
                <a:t> </a:t>
              </a:r>
              <a:r>
                <a:rPr lang="en-US" sz="3191" dirty="0" err="1"/>
                <a:t>việc</a:t>
              </a:r>
              <a:r>
                <a:rPr lang="en-US" sz="3191" dirty="0"/>
                <a:t> </a:t>
              </a:r>
              <a:r>
                <a:rPr lang="en-US" sz="3191" err="1"/>
                <a:t>nhóm</a:t>
              </a:r>
              <a:r>
                <a:rPr lang="en-US" sz="3191"/>
                <a:t> 3, </a:t>
              </a:r>
              <a:r>
                <a:rPr lang="en-US" sz="3191" dirty="0" err="1"/>
                <a:t>đọc</a:t>
              </a:r>
              <a:r>
                <a:rPr lang="en-US" sz="3191" dirty="0"/>
                <a:t> </a:t>
              </a:r>
              <a:r>
                <a:rPr lang="en-US" sz="3191" dirty="0" err="1"/>
                <a:t>nối</a:t>
              </a:r>
              <a:r>
                <a:rPr lang="en-US" sz="3191" dirty="0"/>
                <a:t> </a:t>
              </a:r>
              <a:r>
                <a:rPr lang="en-US" sz="3191" dirty="0" err="1"/>
                <a:t>tiếp</a:t>
              </a:r>
              <a:r>
                <a:rPr lang="en-US" sz="3191" dirty="0"/>
                <a:t> 1 </a:t>
              </a:r>
              <a:r>
                <a:rPr lang="en-US" sz="3191" dirty="0" err="1"/>
                <a:t>hoặc</a:t>
              </a:r>
              <a:r>
                <a:rPr lang="en-US" sz="3191" dirty="0"/>
                <a:t> 2 </a:t>
              </a:r>
              <a:r>
                <a:rPr lang="en-US" sz="3191" dirty="0" err="1"/>
                <a:t>lần</a:t>
              </a:r>
              <a:r>
                <a:rPr lang="en-US" sz="3191" dirty="0"/>
                <a:t>.</a:t>
              </a:r>
            </a:p>
          </p:txBody>
        </p:sp>
      </p:grpSp>
    </p:spTree>
    <p:extLst>
      <p:ext uri="{BB962C8B-B14F-4D97-AF65-F5344CB8AC3E}">
        <p14:creationId xmlns:p14="http://schemas.microsoft.com/office/powerpoint/2010/main" val="374544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518101" y="6386832"/>
            <a:ext cx="9125642" cy="398571"/>
          </a:xfrm>
          <a:prstGeom prst="rect">
            <a:avLst/>
          </a:prstGeom>
          <a:noFill/>
        </p:spPr>
        <p:txBody>
          <a:bodyPr wrap="square" rtlCol="0">
            <a:spAutoFit/>
          </a:bodyPr>
          <a:lstStyle/>
          <a:p>
            <a:pPr algn="ctr"/>
            <a:r>
              <a:rPr lang="en-US" sz="1990"/>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148" y="1453230"/>
            <a:ext cx="3873547" cy="44910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4E51C4C-B4D9-59CF-FB11-D62B87B9FED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99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2815988" y="806639"/>
            <a:ext cx="6529860" cy="747256"/>
          </a:xfrm>
          <a:prstGeom prst="rect">
            <a:avLst/>
          </a:prstGeom>
          <a:solidFill>
            <a:srgbClr val="FBF9A5"/>
          </a:solidFill>
        </p:spPr>
        <p:txBody>
          <a:bodyPr wrap="square" rtlCol="0">
            <a:spAutoFit/>
          </a:bodyPr>
          <a:lstStyle/>
          <a:p>
            <a:pPr algn="ctr"/>
            <a:r>
              <a:rPr lang="en-US" sz="4256" dirty="0" err="1"/>
              <a:t>Đọc</a:t>
            </a:r>
            <a:r>
              <a:rPr lang="en-US" sz="4256" dirty="0"/>
              <a:t> </a:t>
            </a:r>
            <a:r>
              <a:rPr lang="en-US" sz="4256" dirty="0" err="1"/>
              <a:t>nối</a:t>
            </a:r>
            <a:r>
              <a:rPr lang="en-US" sz="4256" dirty="0"/>
              <a:t> </a:t>
            </a:r>
            <a:r>
              <a:rPr lang="en-US" sz="4256" dirty="0" err="1"/>
              <a:t>tiếp</a:t>
            </a:r>
            <a:r>
              <a:rPr lang="en-US" sz="4256" dirty="0"/>
              <a:t> </a:t>
            </a:r>
            <a:r>
              <a:rPr lang="en-US" sz="4256" dirty="0" err="1"/>
              <a:t>trước</a:t>
            </a:r>
            <a:r>
              <a:rPr lang="en-US" sz="4256" dirty="0"/>
              <a:t> </a:t>
            </a:r>
            <a:r>
              <a:rPr lang="en-US" sz="4256" dirty="0" err="1"/>
              <a:t>lớp</a:t>
            </a:r>
            <a:endParaRPr lang="en-US" sz="4256" dirty="0"/>
          </a:p>
        </p:txBody>
      </p:sp>
      <p:pic>
        <p:nvPicPr>
          <p:cNvPr id="6148" name="Picture 4" descr="Teacher with pupils in a classroom at a lesson. Cartoon vector  illustration. Download a Free Preview or High Q… | Student cartoon,  Classroom cartoon, Teacher images">
            <a:extLst>
              <a:ext uri="{FF2B5EF4-FFF2-40B4-BE49-F238E27FC236}">
                <a16:creationId xmlns:a16="http://schemas.microsoft.com/office/drawing/2014/main" id="{56D320DA-95A0-5E26-DE9E-6B2233BD4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8" b="9682"/>
          <a:stretch/>
        </p:blipFill>
        <p:spPr bwMode="auto">
          <a:xfrm>
            <a:off x="3280081" y="1790199"/>
            <a:ext cx="5601673" cy="4261167"/>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328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626;p47">
            <a:extLst>
              <a:ext uri="{FF2B5EF4-FFF2-40B4-BE49-F238E27FC236}">
                <a16:creationId xmlns:a16="http://schemas.microsoft.com/office/drawing/2014/main" id="{13BA9560-9E99-D894-74F0-3D23B42B3B64}"/>
              </a:ext>
            </a:extLst>
          </p:cNvPr>
          <p:cNvCxnSpPr/>
          <p:nvPr/>
        </p:nvCxnSpPr>
        <p:spPr>
          <a:xfrm flipH="1">
            <a:off x="1412940" y="483428"/>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4" name="Google Shape;1627;p47">
            <a:extLst>
              <a:ext uri="{FF2B5EF4-FFF2-40B4-BE49-F238E27FC236}">
                <a16:creationId xmlns:a16="http://schemas.microsoft.com/office/drawing/2014/main" id="{15E5F4F5-6C94-3824-09A4-88F9E4C59EA8}"/>
              </a:ext>
            </a:extLst>
          </p:cNvPr>
          <p:cNvCxnSpPr>
            <a:cxnSpLocks/>
          </p:cNvCxnSpPr>
          <p:nvPr/>
        </p:nvCxnSpPr>
        <p:spPr>
          <a:xfrm>
            <a:off x="9798455" y="483428"/>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FF2F4BC2-5437-949F-F56C-607CA58ECE02}"/>
              </a:ext>
            </a:extLst>
          </p:cNvPr>
          <p:cNvSpPr txBox="1"/>
          <p:nvPr/>
        </p:nvSpPr>
        <p:spPr>
          <a:xfrm>
            <a:off x="1412940" y="604157"/>
            <a:ext cx="9053674" cy="769441"/>
          </a:xfrm>
          <a:prstGeom prst="rect">
            <a:avLst/>
          </a:prstGeom>
          <a:noFill/>
        </p:spPr>
        <p:txBody>
          <a:bodyPr wrap="square" rtlCol="0">
            <a:spAutoFit/>
          </a:bodyPr>
          <a:lstStyle/>
          <a:p>
            <a:pPr algn="ctr"/>
            <a:r>
              <a:rPr lang="en-US" sz="4400"/>
              <a:t>Câu hỏi 1:</a:t>
            </a:r>
          </a:p>
        </p:txBody>
      </p:sp>
      <p:sp>
        <p:nvSpPr>
          <p:cNvPr id="7" name="TextBox 6">
            <a:extLst>
              <a:ext uri="{FF2B5EF4-FFF2-40B4-BE49-F238E27FC236}">
                <a16:creationId xmlns:a16="http://schemas.microsoft.com/office/drawing/2014/main" id="{CD11C51E-6FD8-170F-8127-665563615CA4}"/>
              </a:ext>
            </a:extLst>
          </p:cNvPr>
          <p:cNvSpPr txBox="1"/>
          <p:nvPr/>
        </p:nvSpPr>
        <p:spPr>
          <a:xfrm>
            <a:off x="1270462" y="1777141"/>
            <a:ext cx="9620914" cy="1938992"/>
          </a:xfrm>
          <a:prstGeom prst="rect">
            <a:avLst/>
          </a:prstGeom>
          <a:noFill/>
        </p:spPr>
        <p:txBody>
          <a:bodyPr wrap="square">
            <a:spAutoFit/>
          </a:bodyPr>
          <a:lstStyle/>
          <a:p>
            <a:pPr algn="ctr" fontAlgn="base"/>
            <a:r>
              <a:rPr lang="en-US" sz="6000" b="0" i="0" u="none" strike="noStrike">
                <a:solidFill>
                  <a:srgbClr val="000000"/>
                </a:solidFill>
                <a:effectLst/>
                <a:latin typeface="+mn-lt"/>
              </a:rPr>
              <a:t>Bác Hồ sinh ngày, tháng, năm nào?</a:t>
            </a:r>
            <a:endParaRPr lang="vi-VN" sz="6000" b="0" i="0">
              <a:solidFill>
                <a:srgbClr val="000000"/>
              </a:solidFill>
              <a:effectLst/>
              <a:latin typeface="+mn-lt"/>
            </a:endParaRPr>
          </a:p>
        </p:txBody>
      </p:sp>
      <p:grpSp>
        <p:nvGrpSpPr>
          <p:cNvPr id="8" name="Group 7">
            <a:extLst>
              <a:ext uri="{FF2B5EF4-FFF2-40B4-BE49-F238E27FC236}">
                <a16:creationId xmlns:a16="http://schemas.microsoft.com/office/drawing/2014/main" id="{4E92B3FD-D1F2-8732-8CED-D38D32D9154E}"/>
              </a:ext>
            </a:extLst>
          </p:cNvPr>
          <p:cNvGrpSpPr/>
          <p:nvPr/>
        </p:nvGrpSpPr>
        <p:grpSpPr>
          <a:xfrm>
            <a:off x="3903570" y="4329554"/>
            <a:ext cx="8878753" cy="914638"/>
            <a:chOff x="1322410" y="4469154"/>
            <a:chExt cx="4484404" cy="914638"/>
          </a:xfrm>
        </p:grpSpPr>
        <p:sp>
          <p:nvSpPr>
            <p:cNvPr id="9" name="Google Shape;997;p37">
              <a:extLst>
                <a:ext uri="{FF2B5EF4-FFF2-40B4-BE49-F238E27FC236}">
                  <a16:creationId xmlns:a16="http://schemas.microsoft.com/office/drawing/2014/main" id="{49C5B853-8468-ED94-0170-0E534EF1A2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0" name="TextBox 9">
              <a:extLst>
                <a:ext uri="{FF2B5EF4-FFF2-40B4-BE49-F238E27FC236}">
                  <a16:creationId xmlns:a16="http://schemas.microsoft.com/office/drawing/2014/main" id="{E361395D-F0F0-04A1-CC9B-C52E3BC8C743}"/>
                </a:ext>
              </a:extLst>
            </p:cNvPr>
            <p:cNvSpPr txBox="1"/>
            <p:nvPr/>
          </p:nvSpPr>
          <p:spPr>
            <a:xfrm>
              <a:off x="1796355" y="4511904"/>
              <a:ext cx="4010459" cy="829138"/>
            </a:xfrm>
            <a:prstGeom prst="rect">
              <a:avLst/>
            </a:prstGeom>
            <a:noFill/>
          </p:spPr>
          <p:txBody>
            <a:bodyPr wrap="square" rtlCol="0">
              <a:spAutoFit/>
            </a:bodyPr>
            <a:lstStyle/>
            <a:p>
              <a:r>
                <a:rPr lang="en-US" sz="4788"/>
                <a:t>Đáp án: 19/5/1890</a:t>
              </a:r>
              <a:endParaRPr lang="en-US" sz="4788" dirty="0"/>
            </a:p>
          </p:txBody>
        </p:sp>
      </p:grpSp>
      <p:pic>
        <p:nvPicPr>
          <p:cNvPr id="12" name="Đồng hồ đếm ngược 10s có âm thanh">
            <a:hlinkClick r:id="" action="ppaction://media"/>
            <a:extLst>
              <a:ext uri="{FF2B5EF4-FFF2-40B4-BE49-F238E27FC236}">
                <a16:creationId xmlns:a16="http://schemas.microsoft.com/office/drawing/2014/main" id="{A12A0A30-3C5F-7B2A-88B5-8691DFD361A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7892" y="5080859"/>
            <a:ext cx="2914432" cy="1639249"/>
          </a:xfrm>
          <a:prstGeom prst="rect">
            <a:avLst/>
          </a:prstGeom>
        </p:spPr>
      </p:pic>
    </p:spTree>
    <p:extLst>
      <p:ext uri="{BB962C8B-B14F-4D97-AF65-F5344CB8AC3E}">
        <p14:creationId xmlns:p14="http://schemas.microsoft.com/office/powerpoint/2010/main" val="21128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12"/>
                </p:tgtEl>
              </p:cMediaNode>
            </p:vide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649684" y="2709302"/>
            <a:ext cx="10862472" cy="1439625"/>
          </a:xfrm>
          <a:prstGeom prst="rect">
            <a:avLst/>
          </a:prstGeom>
          <a:noFill/>
        </p:spPr>
        <p:txBody>
          <a:bodyPr wrap="square" rtlCol="0">
            <a:spAutoFit/>
          </a:bodyPr>
          <a:lstStyle/>
          <a:p>
            <a:pPr algn="ctr"/>
            <a:r>
              <a:rPr lang="en-US" sz="8755" b="1">
                <a:solidFill>
                  <a:srgbClr val="0070C0"/>
                </a:solidFill>
              </a:rPr>
              <a:t>TRẢ LỜI CÂU HỎI</a:t>
            </a:r>
          </a:p>
        </p:txBody>
      </p:sp>
      <p:sp>
        <p:nvSpPr>
          <p:cNvPr id="2" name="Title 1">
            <a:extLst>
              <a:ext uri="{FF2B5EF4-FFF2-40B4-BE49-F238E27FC236}">
                <a16:creationId xmlns:a16="http://schemas.microsoft.com/office/drawing/2014/main" id="{11F841EF-E169-A7F4-5DF5-FC10F4524EE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149996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4" name="Group 3">
            <a:extLst>
              <a:ext uri="{FF2B5EF4-FFF2-40B4-BE49-F238E27FC236}">
                <a16:creationId xmlns:a16="http://schemas.microsoft.com/office/drawing/2014/main" id="{111C673E-D282-5E37-7926-3E3D395D1743}"/>
              </a:ext>
            </a:extLst>
          </p:cNvPr>
          <p:cNvGrpSpPr/>
          <p:nvPr/>
        </p:nvGrpSpPr>
        <p:grpSpPr>
          <a:xfrm>
            <a:off x="-119486" y="82730"/>
            <a:ext cx="12025602" cy="6217087"/>
            <a:chOff x="-176947" y="394329"/>
            <a:chExt cx="12085322" cy="6247966"/>
          </a:xfrm>
          <a:solidFill>
            <a:srgbClr val="FFFFFF"/>
          </a:solidFill>
        </p:grpSpPr>
        <p:sp>
          <p:nvSpPr>
            <p:cNvPr id="6" name="TextBox 5">
              <a:extLst>
                <a:ext uri="{FF2B5EF4-FFF2-40B4-BE49-F238E27FC236}">
                  <a16:creationId xmlns:a16="http://schemas.microsoft.com/office/drawing/2014/main" id="{67777E63-8A74-DED2-1D70-A65078BFA937}"/>
                </a:ext>
              </a:extLst>
            </p:cNvPr>
            <p:cNvSpPr txBox="1"/>
            <p:nvPr/>
          </p:nvSpPr>
          <p:spPr>
            <a:xfrm>
              <a:off x="-41306" y="1043870"/>
              <a:ext cx="11814038" cy="5598425"/>
            </a:xfrm>
            <a:prstGeom prst="rect">
              <a:avLst/>
            </a:prstGeom>
            <a:noFill/>
          </p:spPr>
          <p:txBody>
            <a:bodyPr wrap="square" rtlCol="0">
              <a:spAutoFit/>
            </a:bodyPr>
            <a:lstStyle/>
            <a:p>
              <a:pPr marL="365760" algn="just"/>
              <a:r>
                <a:rPr lang="en-US" sz="3200"/>
                <a:t>	</a:t>
              </a:r>
              <a:r>
                <a:rPr lang="vi-VN" sz="3200"/>
                <a:t>Một lần đi công tác, Bác cùng hai chiến sĩ cảnh vệ lội qua suối. Bác cẩn thận, vừa đi vừa dò mực nước. Thỉnh thoảng Bác nhắc các đồng chí đi sau: </a:t>
              </a:r>
              <a:r>
                <a:rPr lang="en-US" sz="3200"/>
                <a:t>“</a:t>
              </a:r>
              <a:r>
                <a:rPr lang="vi-VN" sz="3200"/>
                <a:t>Chỗ này sâu, khéo ướt quần</a:t>
              </a:r>
              <a:r>
                <a:rPr lang="en-US" sz="3200"/>
                <a:t> áo</a:t>
              </a:r>
              <a:r>
                <a:rPr lang="vi-VN" sz="3200"/>
                <a:t>!</a:t>
              </a:r>
              <a:r>
                <a:rPr lang="en-US" sz="3200"/>
                <a:t>”</a:t>
              </a:r>
              <a:r>
                <a:rPr lang="vi-VN" sz="3200"/>
                <a:t>, “</a:t>
              </a:r>
              <a:r>
                <a:rPr lang="en-US" sz="3200"/>
                <a:t>C</a:t>
              </a:r>
              <a:r>
                <a:rPr lang="vi-VN" sz="3200"/>
                <a:t>hỗ này rêu trơn đi cẩn thận</a:t>
              </a:r>
              <a:r>
                <a:rPr lang="en-US" sz="3200"/>
                <a:t>!”</a:t>
              </a:r>
              <a:r>
                <a:rPr lang="vi-VN" sz="3200"/>
                <a:t>.</a:t>
              </a:r>
            </a:p>
            <a:p>
              <a:pPr marL="365760" algn="just"/>
              <a:r>
                <a:rPr lang="en-US" sz="3200"/>
                <a:t>	</a:t>
              </a:r>
              <a:r>
                <a:rPr lang="vi-VN" sz="3200"/>
                <a:t>Gần qua hết suối, chợt Bác trượt chân suýt ngã. Bác xem lại chỗ vừa trượt chân và nói:</a:t>
              </a:r>
              <a:endParaRPr lang="en-US" sz="3200"/>
            </a:p>
            <a:p>
              <a:pPr marL="365760" algn="just"/>
              <a:r>
                <a:rPr lang="en-US" sz="3200"/>
                <a:t>	–</a:t>
              </a:r>
              <a:r>
                <a:rPr lang="vi-VN" sz="3200"/>
                <a:t> Hòn đá đã tròn lại có nhiều rêu trơn. Hơn nữa chỗ này sắp đến bờ, thường dễ sinh ra chủ quan, nên rất </a:t>
              </a:r>
              <a:r>
                <a:rPr lang="en-US" sz="3200"/>
                <a:t>dễ </a:t>
              </a:r>
              <a:r>
                <a:rPr lang="vi-VN" sz="3200"/>
                <a:t>ngã.</a:t>
              </a:r>
            </a:p>
            <a:p>
              <a:pPr marL="365760" algn="just"/>
              <a:r>
                <a:rPr lang="en-US" sz="3200"/>
                <a:t>	</a:t>
              </a:r>
              <a:r>
                <a:rPr lang="vi-VN" sz="3200"/>
                <a:t>Nói xong, Bác cúi xuống</a:t>
              </a:r>
              <a:r>
                <a:rPr lang="en-US" sz="3200"/>
                <a:t>, nhặt hòn đá, đặt lên bờ. Bác bảo</a:t>
              </a:r>
              <a:r>
                <a:rPr lang="vi-VN" sz="3200"/>
                <a:t>:</a:t>
              </a:r>
              <a:endParaRPr lang="en-US" sz="3200"/>
            </a:p>
            <a:p>
              <a:pPr marL="365760" algn="just"/>
              <a:r>
                <a:rPr lang="en-US" sz="3600"/>
                <a:t>	– </a:t>
              </a:r>
              <a:r>
                <a:rPr lang="vi-VN" sz="3200"/>
                <a:t>Phải tránh cho người đi sau khỏi ngã.</a:t>
              </a:r>
              <a:r>
                <a:rPr lang="en-US" sz="3200"/>
                <a:t> </a:t>
              </a:r>
              <a:endParaRPr lang="vi-VN" sz="3200"/>
            </a:p>
            <a:p>
              <a:pPr marL="365760" algn="just"/>
              <a:endParaRPr lang="vi-VN" sz="3200"/>
            </a:p>
          </p:txBody>
        </p:sp>
        <p:sp>
          <p:nvSpPr>
            <p:cNvPr id="7" name="TextBox 6">
              <a:extLst>
                <a:ext uri="{FF2B5EF4-FFF2-40B4-BE49-F238E27FC236}">
                  <a16:creationId xmlns:a16="http://schemas.microsoft.com/office/drawing/2014/main" id="{0EF5F555-3B26-C318-FDA3-BDFAE62C1E9D}"/>
                </a:ext>
              </a:extLst>
            </p:cNvPr>
            <p:cNvSpPr txBox="1"/>
            <p:nvPr/>
          </p:nvSpPr>
          <p:spPr>
            <a:xfrm>
              <a:off x="-176947" y="394329"/>
              <a:ext cx="12085322" cy="649541"/>
            </a:xfrm>
            <a:prstGeom prst="rect">
              <a:avLst/>
            </a:prstGeom>
            <a:noFill/>
          </p:spPr>
          <p:txBody>
            <a:bodyPr wrap="square" rtlCol="0">
              <a:spAutoFit/>
            </a:bodyPr>
            <a:lstStyle/>
            <a:p>
              <a:pPr algn="ctr"/>
              <a:r>
                <a:rPr lang="en-US" sz="3600" b="1">
                  <a:latin typeface="+mn-lt"/>
                </a:rPr>
                <a:t>CÙNG BÁC QUA SUỐI</a:t>
              </a:r>
              <a:endParaRPr lang="vi-VN" sz="3600" b="1">
                <a:latin typeface="+mn-lt"/>
              </a:endParaRPr>
            </a:p>
          </p:txBody>
        </p:sp>
      </p:grpSp>
    </p:spTree>
    <p:extLst>
      <p:ext uri="{BB962C8B-B14F-4D97-AF65-F5344CB8AC3E}">
        <p14:creationId xmlns:p14="http://schemas.microsoft.com/office/powerpoint/2010/main" val="1916201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2" name="TextBox 1">
            <a:extLst>
              <a:ext uri="{FF2B5EF4-FFF2-40B4-BE49-F238E27FC236}">
                <a16:creationId xmlns:a16="http://schemas.microsoft.com/office/drawing/2014/main" id="{6D34A1C8-1092-EDE5-1B6C-63B5C9BD44A1}"/>
              </a:ext>
            </a:extLst>
          </p:cNvPr>
          <p:cNvSpPr txBox="1"/>
          <p:nvPr/>
        </p:nvSpPr>
        <p:spPr>
          <a:xfrm>
            <a:off x="130628" y="434654"/>
            <a:ext cx="11393714" cy="6093976"/>
          </a:xfrm>
          <a:prstGeom prst="rect">
            <a:avLst/>
          </a:prstGeom>
          <a:noFill/>
        </p:spPr>
        <p:txBody>
          <a:bodyPr wrap="square" rtlCol="0">
            <a:spAutoFit/>
          </a:bodyPr>
          <a:lstStyle/>
          <a:p>
            <a:pPr marL="365760" algn="just"/>
            <a:r>
              <a:rPr lang="en-US" sz="3000"/>
              <a:t>	Lần khác, Bác cháu lại lội qua suối. Ở đây, có những hòn đá bắc thành lối đi. Khi Bác qua hết suối, một chiến sĩ đi sau chợt sẩy chân bị ngã. Bác dừng lại đợi anh chiến sĩ đi tới, rồi ân cần hỏi:</a:t>
            </a:r>
          </a:p>
          <a:p>
            <a:pPr marL="365760" algn="just"/>
            <a:r>
              <a:rPr lang="en-US" sz="3000"/>
              <a:t>	–</a:t>
            </a:r>
            <a:r>
              <a:rPr lang="vi-VN" sz="3000"/>
              <a:t> Chú ngã có đau không?</a:t>
            </a:r>
          </a:p>
          <a:p>
            <a:pPr marL="365760" algn="just"/>
            <a:r>
              <a:rPr lang="en-US" sz="3000"/>
              <a:t>	–</a:t>
            </a:r>
            <a:r>
              <a:rPr lang="vi-VN" sz="3000"/>
              <a:t> Dạ không sao ạ!</a:t>
            </a:r>
            <a:r>
              <a:rPr lang="en-US" sz="3000"/>
              <a:t>  </a:t>
            </a:r>
            <a:endParaRPr lang="vi-VN" sz="3000"/>
          </a:p>
          <a:p>
            <a:pPr marL="365760" algn="just"/>
            <a:r>
              <a:rPr lang="en-US" sz="3000"/>
              <a:t>	</a:t>
            </a:r>
            <a:r>
              <a:rPr lang="vi-VN" sz="3000"/>
              <a:t>Bác nói:</a:t>
            </a:r>
          </a:p>
          <a:p>
            <a:pPr marL="365760" algn="just"/>
            <a:r>
              <a:rPr lang="en-US" sz="3000"/>
              <a:t>	–</a:t>
            </a:r>
            <a:r>
              <a:rPr lang="vi-VN" sz="3000"/>
              <a:t> Thế thì tốt rồi. Nhưng tại sao chú bị ngã?</a:t>
            </a:r>
          </a:p>
          <a:p>
            <a:pPr marL="365760" algn="just"/>
            <a:r>
              <a:rPr lang="en-US" sz="3000"/>
              <a:t>	–</a:t>
            </a:r>
            <a:r>
              <a:rPr lang="vi-VN" sz="3000"/>
              <a:t> Thưa Bác, tại hòn đá bị kênh ạ.</a:t>
            </a:r>
          </a:p>
          <a:p>
            <a:pPr marL="365760" algn="just"/>
            <a:r>
              <a:rPr lang="en-US" sz="3000"/>
              <a:t>	–</a:t>
            </a:r>
            <a:r>
              <a:rPr lang="vi-VN" sz="3000"/>
              <a:t> Ta cần kê lại để người khác qua suối không bị ngã nữa.</a:t>
            </a:r>
          </a:p>
          <a:p>
            <a:pPr marL="365760" algn="just"/>
            <a:r>
              <a:rPr lang="en-US" sz="3000"/>
              <a:t>	</a:t>
            </a:r>
            <a:r>
              <a:rPr lang="vi-VN" sz="3000"/>
              <a:t>Nghe lời Bác, anh chiến sĩ vội quay lại kê hòn đá cho chắc chắn. Xong đâu đấy, bác cháu mới tiếp tục lên đường.</a:t>
            </a:r>
            <a:endParaRPr lang="en-US" sz="3000"/>
          </a:p>
          <a:p>
            <a:pPr marL="365760" algn="r"/>
            <a:r>
              <a:rPr lang="en-US" sz="3000"/>
              <a:t>(Theo </a:t>
            </a:r>
            <a:r>
              <a:rPr lang="en-US" sz="3000" i="1"/>
              <a:t>Chuyện Bác Hồ trồng người</a:t>
            </a:r>
            <a:r>
              <a:rPr lang="en-US" sz="3000"/>
              <a:t>)</a:t>
            </a:r>
            <a:endParaRPr lang="vi-VN" sz="3000"/>
          </a:p>
        </p:txBody>
      </p:sp>
    </p:spTree>
    <p:extLst>
      <p:ext uri="{BB962C8B-B14F-4D97-AF65-F5344CB8AC3E}">
        <p14:creationId xmlns:p14="http://schemas.microsoft.com/office/powerpoint/2010/main" val="1487243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515917" y="141021"/>
            <a:ext cx="11302340" cy="975523"/>
          </a:xfrm>
          <a:custGeom>
            <a:avLst/>
            <a:gdLst>
              <a:gd name="connsiteX0" fmla="*/ 0 w 11302340"/>
              <a:gd name="connsiteY0" fmla="*/ 162590 h 975523"/>
              <a:gd name="connsiteX1" fmla="*/ 162590 w 11302340"/>
              <a:gd name="connsiteY1" fmla="*/ 0 h 975523"/>
              <a:gd name="connsiteX2" fmla="*/ 520792 w 11302340"/>
              <a:gd name="connsiteY2" fmla="*/ 0 h 975523"/>
              <a:gd name="connsiteX3" fmla="*/ 1098537 w 11302340"/>
              <a:gd name="connsiteY3" fmla="*/ 0 h 975523"/>
              <a:gd name="connsiteX4" fmla="*/ 1346968 w 11302340"/>
              <a:gd name="connsiteY4" fmla="*/ 0 h 975523"/>
              <a:gd name="connsiteX5" fmla="*/ 1814941 w 11302340"/>
              <a:gd name="connsiteY5" fmla="*/ 0 h 975523"/>
              <a:gd name="connsiteX6" fmla="*/ 2502458 w 11302340"/>
              <a:gd name="connsiteY6" fmla="*/ 0 h 975523"/>
              <a:gd name="connsiteX7" fmla="*/ 3299747 w 11302340"/>
              <a:gd name="connsiteY7" fmla="*/ 0 h 975523"/>
              <a:gd name="connsiteX8" fmla="*/ 3987264 w 11302340"/>
              <a:gd name="connsiteY8" fmla="*/ 0 h 975523"/>
              <a:gd name="connsiteX9" fmla="*/ 4784552 w 11302340"/>
              <a:gd name="connsiteY9" fmla="*/ 0 h 975523"/>
              <a:gd name="connsiteX10" fmla="*/ 5252526 w 11302340"/>
              <a:gd name="connsiteY10" fmla="*/ 0 h 975523"/>
              <a:gd name="connsiteX11" fmla="*/ 5500956 w 11302340"/>
              <a:gd name="connsiteY11" fmla="*/ 0 h 975523"/>
              <a:gd name="connsiteX12" fmla="*/ 6298245 w 11302340"/>
              <a:gd name="connsiteY12" fmla="*/ 0 h 975523"/>
              <a:gd name="connsiteX13" fmla="*/ 6546675 w 11302340"/>
              <a:gd name="connsiteY13" fmla="*/ 0 h 975523"/>
              <a:gd name="connsiteX14" fmla="*/ 6904877 w 11302340"/>
              <a:gd name="connsiteY14" fmla="*/ 0 h 975523"/>
              <a:gd name="connsiteX15" fmla="*/ 7702166 w 11302340"/>
              <a:gd name="connsiteY15" fmla="*/ 0 h 975523"/>
              <a:gd name="connsiteX16" fmla="*/ 8499454 w 11302340"/>
              <a:gd name="connsiteY16" fmla="*/ 0 h 975523"/>
              <a:gd name="connsiteX17" fmla="*/ 8857656 w 11302340"/>
              <a:gd name="connsiteY17" fmla="*/ 0 h 975523"/>
              <a:gd name="connsiteX18" fmla="*/ 9215858 w 11302340"/>
              <a:gd name="connsiteY18" fmla="*/ 0 h 975523"/>
              <a:gd name="connsiteX19" fmla="*/ 10013147 w 11302340"/>
              <a:gd name="connsiteY19" fmla="*/ 0 h 975523"/>
              <a:gd name="connsiteX20" fmla="*/ 10261577 w 11302340"/>
              <a:gd name="connsiteY20" fmla="*/ 0 h 975523"/>
              <a:gd name="connsiteX21" fmla="*/ 10510008 w 11302340"/>
              <a:gd name="connsiteY21" fmla="*/ 0 h 975523"/>
              <a:gd name="connsiteX22" fmla="*/ 11139750 w 11302340"/>
              <a:gd name="connsiteY22" fmla="*/ 0 h 975523"/>
              <a:gd name="connsiteX23" fmla="*/ 11302340 w 11302340"/>
              <a:gd name="connsiteY23" fmla="*/ 162590 h 975523"/>
              <a:gd name="connsiteX24" fmla="*/ 11302340 w 11302340"/>
              <a:gd name="connsiteY24" fmla="*/ 481258 h 975523"/>
              <a:gd name="connsiteX25" fmla="*/ 11302340 w 11302340"/>
              <a:gd name="connsiteY25" fmla="*/ 812933 h 975523"/>
              <a:gd name="connsiteX26" fmla="*/ 11139750 w 11302340"/>
              <a:gd name="connsiteY26" fmla="*/ 975523 h 975523"/>
              <a:gd name="connsiteX27" fmla="*/ 10452233 w 11302340"/>
              <a:gd name="connsiteY27" fmla="*/ 975523 h 975523"/>
              <a:gd name="connsiteX28" fmla="*/ 10203803 w 11302340"/>
              <a:gd name="connsiteY28" fmla="*/ 975523 h 975523"/>
              <a:gd name="connsiteX29" fmla="*/ 9845601 w 11302340"/>
              <a:gd name="connsiteY29" fmla="*/ 975523 h 975523"/>
              <a:gd name="connsiteX30" fmla="*/ 9487399 w 11302340"/>
              <a:gd name="connsiteY30" fmla="*/ 975523 h 975523"/>
              <a:gd name="connsiteX31" fmla="*/ 8799882 w 11302340"/>
              <a:gd name="connsiteY31" fmla="*/ 975523 h 975523"/>
              <a:gd name="connsiteX32" fmla="*/ 8222136 w 11302340"/>
              <a:gd name="connsiteY32" fmla="*/ 975523 h 975523"/>
              <a:gd name="connsiteX33" fmla="*/ 7863934 w 11302340"/>
              <a:gd name="connsiteY33" fmla="*/ 975523 h 975523"/>
              <a:gd name="connsiteX34" fmla="*/ 7176417 w 11302340"/>
              <a:gd name="connsiteY34" fmla="*/ 975523 h 975523"/>
              <a:gd name="connsiteX35" fmla="*/ 6488901 w 11302340"/>
              <a:gd name="connsiteY35" fmla="*/ 975523 h 975523"/>
              <a:gd name="connsiteX36" fmla="*/ 6130699 w 11302340"/>
              <a:gd name="connsiteY36" fmla="*/ 975523 h 975523"/>
              <a:gd name="connsiteX37" fmla="*/ 5772497 w 11302340"/>
              <a:gd name="connsiteY37" fmla="*/ 975523 h 975523"/>
              <a:gd name="connsiteX38" fmla="*/ 5304523 w 11302340"/>
              <a:gd name="connsiteY38" fmla="*/ 975523 h 975523"/>
              <a:gd name="connsiteX39" fmla="*/ 4726778 w 11302340"/>
              <a:gd name="connsiteY39" fmla="*/ 975523 h 975523"/>
              <a:gd name="connsiteX40" fmla="*/ 4368576 w 11302340"/>
              <a:gd name="connsiteY40" fmla="*/ 975523 h 975523"/>
              <a:gd name="connsiteX41" fmla="*/ 3571287 w 11302340"/>
              <a:gd name="connsiteY41" fmla="*/ 975523 h 975523"/>
              <a:gd name="connsiteX42" fmla="*/ 2883770 w 11302340"/>
              <a:gd name="connsiteY42" fmla="*/ 975523 h 975523"/>
              <a:gd name="connsiteX43" fmla="*/ 2196253 w 11302340"/>
              <a:gd name="connsiteY43" fmla="*/ 975523 h 975523"/>
              <a:gd name="connsiteX44" fmla="*/ 1508736 w 11302340"/>
              <a:gd name="connsiteY44" fmla="*/ 975523 h 975523"/>
              <a:gd name="connsiteX45" fmla="*/ 930991 w 11302340"/>
              <a:gd name="connsiteY45" fmla="*/ 975523 h 975523"/>
              <a:gd name="connsiteX46" fmla="*/ 162590 w 11302340"/>
              <a:gd name="connsiteY46" fmla="*/ 975523 h 975523"/>
              <a:gd name="connsiteX47" fmla="*/ 0 w 11302340"/>
              <a:gd name="connsiteY47" fmla="*/ 812933 h 975523"/>
              <a:gd name="connsiteX48" fmla="*/ 0 w 11302340"/>
              <a:gd name="connsiteY48" fmla="*/ 481258 h 975523"/>
              <a:gd name="connsiteX49" fmla="*/ 0 w 11302340"/>
              <a:gd name="connsiteY49" fmla="*/ 162590 h 97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975523" extrusionOk="0">
                <a:moveTo>
                  <a:pt x="0" y="162590"/>
                </a:moveTo>
                <a:cubicBezTo>
                  <a:pt x="5177" y="49560"/>
                  <a:pt x="74825" y="6574"/>
                  <a:pt x="162590" y="0"/>
                </a:cubicBezTo>
                <a:cubicBezTo>
                  <a:pt x="270880" y="-36818"/>
                  <a:pt x="426821" y="3068"/>
                  <a:pt x="520792" y="0"/>
                </a:cubicBezTo>
                <a:cubicBezTo>
                  <a:pt x="614763" y="-3068"/>
                  <a:pt x="834034" y="13224"/>
                  <a:pt x="1098537" y="0"/>
                </a:cubicBezTo>
                <a:cubicBezTo>
                  <a:pt x="1363041" y="-13224"/>
                  <a:pt x="1272114" y="12171"/>
                  <a:pt x="1346968" y="0"/>
                </a:cubicBezTo>
                <a:cubicBezTo>
                  <a:pt x="1421822" y="-12171"/>
                  <a:pt x="1627186" y="38538"/>
                  <a:pt x="1814941" y="0"/>
                </a:cubicBezTo>
                <a:cubicBezTo>
                  <a:pt x="2002696" y="-38538"/>
                  <a:pt x="2279287" y="51575"/>
                  <a:pt x="2502458" y="0"/>
                </a:cubicBezTo>
                <a:cubicBezTo>
                  <a:pt x="2725629" y="-51575"/>
                  <a:pt x="3063369" y="9547"/>
                  <a:pt x="3299747" y="0"/>
                </a:cubicBezTo>
                <a:cubicBezTo>
                  <a:pt x="3536125" y="-9547"/>
                  <a:pt x="3690580" y="15167"/>
                  <a:pt x="3987264" y="0"/>
                </a:cubicBezTo>
                <a:cubicBezTo>
                  <a:pt x="4283948" y="-15167"/>
                  <a:pt x="4526023" y="27432"/>
                  <a:pt x="4784552" y="0"/>
                </a:cubicBezTo>
                <a:cubicBezTo>
                  <a:pt x="5043081" y="-27432"/>
                  <a:pt x="5132419" y="50079"/>
                  <a:pt x="5252526" y="0"/>
                </a:cubicBezTo>
                <a:cubicBezTo>
                  <a:pt x="5372633" y="-50079"/>
                  <a:pt x="5381270" y="11287"/>
                  <a:pt x="5500956" y="0"/>
                </a:cubicBezTo>
                <a:cubicBezTo>
                  <a:pt x="5620642" y="-11287"/>
                  <a:pt x="5906449" y="87873"/>
                  <a:pt x="6298245" y="0"/>
                </a:cubicBezTo>
                <a:cubicBezTo>
                  <a:pt x="6690041" y="-87873"/>
                  <a:pt x="6452706" y="14211"/>
                  <a:pt x="6546675" y="0"/>
                </a:cubicBezTo>
                <a:cubicBezTo>
                  <a:pt x="6640644" y="-14211"/>
                  <a:pt x="6802959" y="35019"/>
                  <a:pt x="6904877" y="0"/>
                </a:cubicBezTo>
                <a:cubicBezTo>
                  <a:pt x="7006795" y="-35019"/>
                  <a:pt x="7468461" y="80695"/>
                  <a:pt x="7702166" y="0"/>
                </a:cubicBezTo>
                <a:cubicBezTo>
                  <a:pt x="7935871" y="-80695"/>
                  <a:pt x="8199582" y="65726"/>
                  <a:pt x="8499454" y="0"/>
                </a:cubicBezTo>
                <a:cubicBezTo>
                  <a:pt x="8799326" y="-65726"/>
                  <a:pt x="8716821" y="42233"/>
                  <a:pt x="8857656" y="0"/>
                </a:cubicBezTo>
                <a:cubicBezTo>
                  <a:pt x="8998491" y="-42233"/>
                  <a:pt x="9125685" y="36629"/>
                  <a:pt x="9215858" y="0"/>
                </a:cubicBezTo>
                <a:cubicBezTo>
                  <a:pt x="9306031" y="-36629"/>
                  <a:pt x="9686274" y="23560"/>
                  <a:pt x="10013147" y="0"/>
                </a:cubicBezTo>
                <a:cubicBezTo>
                  <a:pt x="10340020" y="-23560"/>
                  <a:pt x="10198041" y="5504"/>
                  <a:pt x="10261577" y="0"/>
                </a:cubicBezTo>
                <a:cubicBezTo>
                  <a:pt x="10325113" y="-5504"/>
                  <a:pt x="10400711" y="13160"/>
                  <a:pt x="10510008" y="0"/>
                </a:cubicBezTo>
                <a:cubicBezTo>
                  <a:pt x="10619305" y="-13160"/>
                  <a:pt x="11013418" y="47523"/>
                  <a:pt x="11139750" y="0"/>
                </a:cubicBezTo>
                <a:cubicBezTo>
                  <a:pt x="11243467" y="-21599"/>
                  <a:pt x="11287765" y="51766"/>
                  <a:pt x="11302340" y="162590"/>
                </a:cubicBezTo>
                <a:cubicBezTo>
                  <a:pt x="11337883" y="300883"/>
                  <a:pt x="11295616" y="359825"/>
                  <a:pt x="11302340" y="481258"/>
                </a:cubicBezTo>
                <a:cubicBezTo>
                  <a:pt x="11309064" y="602691"/>
                  <a:pt x="11299060" y="659634"/>
                  <a:pt x="11302340" y="812933"/>
                </a:cubicBezTo>
                <a:cubicBezTo>
                  <a:pt x="11290194" y="898204"/>
                  <a:pt x="11237947" y="971497"/>
                  <a:pt x="11139750" y="975523"/>
                </a:cubicBezTo>
                <a:cubicBezTo>
                  <a:pt x="10892208" y="992278"/>
                  <a:pt x="10636371" y="962014"/>
                  <a:pt x="10452233" y="975523"/>
                </a:cubicBezTo>
                <a:cubicBezTo>
                  <a:pt x="10268095" y="989032"/>
                  <a:pt x="10256855" y="952527"/>
                  <a:pt x="10203803" y="975523"/>
                </a:cubicBezTo>
                <a:cubicBezTo>
                  <a:pt x="10150751" y="998519"/>
                  <a:pt x="9917453" y="961374"/>
                  <a:pt x="9845601" y="975523"/>
                </a:cubicBezTo>
                <a:cubicBezTo>
                  <a:pt x="9773749" y="989672"/>
                  <a:pt x="9660301" y="952459"/>
                  <a:pt x="9487399" y="975523"/>
                </a:cubicBezTo>
                <a:cubicBezTo>
                  <a:pt x="9314497" y="998587"/>
                  <a:pt x="8987748" y="934710"/>
                  <a:pt x="8799882" y="975523"/>
                </a:cubicBezTo>
                <a:cubicBezTo>
                  <a:pt x="8612016" y="1016336"/>
                  <a:pt x="8466594" y="928669"/>
                  <a:pt x="8222136" y="975523"/>
                </a:cubicBezTo>
                <a:cubicBezTo>
                  <a:pt x="7977678" y="1022377"/>
                  <a:pt x="7971918" y="949144"/>
                  <a:pt x="7863934" y="975523"/>
                </a:cubicBezTo>
                <a:cubicBezTo>
                  <a:pt x="7755950" y="1001902"/>
                  <a:pt x="7323606" y="894656"/>
                  <a:pt x="7176417" y="975523"/>
                </a:cubicBezTo>
                <a:cubicBezTo>
                  <a:pt x="7029228" y="1056390"/>
                  <a:pt x="6747682" y="946331"/>
                  <a:pt x="6488901" y="975523"/>
                </a:cubicBezTo>
                <a:cubicBezTo>
                  <a:pt x="6230120" y="1004715"/>
                  <a:pt x="6307142" y="949072"/>
                  <a:pt x="6130699" y="975523"/>
                </a:cubicBezTo>
                <a:cubicBezTo>
                  <a:pt x="5954256" y="1001974"/>
                  <a:pt x="5856473" y="947178"/>
                  <a:pt x="5772497" y="975523"/>
                </a:cubicBezTo>
                <a:cubicBezTo>
                  <a:pt x="5688521" y="1003868"/>
                  <a:pt x="5477542" y="932779"/>
                  <a:pt x="5304523" y="975523"/>
                </a:cubicBezTo>
                <a:cubicBezTo>
                  <a:pt x="5131504" y="1018267"/>
                  <a:pt x="4992259" y="925143"/>
                  <a:pt x="4726778" y="975523"/>
                </a:cubicBezTo>
                <a:cubicBezTo>
                  <a:pt x="4461297" y="1025903"/>
                  <a:pt x="4525891" y="965983"/>
                  <a:pt x="4368576" y="975523"/>
                </a:cubicBezTo>
                <a:cubicBezTo>
                  <a:pt x="4211261" y="985063"/>
                  <a:pt x="3910674" y="966933"/>
                  <a:pt x="3571287" y="975523"/>
                </a:cubicBezTo>
                <a:cubicBezTo>
                  <a:pt x="3231900" y="984113"/>
                  <a:pt x="3114189" y="953617"/>
                  <a:pt x="2883770" y="975523"/>
                </a:cubicBezTo>
                <a:cubicBezTo>
                  <a:pt x="2653351" y="997429"/>
                  <a:pt x="2494222" y="895881"/>
                  <a:pt x="2196253" y="975523"/>
                </a:cubicBezTo>
                <a:cubicBezTo>
                  <a:pt x="1898284" y="1055165"/>
                  <a:pt x="1742178" y="952739"/>
                  <a:pt x="1508736" y="975523"/>
                </a:cubicBezTo>
                <a:cubicBezTo>
                  <a:pt x="1275294" y="998307"/>
                  <a:pt x="1197727" y="924870"/>
                  <a:pt x="930991" y="975523"/>
                </a:cubicBezTo>
                <a:cubicBezTo>
                  <a:pt x="664255" y="1026176"/>
                  <a:pt x="478233" y="945840"/>
                  <a:pt x="162590" y="975523"/>
                </a:cubicBezTo>
                <a:cubicBezTo>
                  <a:pt x="72963" y="985750"/>
                  <a:pt x="486" y="894404"/>
                  <a:pt x="0" y="812933"/>
                </a:cubicBezTo>
                <a:cubicBezTo>
                  <a:pt x="-1092" y="709669"/>
                  <a:pt x="17501" y="575463"/>
                  <a:pt x="0" y="481258"/>
                </a:cubicBezTo>
                <a:cubicBezTo>
                  <a:pt x="-17501" y="387054"/>
                  <a:pt x="35569" y="260795"/>
                  <a:pt x="0" y="162590"/>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1. Những chi tiết nào (ở đầu câu chuyện) cho thấy Bác rất cẩn thận khi qua suối?</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845FCE-29A5-7BF5-317E-601BC15D5545}"/>
              </a:ext>
            </a:extLst>
          </p:cNvPr>
          <p:cNvSpPr txBox="1"/>
          <p:nvPr/>
        </p:nvSpPr>
        <p:spPr>
          <a:xfrm>
            <a:off x="350399" y="1677155"/>
            <a:ext cx="11432011" cy="3477875"/>
          </a:xfrm>
          <a:prstGeom prst="rect">
            <a:avLst/>
          </a:prstGeom>
          <a:noFill/>
        </p:spPr>
        <p:txBody>
          <a:bodyPr wrap="square">
            <a:spAutoFit/>
          </a:bodyPr>
          <a:lstStyle/>
          <a:p>
            <a:pPr algn="just"/>
            <a:r>
              <a:rPr lang="en-US" sz="4400"/>
              <a:t>	</a:t>
            </a:r>
            <a:r>
              <a:rPr lang="vi-VN" sz="4400"/>
              <a:t>Một lần đi công tác, Bác cùng hai chiến sĩ cảnh vệ lội qua suối. Bác cẩn thận, vừa đi vừa dò mực nước. Thỉnh thoảng Bác nhắc các đồng chí đi sau: </a:t>
            </a:r>
            <a:r>
              <a:rPr lang="en-US" sz="4400"/>
              <a:t>“</a:t>
            </a:r>
            <a:r>
              <a:rPr lang="vi-VN" sz="4400"/>
              <a:t>Chỗ này sâu, khéo ướt quần</a:t>
            </a:r>
            <a:r>
              <a:rPr lang="en-US" sz="4400"/>
              <a:t> áo</a:t>
            </a:r>
            <a:r>
              <a:rPr lang="vi-VN" sz="4400"/>
              <a:t>!</a:t>
            </a:r>
            <a:r>
              <a:rPr lang="en-US" sz="4400"/>
              <a:t>”</a:t>
            </a:r>
            <a:r>
              <a:rPr lang="vi-VN" sz="4400"/>
              <a:t>, “</a:t>
            </a:r>
            <a:r>
              <a:rPr lang="en-US" sz="4400"/>
              <a:t>C</a:t>
            </a:r>
            <a:r>
              <a:rPr lang="vi-VN" sz="4400"/>
              <a:t>hỗ này rêu trơn đi cẩn thận</a:t>
            </a:r>
            <a:r>
              <a:rPr lang="en-US" sz="4400"/>
              <a:t>!”</a:t>
            </a:r>
            <a:r>
              <a:rPr lang="vi-VN" sz="4400"/>
              <a:t>.</a:t>
            </a:r>
            <a:endParaRPr lang="en-US" sz="4000"/>
          </a:p>
        </p:txBody>
      </p:sp>
      <p:sp>
        <p:nvSpPr>
          <p:cNvPr id="5" name="TextBox 4">
            <a:extLst>
              <a:ext uri="{FF2B5EF4-FFF2-40B4-BE49-F238E27FC236}">
                <a16:creationId xmlns:a16="http://schemas.microsoft.com/office/drawing/2014/main" id="{CF345939-1AC9-7723-0EE9-668C523D3C07}"/>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1.</a:t>
            </a:r>
            <a:endParaRPr lang="en-US" sz="2000"/>
          </a:p>
        </p:txBody>
      </p:sp>
      <p:cxnSp>
        <p:nvCxnSpPr>
          <p:cNvPr id="6" name="Straight Connector 5">
            <a:extLst>
              <a:ext uri="{FF2B5EF4-FFF2-40B4-BE49-F238E27FC236}">
                <a16:creationId xmlns:a16="http://schemas.microsoft.com/office/drawing/2014/main" id="{4BC2204D-DD4E-D894-3460-067CBEF9A0C8}"/>
              </a:ext>
            </a:extLst>
          </p:cNvPr>
          <p:cNvCxnSpPr>
            <a:cxnSpLocks/>
          </p:cNvCxnSpPr>
          <p:nvPr/>
        </p:nvCxnSpPr>
        <p:spPr>
          <a:xfrm>
            <a:off x="6221186" y="3067474"/>
            <a:ext cx="54047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7375ED-59CD-16EA-7396-92D5502018B0}"/>
              </a:ext>
            </a:extLst>
          </p:cNvPr>
          <p:cNvCxnSpPr>
            <a:cxnSpLocks/>
          </p:cNvCxnSpPr>
          <p:nvPr/>
        </p:nvCxnSpPr>
        <p:spPr>
          <a:xfrm>
            <a:off x="466930" y="3708969"/>
            <a:ext cx="11142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5D43F4-9863-3FF9-EF5A-423E0B1E8B80}"/>
              </a:ext>
            </a:extLst>
          </p:cNvPr>
          <p:cNvCxnSpPr>
            <a:cxnSpLocks/>
          </p:cNvCxnSpPr>
          <p:nvPr/>
        </p:nvCxnSpPr>
        <p:spPr>
          <a:xfrm>
            <a:off x="466929" y="4383881"/>
            <a:ext cx="111426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29415B-9B14-8894-D603-9E4F3900F5F9}"/>
              </a:ext>
            </a:extLst>
          </p:cNvPr>
          <p:cNvCxnSpPr>
            <a:cxnSpLocks/>
          </p:cNvCxnSpPr>
          <p:nvPr/>
        </p:nvCxnSpPr>
        <p:spPr>
          <a:xfrm>
            <a:off x="509576" y="5106043"/>
            <a:ext cx="9940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798" name="Google Shape;2798;p61"/>
          <p:cNvGrpSpPr/>
          <p:nvPr/>
        </p:nvGrpSpPr>
        <p:grpSpPr>
          <a:xfrm>
            <a:off x="9993843" y="3869075"/>
            <a:ext cx="2634333" cy="3198648"/>
            <a:chOff x="862499" y="3056926"/>
            <a:chExt cx="1980650" cy="2404936"/>
          </a:xfrm>
        </p:grpSpPr>
        <p:grpSp>
          <p:nvGrpSpPr>
            <p:cNvPr id="2799" name="Google Shape;2799;p61"/>
            <p:cNvGrpSpPr/>
            <p:nvPr/>
          </p:nvGrpSpPr>
          <p:grpSpPr>
            <a:xfrm rot="624552">
              <a:off x="1043196" y="3185534"/>
              <a:ext cx="1619255" cy="2147720"/>
              <a:chOff x="862648" y="2893322"/>
              <a:chExt cx="1753972" cy="2326403"/>
            </a:xfrm>
          </p:grpSpPr>
          <p:grpSp>
            <p:nvGrpSpPr>
              <p:cNvPr id="2800" name="Google Shape;2800;p61"/>
              <p:cNvGrpSpPr/>
              <p:nvPr/>
            </p:nvGrpSpPr>
            <p:grpSpPr>
              <a:xfrm rot="-491169" flipH="1">
                <a:off x="1002062" y="2947085"/>
                <a:ext cx="899893" cy="2022607"/>
                <a:chOff x="5423876" y="2963375"/>
                <a:chExt cx="662199" cy="1488364"/>
              </a:xfrm>
            </p:grpSpPr>
            <p:sp>
              <p:nvSpPr>
                <p:cNvPr id="2801" name="Google Shape;2801;p61"/>
                <p:cNvSpPr/>
                <p:nvPr/>
              </p:nvSpPr>
              <p:spPr>
                <a:xfrm rot="1381308">
                  <a:off x="5480225" y="4035150"/>
                  <a:ext cx="357717" cy="361017"/>
                </a:xfrm>
                <a:custGeom>
                  <a:avLst/>
                  <a:gdLst/>
                  <a:ahLst/>
                  <a:cxnLst/>
                  <a:rect l="l" t="t" r="r" b="b"/>
                  <a:pathLst>
                    <a:path w="14308" h="14440" extrusionOk="0">
                      <a:moveTo>
                        <a:pt x="11772" y="1"/>
                      </a:moveTo>
                      <a:cubicBezTo>
                        <a:pt x="11754" y="1"/>
                        <a:pt x="11736" y="1"/>
                        <a:pt x="11717" y="2"/>
                      </a:cubicBezTo>
                      <a:cubicBezTo>
                        <a:pt x="11275" y="33"/>
                        <a:pt x="10895" y="307"/>
                        <a:pt x="10590" y="612"/>
                      </a:cubicBezTo>
                      <a:cubicBezTo>
                        <a:pt x="9798" y="1419"/>
                        <a:pt x="9219" y="2425"/>
                        <a:pt x="8960" y="3507"/>
                      </a:cubicBezTo>
                      <a:cubicBezTo>
                        <a:pt x="8728" y="3251"/>
                        <a:pt x="8408" y="3139"/>
                        <a:pt x="8072" y="3139"/>
                      </a:cubicBezTo>
                      <a:cubicBezTo>
                        <a:pt x="7566" y="3139"/>
                        <a:pt x="7025" y="3393"/>
                        <a:pt x="6705" y="3796"/>
                      </a:cubicBezTo>
                      <a:cubicBezTo>
                        <a:pt x="6171" y="4482"/>
                        <a:pt x="6080" y="5396"/>
                        <a:pt x="6004" y="6249"/>
                      </a:cubicBezTo>
                      <a:cubicBezTo>
                        <a:pt x="5939" y="6243"/>
                        <a:pt x="5874" y="6240"/>
                        <a:pt x="5810" y="6240"/>
                      </a:cubicBezTo>
                      <a:cubicBezTo>
                        <a:pt x="4730" y="6240"/>
                        <a:pt x="3762" y="7069"/>
                        <a:pt x="3216" y="8047"/>
                      </a:cubicBezTo>
                      <a:cubicBezTo>
                        <a:pt x="2652" y="9068"/>
                        <a:pt x="2454" y="10256"/>
                        <a:pt x="2073" y="11353"/>
                      </a:cubicBezTo>
                      <a:cubicBezTo>
                        <a:pt x="1692" y="12465"/>
                        <a:pt x="1067" y="13593"/>
                        <a:pt x="1" y="14065"/>
                      </a:cubicBezTo>
                      <a:cubicBezTo>
                        <a:pt x="896" y="14321"/>
                        <a:pt x="1797" y="14440"/>
                        <a:pt x="2691" y="14440"/>
                      </a:cubicBezTo>
                      <a:cubicBezTo>
                        <a:pt x="5466" y="14440"/>
                        <a:pt x="8183" y="13298"/>
                        <a:pt x="10498" y="11582"/>
                      </a:cubicBezTo>
                      <a:cubicBezTo>
                        <a:pt x="10895" y="11277"/>
                        <a:pt x="11336" y="10896"/>
                        <a:pt x="11397" y="10408"/>
                      </a:cubicBezTo>
                      <a:cubicBezTo>
                        <a:pt x="11435" y="9998"/>
                        <a:pt x="11077" y="9558"/>
                        <a:pt x="10704" y="9558"/>
                      </a:cubicBezTo>
                      <a:cubicBezTo>
                        <a:pt x="10640" y="9558"/>
                        <a:pt x="10576" y="9571"/>
                        <a:pt x="10513" y="9599"/>
                      </a:cubicBezTo>
                      <a:lnTo>
                        <a:pt x="10513" y="9599"/>
                      </a:lnTo>
                      <a:cubicBezTo>
                        <a:pt x="11843" y="8883"/>
                        <a:pt x="12978" y="7799"/>
                        <a:pt x="13728" y="6478"/>
                      </a:cubicBezTo>
                      <a:cubicBezTo>
                        <a:pt x="14033" y="5929"/>
                        <a:pt x="14307" y="5243"/>
                        <a:pt x="14018" y="4680"/>
                      </a:cubicBezTo>
                      <a:cubicBezTo>
                        <a:pt x="13865" y="4374"/>
                        <a:pt x="13508" y="4204"/>
                        <a:pt x="13183" y="4204"/>
                      </a:cubicBezTo>
                      <a:cubicBezTo>
                        <a:pt x="12892" y="4204"/>
                        <a:pt x="12627" y="4339"/>
                        <a:pt x="12555" y="4634"/>
                      </a:cubicBezTo>
                      <a:cubicBezTo>
                        <a:pt x="12616" y="3720"/>
                        <a:pt x="13043" y="2882"/>
                        <a:pt x="13119" y="1968"/>
                      </a:cubicBezTo>
                      <a:cubicBezTo>
                        <a:pt x="13194" y="1072"/>
                        <a:pt x="12654" y="1"/>
                        <a:pt x="1177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02" name="Google Shape;2802;p61"/>
                <p:cNvSpPr/>
                <p:nvPr/>
              </p:nvSpPr>
              <p:spPr>
                <a:xfrm rot="1381308">
                  <a:off x="5482695" y="4103987"/>
                  <a:ext cx="272463" cy="266463"/>
                </a:xfrm>
                <a:custGeom>
                  <a:avLst/>
                  <a:gdLst/>
                  <a:ahLst/>
                  <a:cxnLst/>
                  <a:rect l="l" t="t" r="r" b="b"/>
                  <a:pathLst>
                    <a:path w="10898" h="10658" extrusionOk="0">
                      <a:moveTo>
                        <a:pt x="10862" y="0"/>
                      </a:moveTo>
                      <a:cubicBezTo>
                        <a:pt x="10833" y="0"/>
                        <a:pt x="10783" y="58"/>
                        <a:pt x="10727" y="178"/>
                      </a:cubicBezTo>
                      <a:cubicBezTo>
                        <a:pt x="9889" y="2403"/>
                        <a:pt x="8517" y="4429"/>
                        <a:pt x="6842" y="6044"/>
                      </a:cubicBezTo>
                      <a:cubicBezTo>
                        <a:pt x="5181" y="7690"/>
                        <a:pt x="3231" y="8924"/>
                        <a:pt x="1143" y="9701"/>
                      </a:cubicBezTo>
                      <a:cubicBezTo>
                        <a:pt x="793" y="9853"/>
                        <a:pt x="488" y="9975"/>
                        <a:pt x="305" y="10097"/>
                      </a:cubicBezTo>
                      <a:cubicBezTo>
                        <a:pt x="122" y="10234"/>
                        <a:pt x="31" y="10356"/>
                        <a:pt x="1" y="10447"/>
                      </a:cubicBezTo>
                      <a:cubicBezTo>
                        <a:pt x="11" y="10569"/>
                        <a:pt x="170" y="10657"/>
                        <a:pt x="487" y="10657"/>
                      </a:cubicBezTo>
                      <a:cubicBezTo>
                        <a:pt x="646" y="10657"/>
                        <a:pt x="844" y="10635"/>
                        <a:pt x="1082" y="10584"/>
                      </a:cubicBezTo>
                      <a:cubicBezTo>
                        <a:pt x="3215" y="10051"/>
                        <a:pt x="5455" y="8619"/>
                        <a:pt x="7177" y="6699"/>
                      </a:cubicBezTo>
                      <a:cubicBezTo>
                        <a:pt x="8929" y="4795"/>
                        <a:pt x="10163" y="2433"/>
                        <a:pt x="10849" y="224"/>
                      </a:cubicBezTo>
                      <a:cubicBezTo>
                        <a:pt x="10898" y="77"/>
                        <a:pt x="10894" y="0"/>
                        <a:pt x="108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803" name="Google Shape;2803;p61"/>
                <p:cNvSpPr/>
                <p:nvPr/>
              </p:nvSpPr>
              <p:spPr>
                <a:xfrm>
                  <a:off x="5588975" y="3011600"/>
                  <a:ext cx="407575" cy="835475"/>
                </a:xfrm>
                <a:custGeom>
                  <a:avLst/>
                  <a:gdLst/>
                  <a:ahLst/>
                  <a:cxnLst/>
                  <a:rect l="l" t="t" r="r" b="b"/>
                  <a:pathLst>
                    <a:path w="16303" h="33419" extrusionOk="0">
                      <a:moveTo>
                        <a:pt x="6308" y="1"/>
                      </a:moveTo>
                      <a:cubicBezTo>
                        <a:pt x="5790" y="1"/>
                        <a:pt x="5259" y="192"/>
                        <a:pt x="4830" y="509"/>
                      </a:cubicBezTo>
                      <a:cubicBezTo>
                        <a:pt x="4129" y="1027"/>
                        <a:pt x="3672" y="1773"/>
                        <a:pt x="3276" y="2535"/>
                      </a:cubicBezTo>
                      <a:cubicBezTo>
                        <a:pt x="793" y="7213"/>
                        <a:pt x="0" y="12637"/>
                        <a:pt x="320" y="17939"/>
                      </a:cubicBezTo>
                      <a:cubicBezTo>
                        <a:pt x="640" y="23226"/>
                        <a:pt x="2012" y="28391"/>
                        <a:pt x="3688" y="33418"/>
                      </a:cubicBezTo>
                      <a:cubicBezTo>
                        <a:pt x="7954" y="28756"/>
                        <a:pt x="11351" y="23865"/>
                        <a:pt x="13865" y="18533"/>
                      </a:cubicBezTo>
                      <a:cubicBezTo>
                        <a:pt x="14855" y="16415"/>
                        <a:pt x="15709" y="14191"/>
                        <a:pt x="16013" y="11860"/>
                      </a:cubicBezTo>
                      <a:cubicBezTo>
                        <a:pt x="16303" y="9544"/>
                        <a:pt x="15998" y="7060"/>
                        <a:pt x="14779" y="5064"/>
                      </a:cubicBezTo>
                      <a:cubicBezTo>
                        <a:pt x="14148" y="4036"/>
                        <a:pt x="13119" y="3064"/>
                        <a:pt x="11913" y="3064"/>
                      </a:cubicBezTo>
                      <a:cubicBezTo>
                        <a:pt x="11868" y="3064"/>
                        <a:pt x="11823" y="3066"/>
                        <a:pt x="11778" y="3068"/>
                      </a:cubicBezTo>
                      <a:cubicBezTo>
                        <a:pt x="11310" y="3081"/>
                        <a:pt x="10831" y="3262"/>
                        <a:pt x="10360" y="3262"/>
                      </a:cubicBezTo>
                      <a:cubicBezTo>
                        <a:pt x="10263" y="3262"/>
                        <a:pt x="10167" y="3254"/>
                        <a:pt x="10071" y="3236"/>
                      </a:cubicBezTo>
                      <a:cubicBezTo>
                        <a:pt x="8685" y="2992"/>
                        <a:pt x="8472" y="951"/>
                        <a:pt x="7253" y="250"/>
                      </a:cubicBezTo>
                      <a:cubicBezTo>
                        <a:pt x="6963" y="78"/>
                        <a:pt x="6638" y="1"/>
                        <a:pt x="630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4" name="Google Shape;2804;p61"/>
                <p:cNvSpPr/>
                <p:nvPr/>
              </p:nvSpPr>
              <p:spPr>
                <a:xfrm>
                  <a:off x="5743250" y="3045650"/>
                  <a:ext cx="259775" cy="473850"/>
                </a:xfrm>
                <a:custGeom>
                  <a:avLst/>
                  <a:gdLst/>
                  <a:ahLst/>
                  <a:cxnLst/>
                  <a:rect l="l" t="t" r="r" b="b"/>
                  <a:pathLst>
                    <a:path w="10391" h="18954" extrusionOk="0">
                      <a:moveTo>
                        <a:pt x="6643" y="0"/>
                      </a:moveTo>
                      <a:cubicBezTo>
                        <a:pt x="2590" y="5211"/>
                        <a:pt x="244" y="11732"/>
                        <a:pt x="15" y="18420"/>
                      </a:cubicBezTo>
                      <a:lnTo>
                        <a:pt x="0" y="18954"/>
                      </a:lnTo>
                      <a:lnTo>
                        <a:pt x="91" y="18420"/>
                      </a:lnTo>
                      <a:cubicBezTo>
                        <a:pt x="1585" y="12097"/>
                        <a:pt x="5272" y="6399"/>
                        <a:pt x="10391" y="2407"/>
                      </a:cubicBezTo>
                      <a:lnTo>
                        <a:pt x="10330" y="2331"/>
                      </a:lnTo>
                      <a:cubicBezTo>
                        <a:pt x="5333" y="6232"/>
                        <a:pt x="1722" y="11732"/>
                        <a:pt x="122" y="17887"/>
                      </a:cubicBezTo>
                      <a:cubicBezTo>
                        <a:pt x="442" y="11412"/>
                        <a:pt x="2773" y="5104"/>
                        <a:pt x="6719" y="61"/>
                      </a:cubicBezTo>
                      <a:lnTo>
                        <a:pt x="6643"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5" name="Google Shape;2805;p61"/>
                <p:cNvSpPr/>
                <p:nvPr/>
              </p:nvSpPr>
              <p:spPr>
                <a:xfrm>
                  <a:off x="5691825" y="2963375"/>
                  <a:ext cx="172575" cy="572875"/>
                </a:xfrm>
                <a:custGeom>
                  <a:avLst/>
                  <a:gdLst/>
                  <a:ahLst/>
                  <a:cxnLst/>
                  <a:rect l="l" t="t" r="r" b="b"/>
                  <a:pathLst>
                    <a:path w="6903" h="22915" extrusionOk="0">
                      <a:moveTo>
                        <a:pt x="6811" y="0"/>
                      </a:moveTo>
                      <a:cubicBezTo>
                        <a:pt x="4830" y="3047"/>
                        <a:pt x="3443" y="6704"/>
                        <a:pt x="2682" y="10863"/>
                      </a:cubicBezTo>
                      <a:cubicBezTo>
                        <a:pt x="2087" y="14093"/>
                        <a:pt x="1844" y="17659"/>
                        <a:pt x="1935" y="22031"/>
                      </a:cubicBezTo>
                      <a:cubicBezTo>
                        <a:pt x="107" y="15068"/>
                        <a:pt x="198" y="7466"/>
                        <a:pt x="2240" y="549"/>
                      </a:cubicBezTo>
                      <a:lnTo>
                        <a:pt x="2148" y="518"/>
                      </a:lnTo>
                      <a:cubicBezTo>
                        <a:pt x="46" y="7572"/>
                        <a:pt x="0" y="15388"/>
                        <a:pt x="1950" y="22488"/>
                      </a:cubicBezTo>
                      <a:lnTo>
                        <a:pt x="2072" y="22915"/>
                      </a:lnTo>
                      <a:lnTo>
                        <a:pt x="2057" y="22458"/>
                      </a:lnTo>
                      <a:cubicBezTo>
                        <a:pt x="1935" y="17887"/>
                        <a:pt x="2164" y="14200"/>
                        <a:pt x="2788" y="10863"/>
                      </a:cubicBezTo>
                      <a:cubicBezTo>
                        <a:pt x="3550" y="6719"/>
                        <a:pt x="4952" y="3078"/>
                        <a:pt x="6902" y="61"/>
                      </a:cubicBezTo>
                      <a:lnTo>
                        <a:pt x="6811"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6" name="Google Shape;2806;p61"/>
                <p:cNvSpPr/>
                <p:nvPr/>
              </p:nvSpPr>
              <p:spPr>
                <a:xfrm>
                  <a:off x="5504025" y="3114900"/>
                  <a:ext cx="269325" cy="732175"/>
                </a:xfrm>
                <a:custGeom>
                  <a:avLst/>
                  <a:gdLst/>
                  <a:ahLst/>
                  <a:cxnLst/>
                  <a:rect l="l" t="t" r="r" b="b"/>
                  <a:pathLst>
                    <a:path w="10773" h="29287" extrusionOk="0">
                      <a:moveTo>
                        <a:pt x="4256" y="1"/>
                      </a:moveTo>
                      <a:cubicBezTo>
                        <a:pt x="4224" y="1"/>
                        <a:pt x="4192" y="1"/>
                        <a:pt x="4160" y="3"/>
                      </a:cubicBezTo>
                      <a:cubicBezTo>
                        <a:pt x="2957" y="49"/>
                        <a:pt x="2073" y="1115"/>
                        <a:pt x="1524" y="2182"/>
                      </a:cubicBezTo>
                      <a:cubicBezTo>
                        <a:pt x="382" y="4391"/>
                        <a:pt x="62" y="6951"/>
                        <a:pt x="47" y="9449"/>
                      </a:cubicBezTo>
                      <a:cubicBezTo>
                        <a:pt x="1" y="16580"/>
                        <a:pt x="2515" y="23725"/>
                        <a:pt x="7009" y="29286"/>
                      </a:cubicBezTo>
                      <a:cubicBezTo>
                        <a:pt x="8762" y="25386"/>
                        <a:pt x="9996" y="21272"/>
                        <a:pt x="10498" y="17098"/>
                      </a:cubicBezTo>
                      <a:cubicBezTo>
                        <a:pt x="10727" y="15026"/>
                        <a:pt x="10773" y="12847"/>
                        <a:pt x="10011" y="10881"/>
                      </a:cubicBezTo>
                      <a:cubicBezTo>
                        <a:pt x="9371" y="9236"/>
                        <a:pt x="8198" y="7834"/>
                        <a:pt x="7680" y="6143"/>
                      </a:cubicBezTo>
                      <a:cubicBezTo>
                        <a:pt x="7299" y="4909"/>
                        <a:pt x="7314" y="3568"/>
                        <a:pt x="6903" y="2349"/>
                      </a:cubicBezTo>
                      <a:cubicBezTo>
                        <a:pt x="6487" y="1146"/>
                        <a:pt x="5491" y="1"/>
                        <a:pt x="425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7" name="Google Shape;2807;p61"/>
                <p:cNvSpPr/>
                <p:nvPr/>
              </p:nvSpPr>
              <p:spPr>
                <a:xfrm>
                  <a:off x="5657525" y="3182150"/>
                  <a:ext cx="428550" cy="662250"/>
                </a:xfrm>
                <a:custGeom>
                  <a:avLst/>
                  <a:gdLst/>
                  <a:ahLst/>
                  <a:cxnLst/>
                  <a:rect l="l" t="t" r="r" b="b"/>
                  <a:pathLst>
                    <a:path w="17142" h="26490" extrusionOk="0">
                      <a:moveTo>
                        <a:pt x="14270" y="1"/>
                      </a:moveTo>
                      <a:cubicBezTo>
                        <a:pt x="13688" y="1"/>
                        <a:pt x="13085" y="136"/>
                        <a:pt x="12525" y="314"/>
                      </a:cubicBezTo>
                      <a:cubicBezTo>
                        <a:pt x="10697" y="909"/>
                        <a:pt x="9036" y="1975"/>
                        <a:pt x="7741" y="3377"/>
                      </a:cubicBezTo>
                      <a:cubicBezTo>
                        <a:pt x="7512" y="3328"/>
                        <a:pt x="7281" y="3305"/>
                        <a:pt x="7051" y="3305"/>
                      </a:cubicBezTo>
                      <a:cubicBezTo>
                        <a:pt x="5776" y="3305"/>
                        <a:pt x="4511" y="4016"/>
                        <a:pt x="3673" y="5022"/>
                      </a:cubicBezTo>
                      <a:cubicBezTo>
                        <a:pt x="2682" y="6196"/>
                        <a:pt x="2164" y="7704"/>
                        <a:pt x="1768" y="9197"/>
                      </a:cubicBezTo>
                      <a:cubicBezTo>
                        <a:pt x="245" y="14804"/>
                        <a:pt x="1" y="20746"/>
                        <a:pt x="1006" y="26490"/>
                      </a:cubicBezTo>
                      <a:cubicBezTo>
                        <a:pt x="9828" y="22696"/>
                        <a:pt x="15892" y="14042"/>
                        <a:pt x="16959" y="4641"/>
                      </a:cubicBezTo>
                      <a:cubicBezTo>
                        <a:pt x="17141" y="3072"/>
                        <a:pt x="17035" y="1213"/>
                        <a:pt x="15709" y="375"/>
                      </a:cubicBezTo>
                      <a:cubicBezTo>
                        <a:pt x="15275" y="105"/>
                        <a:pt x="14781" y="1"/>
                        <a:pt x="142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8" name="Google Shape;2808;p61"/>
                <p:cNvSpPr/>
                <p:nvPr/>
              </p:nvSpPr>
              <p:spPr>
                <a:xfrm>
                  <a:off x="5577925" y="3383600"/>
                  <a:ext cx="362200" cy="455000"/>
                </a:xfrm>
                <a:custGeom>
                  <a:avLst/>
                  <a:gdLst/>
                  <a:ahLst/>
                  <a:cxnLst/>
                  <a:rect l="l" t="t" r="r" b="b"/>
                  <a:pathLst>
                    <a:path w="14488" h="18200" extrusionOk="0">
                      <a:moveTo>
                        <a:pt x="220" y="0"/>
                      </a:moveTo>
                      <a:cubicBezTo>
                        <a:pt x="183" y="0"/>
                        <a:pt x="145" y="80"/>
                        <a:pt x="138" y="240"/>
                      </a:cubicBezTo>
                      <a:cubicBezTo>
                        <a:pt x="1" y="2983"/>
                        <a:pt x="77" y="5801"/>
                        <a:pt x="412" y="8574"/>
                      </a:cubicBezTo>
                      <a:cubicBezTo>
                        <a:pt x="595" y="9976"/>
                        <a:pt x="839" y="11362"/>
                        <a:pt x="1143" y="12734"/>
                      </a:cubicBezTo>
                      <a:cubicBezTo>
                        <a:pt x="1448" y="14105"/>
                        <a:pt x="1844" y="15461"/>
                        <a:pt x="2301" y="16756"/>
                      </a:cubicBezTo>
                      <a:cubicBezTo>
                        <a:pt x="2469" y="17228"/>
                        <a:pt x="2667" y="17563"/>
                        <a:pt x="2834" y="17792"/>
                      </a:cubicBezTo>
                      <a:cubicBezTo>
                        <a:pt x="3002" y="18020"/>
                        <a:pt x="3154" y="18127"/>
                        <a:pt x="3292" y="18127"/>
                      </a:cubicBezTo>
                      <a:cubicBezTo>
                        <a:pt x="3444" y="18127"/>
                        <a:pt x="3535" y="17929"/>
                        <a:pt x="3535" y="17609"/>
                      </a:cubicBezTo>
                      <a:cubicBezTo>
                        <a:pt x="3566" y="17609"/>
                        <a:pt x="3566" y="17624"/>
                        <a:pt x="3581" y="17624"/>
                      </a:cubicBezTo>
                      <a:cubicBezTo>
                        <a:pt x="3636" y="17742"/>
                        <a:pt x="3716" y="17803"/>
                        <a:pt x="3805" y="17803"/>
                      </a:cubicBezTo>
                      <a:cubicBezTo>
                        <a:pt x="3888" y="17803"/>
                        <a:pt x="3980" y="17750"/>
                        <a:pt x="4069" y="17639"/>
                      </a:cubicBezTo>
                      <a:lnTo>
                        <a:pt x="4069" y="17639"/>
                      </a:lnTo>
                      <a:cubicBezTo>
                        <a:pt x="3992" y="17838"/>
                        <a:pt x="3977" y="17990"/>
                        <a:pt x="4038" y="18081"/>
                      </a:cubicBezTo>
                      <a:cubicBezTo>
                        <a:pt x="4077" y="18158"/>
                        <a:pt x="4154" y="18199"/>
                        <a:pt x="4265" y="18199"/>
                      </a:cubicBezTo>
                      <a:cubicBezTo>
                        <a:pt x="4461" y="18199"/>
                        <a:pt x="4759" y="18069"/>
                        <a:pt x="5120" y="17777"/>
                      </a:cubicBezTo>
                      <a:cubicBezTo>
                        <a:pt x="5272" y="17746"/>
                        <a:pt x="5440" y="17685"/>
                        <a:pt x="5653" y="17563"/>
                      </a:cubicBezTo>
                      <a:cubicBezTo>
                        <a:pt x="7573" y="16542"/>
                        <a:pt x="9447" y="14851"/>
                        <a:pt x="10925" y="12886"/>
                      </a:cubicBezTo>
                      <a:cubicBezTo>
                        <a:pt x="12433" y="10920"/>
                        <a:pt x="13576" y="8726"/>
                        <a:pt x="14429" y="6746"/>
                      </a:cubicBezTo>
                      <a:cubicBezTo>
                        <a:pt x="14488" y="6636"/>
                        <a:pt x="14477" y="6569"/>
                        <a:pt x="14432" y="6569"/>
                      </a:cubicBezTo>
                      <a:cubicBezTo>
                        <a:pt x="14396" y="6569"/>
                        <a:pt x="14338" y="6613"/>
                        <a:pt x="14277" y="6715"/>
                      </a:cubicBezTo>
                      <a:cubicBezTo>
                        <a:pt x="13241" y="8696"/>
                        <a:pt x="11885" y="10540"/>
                        <a:pt x="10361" y="12185"/>
                      </a:cubicBezTo>
                      <a:cubicBezTo>
                        <a:pt x="9767" y="12810"/>
                        <a:pt x="9157" y="13419"/>
                        <a:pt x="8533" y="13983"/>
                      </a:cubicBezTo>
                      <a:cubicBezTo>
                        <a:pt x="9020" y="13282"/>
                        <a:pt x="9477" y="12566"/>
                        <a:pt x="9904" y="11819"/>
                      </a:cubicBezTo>
                      <a:cubicBezTo>
                        <a:pt x="11214" y="9519"/>
                        <a:pt x="12189" y="7020"/>
                        <a:pt x="12936" y="4811"/>
                      </a:cubicBezTo>
                      <a:cubicBezTo>
                        <a:pt x="12986" y="4660"/>
                        <a:pt x="12967" y="4578"/>
                        <a:pt x="12925" y="4578"/>
                      </a:cubicBezTo>
                      <a:cubicBezTo>
                        <a:pt x="12890" y="4578"/>
                        <a:pt x="12840" y="4633"/>
                        <a:pt x="12799" y="4750"/>
                      </a:cubicBezTo>
                      <a:cubicBezTo>
                        <a:pt x="11869" y="7005"/>
                        <a:pt x="10651" y="9153"/>
                        <a:pt x="9249" y="11149"/>
                      </a:cubicBezTo>
                      <a:cubicBezTo>
                        <a:pt x="8137" y="12810"/>
                        <a:pt x="6872" y="14364"/>
                        <a:pt x="5562" y="15811"/>
                      </a:cubicBezTo>
                      <a:cubicBezTo>
                        <a:pt x="6552" y="14105"/>
                        <a:pt x="7375" y="12078"/>
                        <a:pt x="8030" y="10006"/>
                      </a:cubicBezTo>
                      <a:cubicBezTo>
                        <a:pt x="8822" y="7629"/>
                        <a:pt x="9401" y="5176"/>
                        <a:pt x="9934" y="3013"/>
                      </a:cubicBezTo>
                      <a:cubicBezTo>
                        <a:pt x="9967" y="2874"/>
                        <a:pt x="9952" y="2797"/>
                        <a:pt x="9914" y="2797"/>
                      </a:cubicBezTo>
                      <a:cubicBezTo>
                        <a:pt x="9881" y="2797"/>
                        <a:pt x="9832" y="2855"/>
                        <a:pt x="9782" y="2983"/>
                      </a:cubicBezTo>
                      <a:cubicBezTo>
                        <a:pt x="8517" y="6898"/>
                        <a:pt x="6765" y="10768"/>
                        <a:pt x="4983" y="14486"/>
                      </a:cubicBezTo>
                      <a:cubicBezTo>
                        <a:pt x="5821" y="10250"/>
                        <a:pt x="6110" y="5298"/>
                        <a:pt x="6613" y="1261"/>
                      </a:cubicBezTo>
                      <a:cubicBezTo>
                        <a:pt x="6629" y="1117"/>
                        <a:pt x="6599" y="1036"/>
                        <a:pt x="6560" y="1036"/>
                      </a:cubicBezTo>
                      <a:cubicBezTo>
                        <a:pt x="6524" y="1036"/>
                        <a:pt x="6482" y="1101"/>
                        <a:pt x="6461" y="1246"/>
                      </a:cubicBezTo>
                      <a:cubicBezTo>
                        <a:pt x="5775" y="4902"/>
                        <a:pt x="4952" y="8620"/>
                        <a:pt x="4221" y="12307"/>
                      </a:cubicBezTo>
                      <a:cubicBezTo>
                        <a:pt x="4206" y="11058"/>
                        <a:pt x="4175" y="9778"/>
                        <a:pt x="4114" y="8483"/>
                      </a:cubicBezTo>
                      <a:cubicBezTo>
                        <a:pt x="3992" y="5679"/>
                        <a:pt x="3871" y="2891"/>
                        <a:pt x="3886" y="392"/>
                      </a:cubicBezTo>
                      <a:cubicBezTo>
                        <a:pt x="3886" y="238"/>
                        <a:pt x="3851" y="158"/>
                        <a:pt x="3814" y="158"/>
                      </a:cubicBezTo>
                      <a:cubicBezTo>
                        <a:pt x="3778" y="158"/>
                        <a:pt x="3741" y="234"/>
                        <a:pt x="3733" y="392"/>
                      </a:cubicBezTo>
                      <a:cubicBezTo>
                        <a:pt x="3337" y="5420"/>
                        <a:pt x="2972" y="10661"/>
                        <a:pt x="3109" y="15720"/>
                      </a:cubicBezTo>
                      <a:cubicBezTo>
                        <a:pt x="2515" y="13511"/>
                        <a:pt x="1859" y="11118"/>
                        <a:pt x="1326" y="8681"/>
                      </a:cubicBezTo>
                      <a:cubicBezTo>
                        <a:pt x="717" y="5816"/>
                        <a:pt x="305" y="2861"/>
                        <a:pt x="290" y="240"/>
                      </a:cubicBezTo>
                      <a:cubicBezTo>
                        <a:pt x="290" y="80"/>
                        <a:pt x="256" y="0"/>
                        <a:pt x="22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9" name="Google Shape;2809;p61"/>
                <p:cNvSpPr/>
                <p:nvPr/>
              </p:nvSpPr>
              <p:spPr>
                <a:xfrm>
                  <a:off x="5593175" y="3735050"/>
                  <a:ext cx="222075" cy="152775"/>
                </a:xfrm>
                <a:custGeom>
                  <a:avLst/>
                  <a:gdLst/>
                  <a:ahLst/>
                  <a:cxnLst/>
                  <a:rect l="l" t="t" r="r" b="b"/>
                  <a:pathLst>
                    <a:path w="8883" h="6111" extrusionOk="0">
                      <a:moveTo>
                        <a:pt x="4943" y="0"/>
                      </a:moveTo>
                      <a:cubicBezTo>
                        <a:pt x="4633" y="0"/>
                        <a:pt x="4369" y="282"/>
                        <a:pt x="4205" y="550"/>
                      </a:cubicBezTo>
                      <a:cubicBezTo>
                        <a:pt x="3641" y="1494"/>
                        <a:pt x="3352" y="2591"/>
                        <a:pt x="3428" y="3673"/>
                      </a:cubicBezTo>
                      <a:cubicBezTo>
                        <a:pt x="2986" y="2743"/>
                        <a:pt x="2148" y="1997"/>
                        <a:pt x="1158" y="1692"/>
                      </a:cubicBezTo>
                      <a:cubicBezTo>
                        <a:pt x="1031" y="1660"/>
                        <a:pt x="890" y="1640"/>
                        <a:pt x="754" y="1640"/>
                      </a:cubicBezTo>
                      <a:cubicBezTo>
                        <a:pt x="500" y="1640"/>
                        <a:pt x="262" y="1712"/>
                        <a:pt x="152" y="1921"/>
                      </a:cubicBezTo>
                      <a:cubicBezTo>
                        <a:pt x="0" y="2241"/>
                        <a:pt x="229" y="2591"/>
                        <a:pt x="457" y="2865"/>
                      </a:cubicBezTo>
                      <a:cubicBezTo>
                        <a:pt x="1447" y="4039"/>
                        <a:pt x="2529" y="5120"/>
                        <a:pt x="3687" y="6111"/>
                      </a:cubicBezTo>
                      <a:cubicBezTo>
                        <a:pt x="5256" y="5471"/>
                        <a:pt x="6582" y="4709"/>
                        <a:pt x="7847" y="3886"/>
                      </a:cubicBezTo>
                      <a:cubicBezTo>
                        <a:pt x="8167" y="3673"/>
                        <a:pt x="8502" y="3429"/>
                        <a:pt x="8700" y="3094"/>
                      </a:cubicBezTo>
                      <a:cubicBezTo>
                        <a:pt x="8883" y="2728"/>
                        <a:pt x="8867" y="2225"/>
                        <a:pt x="8547" y="1997"/>
                      </a:cubicBezTo>
                      <a:cubicBezTo>
                        <a:pt x="8414" y="1897"/>
                        <a:pt x="8250" y="1861"/>
                        <a:pt x="8078" y="1861"/>
                      </a:cubicBezTo>
                      <a:cubicBezTo>
                        <a:pt x="7935" y="1861"/>
                        <a:pt x="7787" y="1886"/>
                        <a:pt x="7648" y="1921"/>
                      </a:cubicBezTo>
                      <a:cubicBezTo>
                        <a:pt x="6552" y="2195"/>
                        <a:pt x="5576" y="2957"/>
                        <a:pt x="4997" y="3947"/>
                      </a:cubicBezTo>
                      <a:cubicBezTo>
                        <a:pt x="5348" y="3033"/>
                        <a:pt x="5515" y="2073"/>
                        <a:pt x="5561" y="1113"/>
                      </a:cubicBezTo>
                      <a:cubicBezTo>
                        <a:pt x="5561" y="656"/>
                        <a:pt x="5424" y="47"/>
                        <a:pt x="4967" y="1"/>
                      </a:cubicBezTo>
                      <a:cubicBezTo>
                        <a:pt x="4959" y="1"/>
                        <a:pt x="4951" y="0"/>
                        <a:pt x="494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
            <p:nvSpPr>
              <p:cNvPr id="2810" name="Google Shape;2810;p61"/>
              <p:cNvSpPr/>
              <p:nvPr/>
            </p:nvSpPr>
            <p:spPr>
              <a:xfrm rot="-2847143">
                <a:off x="1948940" y="3975719"/>
                <a:ext cx="178823" cy="1405718"/>
              </a:xfrm>
              <a:custGeom>
                <a:avLst/>
                <a:gdLst/>
                <a:ahLst/>
                <a:cxnLst/>
                <a:rect l="l" t="t" r="r" b="b"/>
                <a:pathLst>
                  <a:path w="5357" h="42111" extrusionOk="0">
                    <a:moveTo>
                      <a:pt x="4812" y="0"/>
                    </a:moveTo>
                    <a:cubicBezTo>
                      <a:pt x="4747" y="0"/>
                      <a:pt x="4678" y="28"/>
                      <a:pt x="4617" y="94"/>
                    </a:cubicBezTo>
                    <a:cubicBezTo>
                      <a:pt x="4099" y="581"/>
                      <a:pt x="3672" y="1191"/>
                      <a:pt x="3276" y="1815"/>
                    </a:cubicBezTo>
                    <a:cubicBezTo>
                      <a:pt x="2880" y="2455"/>
                      <a:pt x="2499" y="3141"/>
                      <a:pt x="2149" y="3857"/>
                    </a:cubicBezTo>
                    <a:cubicBezTo>
                      <a:pt x="1844" y="4588"/>
                      <a:pt x="1570" y="5350"/>
                      <a:pt x="1341" y="6127"/>
                    </a:cubicBezTo>
                    <a:cubicBezTo>
                      <a:pt x="1113" y="6904"/>
                      <a:pt x="915" y="7727"/>
                      <a:pt x="762" y="8550"/>
                    </a:cubicBezTo>
                    <a:cubicBezTo>
                      <a:pt x="137" y="11840"/>
                      <a:pt x="122" y="15223"/>
                      <a:pt x="61" y="18102"/>
                    </a:cubicBezTo>
                    <a:cubicBezTo>
                      <a:pt x="0" y="20098"/>
                      <a:pt x="46" y="22140"/>
                      <a:pt x="153" y="24136"/>
                    </a:cubicBezTo>
                    <a:cubicBezTo>
                      <a:pt x="275" y="26177"/>
                      <a:pt x="503" y="28173"/>
                      <a:pt x="823" y="30184"/>
                    </a:cubicBezTo>
                    <a:cubicBezTo>
                      <a:pt x="1493" y="34161"/>
                      <a:pt x="2636" y="38077"/>
                      <a:pt x="4343" y="41703"/>
                    </a:cubicBezTo>
                    <a:cubicBezTo>
                      <a:pt x="4479" y="41975"/>
                      <a:pt x="4709" y="42110"/>
                      <a:pt x="4909" y="42110"/>
                    </a:cubicBezTo>
                    <a:cubicBezTo>
                      <a:pt x="5156" y="42110"/>
                      <a:pt x="5356" y="41903"/>
                      <a:pt x="5272" y="41490"/>
                    </a:cubicBezTo>
                    <a:cubicBezTo>
                      <a:pt x="4571" y="37985"/>
                      <a:pt x="3428" y="34603"/>
                      <a:pt x="2667" y="31068"/>
                    </a:cubicBezTo>
                    <a:cubicBezTo>
                      <a:pt x="2271" y="29164"/>
                      <a:pt x="1966" y="27213"/>
                      <a:pt x="1768" y="25263"/>
                    </a:cubicBezTo>
                    <a:cubicBezTo>
                      <a:pt x="1676" y="24334"/>
                      <a:pt x="1600" y="23283"/>
                      <a:pt x="1539" y="22308"/>
                    </a:cubicBezTo>
                    <a:cubicBezTo>
                      <a:pt x="1493" y="21317"/>
                      <a:pt x="1448" y="20357"/>
                      <a:pt x="1433" y="19367"/>
                    </a:cubicBezTo>
                    <a:cubicBezTo>
                      <a:pt x="1372" y="16076"/>
                      <a:pt x="1509" y="12861"/>
                      <a:pt x="2027" y="9692"/>
                    </a:cubicBezTo>
                    <a:cubicBezTo>
                      <a:pt x="2286" y="8108"/>
                      <a:pt x="2636" y="6523"/>
                      <a:pt x="3139" y="4984"/>
                    </a:cubicBezTo>
                    <a:cubicBezTo>
                      <a:pt x="3367" y="4192"/>
                      <a:pt x="3672" y="3430"/>
                      <a:pt x="4007" y="2699"/>
                    </a:cubicBezTo>
                    <a:cubicBezTo>
                      <a:pt x="4327" y="1937"/>
                      <a:pt x="4632" y="1175"/>
                      <a:pt x="5013" y="444"/>
                    </a:cubicBezTo>
                    <a:cubicBezTo>
                      <a:pt x="5136" y="210"/>
                      <a:pt x="4989" y="0"/>
                      <a:pt x="481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nvGrpSpPr>
            <p:cNvPr id="2811" name="Google Shape;2811;p61"/>
            <p:cNvGrpSpPr/>
            <p:nvPr/>
          </p:nvGrpSpPr>
          <p:grpSpPr>
            <a:xfrm rot="-823739">
              <a:off x="2062733" y="4109754"/>
              <a:ext cx="485586" cy="1313239"/>
              <a:chOff x="3166850" y="3136225"/>
              <a:chExt cx="596500" cy="1613200"/>
            </a:xfrm>
          </p:grpSpPr>
          <p:sp>
            <p:nvSpPr>
              <p:cNvPr id="2812" name="Google Shape;2812;p61"/>
              <p:cNvSpPr/>
              <p:nvPr/>
            </p:nvSpPr>
            <p:spPr>
              <a:xfrm>
                <a:off x="3482600" y="3709550"/>
                <a:ext cx="88400" cy="1039875"/>
              </a:xfrm>
              <a:custGeom>
                <a:avLst/>
                <a:gdLst/>
                <a:ahLst/>
                <a:cxnLst/>
                <a:rect l="l" t="t" r="r" b="b"/>
                <a:pathLst>
                  <a:path w="3536" h="41595" extrusionOk="0">
                    <a:moveTo>
                      <a:pt x="1722" y="0"/>
                    </a:moveTo>
                    <a:lnTo>
                      <a:pt x="1677" y="31"/>
                    </a:lnTo>
                    <a:cubicBezTo>
                      <a:pt x="2240" y="3489"/>
                      <a:pt x="2621" y="6948"/>
                      <a:pt x="2819" y="10437"/>
                    </a:cubicBezTo>
                    <a:cubicBezTo>
                      <a:pt x="3017" y="13926"/>
                      <a:pt x="3017" y="17400"/>
                      <a:pt x="2850" y="20889"/>
                    </a:cubicBezTo>
                    <a:cubicBezTo>
                      <a:pt x="2667" y="24362"/>
                      <a:pt x="2256" y="27821"/>
                      <a:pt x="1783" y="31264"/>
                    </a:cubicBezTo>
                    <a:lnTo>
                      <a:pt x="1402" y="33854"/>
                    </a:lnTo>
                    <a:cubicBezTo>
                      <a:pt x="1265" y="34723"/>
                      <a:pt x="1113" y="35576"/>
                      <a:pt x="991" y="36429"/>
                    </a:cubicBezTo>
                    <a:lnTo>
                      <a:pt x="504" y="39004"/>
                    </a:lnTo>
                    <a:cubicBezTo>
                      <a:pt x="336" y="39857"/>
                      <a:pt x="153" y="40711"/>
                      <a:pt x="1" y="41579"/>
                    </a:cubicBezTo>
                    <a:lnTo>
                      <a:pt x="77" y="41594"/>
                    </a:lnTo>
                    <a:cubicBezTo>
                      <a:pt x="336" y="40756"/>
                      <a:pt x="580" y="39918"/>
                      <a:pt x="839" y="39080"/>
                    </a:cubicBezTo>
                    <a:lnTo>
                      <a:pt x="1479" y="36521"/>
                    </a:lnTo>
                    <a:cubicBezTo>
                      <a:pt x="1692" y="35667"/>
                      <a:pt x="1860" y="34814"/>
                      <a:pt x="2058" y="33961"/>
                    </a:cubicBezTo>
                    <a:lnTo>
                      <a:pt x="2530" y="31371"/>
                    </a:lnTo>
                    <a:cubicBezTo>
                      <a:pt x="3094" y="27897"/>
                      <a:pt x="3353" y="24393"/>
                      <a:pt x="3444" y="20889"/>
                    </a:cubicBezTo>
                    <a:cubicBezTo>
                      <a:pt x="3535" y="17384"/>
                      <a:pt x="3459" y="13880"/>
                      <a:pt x="3170" y="10391"/>
                    </a:cubicBezTo>
                    <a:cubicBezTo>
                      <a:pt x="2865" y="6887"/>
                      <a:pt x="2393" y="3428"/>
                      <a:pt x="172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13" name="Google Shape;2813;p61"/>
              <p:cNvSpPr/>
              <p:nvPr/>
            </p:nvSpPr>
            <p:spPr>
              <a:xfrm>
                <a:off x="3166850" y="3136225"/>
                <a:ext cx="596500" cy="653700"/>
              </a:xfrm>
              <a:custGeom>
                <a:avLst/>
                <a:gdLst/>
                <a:ahLst/>
                <a:cxnLst/>
                <a:rect l="l" t="t" r="r" b="b"/>
                <a:pathLst>
                  <a:path w="23860" h="26148" extrusionOk="0">
                    <a:moveTo>
                      <a:pt x="11131" y="0"/>
                    </a:moveTo>
                    <a:cubicBezTo>
                      <a:pt x="9235" y="0"/>
                      <a:pt x="7474" y="1544"/>
                      <a:pt x="6841" y="3386"/>
                    </a:cubicBezTo>
                    <a:cubicBezTo>
                      <a:pt x="6155" y="5366"/>
                      <a:pt x="6536" y="7591"/>
                      <a:pt x="7252" y="9571"/>
                    </a:cubicBezTo>
                    <a:cubicBezTo>
                      <a:pt x="6446" y="7675"/>
                      <a:pt x="5048" y="5463"/>
                      <a:pt x="3107" y="5463"/>
                    </a:cubicBezTo>
                    <a:cubicBezTo>
                      <a:pt x="2958" y="5463"/>
                      <a:pt x="2806" y="5476"/>
                      <a:pt x="2651" y="5503"/>
                    </a:cubicBezTo>
                    <a:cubicBezTo>
                      <a:pt x="1295" y="5747"/>
                      <a:pt x="335" y="7103"/>
                      <a:pt x="168" y="8474"/>
                    </a:cubicBezTo>
                    <a:cubicBezTo>
                      <a:pt x="0" y="9846"/>
                      <a:pt x="442" y="11202"/>
                      <a:pt x="930" y="12497"/>
                    </a:cubicBezTo>
                    <a:cubicBezTo>
                      <a:pt x="2575" y="16641"/>
                      <a:pt x="5013" y="20480"/>
                      <a:pt x="8060" y="23725"/>
                    </a:cubicBezTo>
                    <a:cubicBezTo>
                      <a:pt x="9583" y="25360"/>
                      <a:pt x="11615" y="26147"/>
                      <a:pt x="13630" y="26147"/>
                    </a:cubicBezTo>
                    <a:cubicBezTo>
                      <a:pt x="16311" y="26147"/>
                      <a:pt x="18964" y="24754"/>
                      <a:pt x="20355" y="22110"/>
                    </a:cubicBezTo>
                    <a:cubicBezTo>
                      <a:pt x="20828" y="21242"/>
                      <a:pt x="21193" y="20328"/>
                      <a:pt x="21483" y="19429"/>
                    </a:cubicBezTo>
                    <a:cubicBezTo>
                      <a:pt x="22732" y="15742"/>
                      <a:pt x="23235" y="11887"/>
                      <a:pt x="23631" y="8033"/>
                    </a:cubicBezTo>
                    <a:cubicBezTo>
                      <a:pt x="23768" y="6875"/>
                      <a:pt x="23860" y="5671"/>
                      <a:pt x="23570" y="4528"/>
                    </a:cubicBezTo>
                    <a:cubicBezTo>
                      <a:pt x="23296" y="3386"/>
                      <a:pt x="22534" y="2304"/>
                      <a:pt x="21407" y="1953"/>
                    </a:cubicBezTo>
                    <a:cubicBezTo>
                      <a:pt x="21156" y="1876"/>
                      <a:pt x="20901" y="1841"/>
                      <a:pt x="20647" y="1841"/>
                    </a:cubicBezTo>
                    <a:cubicBezTo>
                      <a:pt x="19492" y="1841"/>
                      <a:pt x="18345" y="2577"/>
                      <a:pt x="17659" y="3538"/>
                    </a:cubicBezTo>
                    <a:cubicBezTo>
                      <a:pt x="16821" y="4726"/>
                      <a:pt x="16516" y="6189"/>
                      <a:pt x="16226" y="7621"/>
                    </a:cubicBezTo>
                    <a:cubicBezTo>
                      <a:pt x="16028" y="6021"/>
                      <a:pt x="15846" y="4422"/>
                      <a:pt x="15160" y="2974"/>
                    </a:cubicBezTo>
                    <a:cubicBezTo>
                      <a:pt x="14474" y="1527"/>
                      <a:pt x="13194" y="262"/>
                      <a:pt x="11610" y="34"/>
                    </a:cubicBezTo>
                    <a:cubicBezTo>
                      <a:pt x="11450" y="11"/>
                      <a:pt x="11290" y="0"/>
                      <a:pt x="111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14" name="Google Shape;2814;p61"/>
              <p:cNvSpPr/>
              <p:nvPr/>
            </p:nvSpPr>
            <p:spPr>
              <a:xfrm>
                <a:off x="3337450" y="3395600"/>
                <a:ext cx="334100" cy="375500"/>
              </a:xfrm>
              <a:custGeom>
                <a:avLst/>
                <a:gdLst/>
                <a:ahLst/>
                <a:cxnLst/>
                <a:rect l="l" t="t" r="r" b="b"/>
                <a:pathLst>
                  <a:path w="13364" h="15020" extrusionOk="0">
                    <a:moveTo>
                      <a:pt x="1542" y="0"/>
                    </a:moveTo>
                    <a:cubicBezTo>
                      <a:pt x="1484" y="0"/>
                      <a:pt x="1414" y="40"/>
                      <a:pt x="1388" y="156"/>
                    </a:cubicBezTo>
                    <a:cubicBezTo>
                      <a:pt x="1312" y="446"/>
                      <a:pt x="1327" y="750"/>
                      <a:pt x="1312" y="1040"/>
                    </a:cubicBezTo>
                    <a:cubicBezTo>
                      <a:pt x="1282" y="1314"/>
                      <a:pt x="1312" y="1619"/>
                      <a:pt x="1343" y="1908"/>
                    </a:cubicBezTo>
                    <a:cubicBezTo>
                      <a:pt x="1388" y="2198"/>
                      <a:pt x="1404" y="2487"/>
                      <a:pt x="1434" y="2762"/>
                    </a:cubicBezTo>
                    <a:cubicBezTo>
                      <a:pt x="1480" y="3051"/>
                      <a:pt x="1510" y="3356"/>
                      <a:pt x="1571" y="3645"/>
                    </a:cubicBezTo>
                    <a:lnTo>
                      <a:pt x="1708" y="4498"/>
                    </a:lnTo>
                    <a:cubicBezTo>
                      <a:pt x="1739" y="4788"/>
                      <a:pt x="1784" y="5077"/>
                      <a:pt x="1845" y="5382"/>
                    </a:cubicBezTo>
                    <a:cubicBezTo>
                      <a:pt x="1937" y="5961"/>
                      <a:pt x="2074" y="6540"/>
                      <a:pt x="2242" y="7134"/>
                    </a:cubicBezTo>
                    <a:cubicBezTo>
                      <a:pt x="2561" y="8246"/>
                      <a:pt x="2912" y="9374"/>
                      <a:pt x="3338" y="10486"/>
                    </a:cubicBezTo>
                    <a:cubicBezTo>
                      <a:pt x="3521" y="10943"/>
                      <a:pt x="3704" y="11400"/>
                      <a:pt x="3933" y="11873"/>
                    </a:cubicBezTo>
                    <a:cubicBezTo>
                      <a:pt x="3902" y="11857"/>
                      <a:pt x="3857" y="11812"/>
                      <a:pt x="3826" y="11796"/>
                    </a:cubicBezTo>
                    <a:cubicBezTo>
                      <a:pt x="3704" y="11720"/>
                      <a:pt x="3598" y="11644"/>
                      <a:pt x="3460" y="11583"/>
                    </a:cubicBezTo>
                    <a:lnTo>
                      <a:pt x="3079" y="11400"/>
                    </a:lnTo>
                    <a:cubicBezTo>
                      <a:pt x="2607" y="11141"/>
                      <a:pt x="2089" y="10913"/>
                      <a:pt x="1586" y="10715"/>
                    </a:cubicBezTo>
                    <a:cubicBezTo>
                      <a:pt x="1480" y="10654"/>
                      <a:pt x="1343" y="10593"/>
                      <a:pt x="1236" y="10532"/>
                    </a:cubicBezTo>
                    <a:lnTo>
                      <a:pt x="886" y="10364"/>
                    </a:lnTo>
                    <a:cubicBezTo>
                      <a:pt x="657" y="10258"/>
                      <a:pt x="444" y="10105"/>
                      <a:pt x="261" y="9968"/>
                    </a:cubicBezTo>
                    <a:cubicBezTo>
                      <a:pt x="245" y="9955"/>
                      <a:pt x="226" y="9949"/>
                      <a:pt x="206" y="9949"/>
                    </a:cubicBezTo>
                    <a:cubicBezTo>
                      <a:pt x="113" y="9949"/>
                      <a:pt x="0" y="10076"/>
                      <a:pt x="63" y="10151"/>
                    </a:cubicBezTo>
                    <a:lnTo>
                      <a:pt x="520" y="10791"/>
                    </a:lnTo>
                    <a:cubicBezTo>
                      <a:pt x="672" y="10989"/>
                      <a:pt x="870" y="11202"/>
                      <a:pt x="1023" y="11400"/>
                    </a:cubicBezTo>
                    <a:cubicBezTo>
                      <a:pt x="1358" y="11796"/>
                      <a:pt x="1693" y="12208"/>
                      <a:pt x="2028" y="12619"/>
                    </a:cubicBezTo>
                    <a:cubicBezTo>
                      <a:pt x="2196" y="12817"/>
                      <a:pt x="2348" y="13000"/>
                      <a:pt x="2531" y="13198"/>
                    </a:cubicBezTo>
                    <a:cubicBezTo>
                      <a:pt x="3607" y="14436"/>
                      <a:pt x="5185" y="15020"/>
                      <a:pt x="6781" y="15020"/>
                    </a:cubicBezTo>
                    <a:cubicBezTo>
                      <a:pt x="7445" y="15020"/>
                      <a:pt x="8112" y="14919"/>
                      <a:pt x="8747" y="14722"/>
                    </a:cubicBezTo>
                    <a:cubicBezTo>
                      <a:pt x="11871" y="13762"/>
                      <a:pt x="13349" y="10334"/>
                      <a:pt x="13364" y="7256"/>
                    </a:cubicBezTo>
                    <a:cubicBezTo>
                      <a:pt x="13318" y="6936"/>
                      <a:pt x="13303" y="6631"/>
                      <a:pt x="13288" y="6388"/>
                    </a:cubicBezTo>
                    <a:lnTo>
                      <a:pt x="13288" y="5474"/>
                    </a:lnTo>
                    <a:cubicBezTo>
                      <a:pt x="13288" y="5169"/>
                      <a:pt x="13303" y="4864"/>
                      <a:pt x="13288" y="4575"/>
                    </a:cubicBezTo>
                    <a:cubicBezTo>
                      <a:pt x="13272" y="4270"/>
                      <a:pt x="13272" y="3980"/>
                      <a:pt x="13242" y="3676"/>
                    </a:cubicBezTo>
                    <a:cubicBezTo>
                      <a:pt x="13227" y="3112"/>
                      <a:pt x="13227" y="2503"/>
                      <a:pt x="13044" y="1924"/>
                    </a:cubicBezTo>
                    <a:cubicBezTo>
                      <a:pt x="13000" y="1804"/>
                      <a:pt x="12935" y="1755"/>
                      <a:pt x="12879" y="1755"/>
                    </a:cubicBezTo>
                    <a:cubicBezTo>
                      <a:pt x="12798" y="1755"/>
                      <a:pt x="12734" y="1856"/>
                      <a:pt x="12770" y="2000"/>
                    </a:cubicBezTo>
                    <a:cubicBezTo>
                      <a:pt x="12891" y="2548"/>
                      <a:pt x="12770" y="3112"/>
                      <a:pt x="12693" y="3660"/>
                    </a:cubicBezTo>
                    <a:cubicBezTo>
                      <a:pt x="12663" y="3950"/>
                      <a:pt x="12617" y="4209"/>
                      <a:pt x="12556" y="4498"/>
                    </a:cubicBezTo>
                    <a:cubicBezTo>
                      <a:pt x="12511" y="4788"/>
                      <a:pt x="12450" y="5047"/>
                      <a:pt x="12389" y="5336"/>
                    </a:cubicBezTo>
                    <a:lnTo>
                      <a:pt x="12206" y="6174"/>
                    </a:lnTo>
                    <a:cubicBezTo>
                      <a:pt x="12145" y="6464"/>
                      <a:pt x="12099" y="6723"/>
                      <a:pt x="12069" y="6967"/>
                    </a:cubicBezTo>
                    <a:cubicBezTo>
                      <a:pt x="12053" y="6875"/>
                      <a:pt x="12053" y="6769"/>
                      <a:pt x="12023" y="6662"/>
                    </a:cubicBezTo>
                    <a:cubicBezTo>
                      <a:pt x="11993" y="6342"/>
                      <a:pt x="11977" y="6037"/>
                      <a:pt x="11947" y="5733"/>
                    </a:cubicBezTo>
                    <a:cubicBezTo>
                      <a:pt x="11947" y="5653"/>
                      <a:pt x="11880" y="5610"/>
                      <a:pt x="11814" y="5610"/>
                    </a:cubicBezTo>
                    <a:cubicBezTo>
                      <a:pt x="11754" y="5610"/>
                      <a:pt x="11695" y="5645"/>
                      <a:pt x="11688" y="5717"/>
                    </a:cubicBezTo>
                    <a:cubicBezTo>
                      <a:pt x="11551" y="6327"/>
                      <a:pt x="11414" y="6967"/>
                      <a:pt x="11246" y="7561"/>
                    </a:cubicBezTo>
                    <a:cubicBezTo>
                      <a:pt x="11063" y="8155"/>
                      <a:pt x="10835" y="8749"/>
                      <a:pt x="10560" y="9298"/>
                    </a:cubicBezTo>
                    <a:cubicBezTo>
                      <a:pt x="10499" y="9435"/>
                      <a:pt x="10423" y="9542"/>
                      <a:pt x="10378" y="9679"/>
                    </a:cubicBezTo>
                    <a:lnTo>
                      <a:pt x="10378" y="9526"/>
                    </a:lnTo>
                    <a:cubicBezTo>
                      <a:pt x="10347" y="9206"/>
                      <a:pt x="10317" y="8856"/>
                      <a:pt x="10256" y="8521"/>
                    </a:cubicBezTo>
                    <a:cubicBezTo>
                      <a:pt x="10118" y="7850"/>
                      <a:pt x="9936" y="7180"/>
                      <a:pt x="9722" y="6571"/>
                    </a:cubicBezTo>
                    <a:cubicBezTo>
                      <a:pt x="9616" y="6251"/>
                      <a:pt x="9509" y="5961"/>
                      <a:pt x="9418" y="5656"/>
                    </a:cubicBezTo>
                    <a:cubicBezTo>
                      <a:pt x="9326" y="5352"/>
                      <a:pt x="9204" y="5047"/>
                      <a:pt x="9098" y="4773"/>
                    </a:cubicBezTo>
                    <a:cubicBezTo>
                      <a:pt x="9075" y="4721"/>
                      <a:pt x="9028" y="4700"/>
                      <a:pt x="8979" y="4700"/>
                    </a:cubicBezTo>
                    <a:cubicBezTo>
                      <a:pt x="8899" y="4700"/>
                      <a:pt x="8814" y="4758"/>
                      <a:pt x="8823" y="4834"/>
                    </a:cubicBezTo>
                    <a:cubicBezTo>
                      <a:pt x="8930" y="5428"/>
                      <a:pt x="8854" y="6022"/>
                      <a:pt x="8823" y="6647"/>
                    </a:cubicBezTo>
                    <a:cubicBezTo>
                      <a:pt x="8793" y="7256"/>
                      <a:pt x="8732" y="7866"/>
                      <a:pt x="8641" y="8460"/>
                    </a:cubicBezTo>
                    <a:cubicBezTo>
                      <a:pt x="8625" y="8582"/>
                      <a:pt x="8595" y="8673"/>
                      <a:pt x="8595" y="8780"/>
                    </a:cubicBezTo>
                    <a:cubicBezTo>
                      <a:pt x="8443" y="8307"/>
                      <a:pt x="8290" y="7850"/>
                      <a:pt x="8123" y="7393"/>
                    </a:cubicBezTo>
                    <a:cubicBezTo>
                      <a:pt x="8001" y="7089"/>
                      <a:pt x="7909" y="6769"/>
                      <a:pt x="7803" y="6479"/>
                    </a:cubicBezTo>
                    <a:cubicBezTo>
                      <a:pt x="7742" y="6327"/>
                      <a:pt x="7696" y="6190"/>
                      <a:pt x="7650" y="6022"/>
                    </a:cubicBezTo>
                    <a:cubicBezTo>
                      <a:pt x="7589" y="5870"/>
                      <a:pt x="7513" y="5733"/>
                      <a:pt x="7498" y="5626"/>
                    </a:cubicBezTo>
                    <a:cubicBezTo>
                      <a:pt x="7476" y="5567"/>
                      <a:pt x="7410" y="5532"/>
                      <a:pt x="7349" y="5532"/>
                    </a:cubicBezTo>
                    <a:cubicBezTo>
                      <a:pt x="7284" y="5532"/>
                      <a:pt x="7224" y="5570"/>
                      <a:pt x="7224" y="5656"/>
                    </a:cubicBezTo>
                    <a:cubicBezTo>
                      <a:pt x="7224" y="5809"/>
                      <a:pt x="7269" y="5992"/>
                      <a:pt x="7269" y="6113"/>
                    </a:cubicBezTo>
                    <a:cubicBezTo>
                      <a:pt x="7285" y="6251"/>
                      <a:pt x="7269" y="6418"/>
                      <a:pt x="7269" y="6571"/>
                    </a:cubicBezTo>
                    <a:cubicBezTo>
                      <a:pt x="7269" y="6875"/>
                      <a:pt x="7254" y="7180"/>
                      <a:pt x="7254" y="7485"/>
                    </a:cubicBezTo>
                    <a:cubicBezTo>
                      <a:pt x="7224" y="7927"/>
                      <a:pt x="7208" y="8368"/>
                      <a:pt x="7178" y="8810"/>
                    </a:cubicBezTo>
                    <a:cubicBezTo>
                      <a:pt x="7056" y="8521"/>
                      <a:pt x="6949" y="8216"/>
                      <a:pt x="6812" y="7927"/>
                    </a:cubicBezTo>
                    <a:cubicBezTo>
                      <a:pt x="6447" y="7210"/>
                      <a:pt x="6050" y="6479"/>
                      <a:pt x="5670" y="5793"/>
                    </a:cubicBezTo>
                    <a:cubicBezTo>
                      <a:pt x="5472" y="5458"/>
                      <a:pt x="5289" y="5123"/>
                      <a:pt x="5121" y="4788"/>
                    </a:cubicBezTo>
                    <a:cubicBezTo>
                      <a:pt x="4938" y="4437"/>
                      <a:pt x="4771" y="4118"/>
                      <a:pt x="4603" y="3798"/>
                    </a:cubicBezTo>
                    <a:cubicBezTo>
                      <a:pt x="4570" y="3742"/>
                      <a:pt x="4521" y="3719"/>
                      <a:pt x="4475" y="3719"/>
                    </a:cubicBezTo>
                    <a:cubicBezTo>
                      <a:pt x="4393" y="3719"/>
                      <a:pt x="4320" y="3792"/>
                      <a:pt x="4359" y="3889"/>
                    </a:cubicBezTo>
                    <a:cubicBezTo>
                      <a:pt x="4451" y="4224"/>
                      <a:pt x="4527" y="4590"/>
                      <a:pt x="4603" y="4971"/>
                    </a:cubicBezTo>
                    <a:cubicBezTo>
                      <a:pt x="4679" y="5336"/>
                      <a:pt x="4755" y="5717"/>
                      <a:pt x="4832" y="6083"/>
                    </a:cubicBezTo>
                    <a:cubicBezTo>
                      <a:pt x="4969" y="6799"/>
                      <a:pt x="5121" y="7546"/>
                      <a:pt x="5243" y="8262"/>
                    </a:cubicBezTo>
                    <a:cubicBezTo>
                      <a:pt x="5380" y="8978"/>
                      <a:pt x="5456" y="9694"/>
                      <a:pt x="5548" y="10410"/>
                    </a:cubicBezTo>
                    <a:cubicBezTo>
                      <a:pt x="5472" y="10258"/>
                      <a:pt x="5426" y="10105"/>
                      <a:pt x="5350" y="9922"/>
                    </a:cubicBezTo>
                    <a:cubicBezTo>
                      <a:pt x="5091" y="9404"/>
                      <a:pt x="4847" y="8886"/>
                      <a:pt x="4603" y="8353"/>
                    </a:cubicBezTo>
                    <a:cubicBezTo>
                      <a:pt x="4359" y="7820"/>
                      <a:pt x="4085" y="7256"/>
                      <a:pt x="3826" y="6723"/>
                    </a:cubicBezTo>
                    <a:cubicBezTo>
                      <a:pt x="3552" y="6190"/>
                      <a:pt x="3308" y="5656"/>
                      <a:pt x="3095" y="5123"/>
                    </a:cubicBezTo>
                    <a:cubicBezTo>
                      <a:pt x="2988" y="4849"/>
                      <a:pt x="2881" y="4590"/>
                      <a:pt x="2775" y="4285"/>
                    </a:cubicBezTo>
                    <a:cubicBezTo>
                      <a:pt x="2653" y="4011"/>
                      <a:pt x="2561" y="3721"/>
                      <a:pt x="2455" y="3432"/>
                    </a:cubicBezTo>
                    <a:cubicBezTo>
                      <a:pt x="2333" y="3142"/>
                      <a:pt x="2242" y="2883"/>
                      <a:pt x="2150" y="2609"/>
                    </a:cubicBezTo>
                    <a:cubicBezTo>
                      <a:pt x="2043" y="2350"/>
                      <a:pt x="1967" y="2045"/>
                      <a:pt x="1891" y="1802"/>
                    </a:cubicBezTo>
                    <a:cubicBezTo>
                      <a:pt x="1815" y="1527"/>
                      <a:pt x="1769" y="1268"/>
                      <a:pt x="1723" y="994"/>
                    </a:cubicBezTo>
                    <a:cubicBezTo>
                      <a:pt x="1693" y="705"/>
                      <a:pt x="1647" y="446"/>
                      <a:pt x="1663" y="217"/>
                    </a:cubicBezTo>
                    <a:cubicBezTo>
                      <a:pt x="1693" y="95"/>
                      <a:pt x="1647" y="19"/>
                      <a:pt x="1571" y="4"/>
                    </a:cubicBezTo>
                    <a:cubicBezTo>
                      <a:pt x="1562" y="2"/>
                      <a:pt x="1552" y="0"/>
                      <a:pt x="1542"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grpSp>
      <p:sp>
        <p:nvSpPr>
          <p:cNvPr id="2" name="Rounded Rectangle 4">
            <a:extLst>
              <a:ext uri="{FF2B5EF4-FFF2-40B4-BE49-F238E27FC236}">
                <a16:creationId xmlns:a16="http://schemas.microsoft.com/office/drawing/2014/main" id="{D916922C-7F26-5287-2129-C4CF62FB6E7C}"/>
              </a:ext>
            </a:extLst>
          </p:cNvPr>
          <p:cNvSpPr/>
          <p:nvPr/>
        </p:nvSpPr>
        <p:spPr>
          <a:xfrm>
            <a:off x="682831" y="296357"/>
            <a:ext cx="10753766" cy="1026698"/>
          </a:xfrm>
          <a:custGeom>
            <a:avLst/>
            <a:gdLst>
              <a:gd name="connsiteX0" fmla="*/ 0 w 10753766"/>
              <a:gd name="connsiteY0" fmla="*/ 171120 h 1026698"/>
              <a:gd name="connsiteX1" fmla="*/ 171120 w 10753766"/>
              <a:gd name="connsiteY1" fmla="*/ 0 h 1026698"/>
              <a:gd name="connsiteX2" fmla="*/ 541308 w 10753766"/>
              <a:gd name="connsiteY2" fmla="*/ 0 h 1026698"/>
              <a:gd name="connsiteX3" fmla="*/ 1119726 w 10753766"/>
              <a:gd name="connsiteY3" fmla="*/ 0 h 1026698"/>
              <a:gd name="connsiteX4" fmla="*/ 1385798 w 10753766"/>
              <a:gd name="connsiteY4" fmla="*/ 0 h 1026698"/>
              <a:gd name="connsiteX5" fmla="*/ 1860101 w 10753766"/>
              <a:gd name="connsiteY5" fmla="*/ 0 h 1026698"/>
              <a:gd name="connsiteX6" fmla="*/ 2542634 w 10753766"/>
              <a:gd name="connsiteY6" fmla="*/ 0 h 1026698"/>
              <a:gd name="connsiteX7" fmla="*/ 3329283 w 10753766"/>
              <a:gd name="connsiteY7" fmla="*/ 0 h 1026698"/>
              <a:gd name="connsiteX8" fmla="*/ 4011816 w 10753766"/>
              <a:gd name="connsiteY8" fmla="*/ 0 h 1026698"/>
              <a:gd name="connsiteX9" fmla="*/ 4798465 w 10753766"/>
              <a:gd name="connsiteY9" fmla="*/ 0 h 1026698"/>
              <a:gd name="connsiteX10" fmla="*/ 5272768 w 10753766"/>
              <a:gd name="connsiteY10" fmla="*/ 0 h 1026698"/>
              <a:gd name="connsiteX11" fmla="*/ 5538840 w 10753766"/>
              <a:gd name="connsiteY11" fmla="*/ 0 h 1026698"/>
              <a:gd name="connsiteX12" fmla="*/ 6325489 w 10753766"/>
              <a:gd name="connsiteY12" fmla="*/ 0 h 1026698"/>
              <a:gd name="connsiteX13" fmla="*/ 6591561 w 10753766"/>
              <a:gd name="connsiteY13" fmla="*/ 0 h 1026698"/>
              <a:gd name="connsiteX14" fmla="*/ 6961749 w 10753766"/>
              <a:gd name="connsiteY14" fmla="*/ 0 h 1026698"/>
              <a:gd name="connsiteX15" fmla="*/ 7748397 w 10753766"/>
              <a:gd name="connsiteY15" fmla="*/ 0 h 1026698"/>
              <a:gd name="connsiteX16" fmla="*/ 8535046 w 10753766"/>
              <a:gd name="connsiteY16" fmla="*/ 0 h 1026698"/>
              <a:gd name="connsiteX17" fmla="*/ 8905233 w 10753766"/>
              <a:gd name="connsiteY17" fmla="*/ 0 h 1026698"/>
              <a:gd name="connsiteX18" fmla="*/ 9275421 w 10753766"/>
              <a:gd name="connsiteY18" fmla="*/ 0 h 1026698"/>
              <a:gd name="connsiteX19" fmla="*/ 10062070 w 10753766"/>
              <a:gd name="connsiteY19" fmla="*/ 0 h 1026698"/>
              <a:gd name="connsiteX20" fmla="*/ 10582646 w 10753766"/>
              <a:gd name="connsiteY20" fmla="*/ 0 h 1026698"/>
              <a:gd name="connsiteX21" fmla="*/ 10753766 w 10753766"/>
              <a:gd name="connsiteY21" fmla="*/ 171120 h 1026698"/>
              <a:gd name="connsiteX22" fmla="*/ 10753766 w 10753766"/>
              <a:gd name="connsiteY22" fmla="*/ 506504 h 1026698"/>
              <a:gd name="connsiteX23" fmla="*/ 10753766 w 10753766"/>
              <a:gd name="connsiteY23" fmla="*/ 855578 h 1026698"/>
              <a:gd name="connsiteX24" fmla="*/ 10582646 w 10753766"/>
              <a:gd name="connsiteY24" fmla="*/ 1026698 h 1026698"/>
              <a:gd name="connsiteX25" fmla="*/ 9900113 w 10753766"/>
              <a:gd name="connsiteY25" fmla="*/ 1026698 h 1026698"/>
              <a:gd name="connsiteX26" fmla="*/ 9217579 w 10753766"/>
              <a:gd name="connsiteY26" fmla="*/ 1026698 h 1026698"/>
              <a:gd name="connsiteX27" fmla="*/ 8639161 w 10753766"/>
              <a:gd name="connsiteY27" fmla="*/ 1026698 h 1026698"/>
              <a:gd name="connsiteX28" fmla="*/ 8373089 w 10753766"/>
              <a:gd name="connsiteY28" fmla="*/ 1026698 h 1026698"/>
              <a:gd name="connsiteX29" fmla="*/ 8002901 w 10753766"/>
              <a:gd name="connsiteY29" fmla="*/ 1026698 h 1026698"/>
              <a:gd name="connsiteX30" fmla="*/ 7632714 w 10753766"/>
              <a:gd name="connsiteY30" fmla="*/ 1026698 h 1026698"/>
              <a:gd name="connsiteX31" fmla="*/ 6950180 w 10753766"/>
              <a:gd name="connsiteY31" fmla="*/ 1026698 h 1026698"/>
              <a:gd name="connsiteX32" fmla="*/ 6371762 w 10753766"/>
              <a:gd name="connsiteY32" fmla="*/ 1026698 h 1026698"/>
              <a:gd name="connsiteX33" fmla="*/ 6001575 w 10753766"/>
              <a:gd name="connsiteY33" fmla="*/ 1026698 h 1026698"/>
              <a:gd name="connsiteX34" fmla="*/ 5319041 w 10753766"/>
              <a:gd name="connsiteY34" fmla="*/ 1026698 h 1026698"/>
              <a:gd name="connsiteX35" fmla="*/ 4636508 w 10753766"/>
              <a:gd name="connsiteY35" fmla="*/ 1026698 h 1026698"/>
              <a:gd name="connsiteX36" fmla="*/ 4266320 w 10753766"/>
              <a:gd name="connsiteY36" fmla="*/ 1026698 h 1026698"/>
              <a:gd name="connsiteX37" fmla="*/ 3896133 w 10753766"/>
              <a:gd name="connsiteY37" fmla="*/ 1026698 h 1026698"/>
              <a:gd name="connsiteX38" fmla="*/ 3421830 w 10753766"/>
              <a:gd name="connsiteY38" fmla="*/ 1026698 h 1026698"/>
              <a:gd name="connsiteX39" fmla="*/ 2843412 w 10753766"/>
              <a:gd name="connsiteY39" fmla="*/ 1026698 h 1026698"/>
              <a:gd name="connsiteX40" fmla="*/ 2473224 w 10753766"/>
              <a:gd name="connsiteY40" fmla="*/ 1026698 h 1026698"/>
              <a:gd name="connsiteX41" fmla="*/ 1686575 w 10753766"/>
              <a:gd name="connsiteY41" fmla="*/ 1026698 h 1026698"/>
              <a:gd name="connsiteX42" fmla="*/ 1004042 w 10753766"/>
              <a:gd name="connsiteY42" fmla="*/ 1026698 h 1026698"/>
              <a:gd name="connsiteX43" fmla="*/ 171120 w 10753766"/>
              <a:gd name="connsiteY43" fmla="*/ 1026698 h 1026698"/>
              <a:gd name="connsiteX44" fmla="*/ 0 w 10753766"/>
              <a:gd name="connsiteY44" fmla="*/ 855578 h 1026698"/>
              <a:gd name="connsiteX45" fmla="*/ 0 w 10753766"/>
              <a:gd name="connsiteY45" fmla="*/ 513349 h 1026698"/>
              <a:gd name="connsiteX46" fmla="*/ 0 w 10753766"/>
              <a:gd name="connsiteY46" fmla="*/ 171120 h 102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53766" h="1026698" extrusionOk="0">
                <a:moveTo>
                  <a:pt x="0" y="171120"/>
                </a:moveTo>
                <a:cubicBezTo>
                  <a:pt x="1303" y="70763"/>
                  <a:pt x="82193" y="18062"/>
                  <a:pt x="171120" y="0"/>
                </a:cubicBezTo>
                <a:cubicBezTo>
                  <a:pt x="277397" y="-39816"/>
                  <a:pt x="410349" y="21604"/>
                  <a:pt x="541308" y="0"/>
                </a:cubicBezTo>
                <a:cubicBezTo>
                  <a:pt x="672267" y="-21604"/>
                  <a:pt x="838626" y="44276"/>
                  <a:pt x="1119726" y="0"/>
                </a:cubicBezTo>
                <a:cubicBezTo>
                  <a:pt x="1400826" y="-44276"/>
                  <a:pt x="1258158" y="3357"/>
                  <a:pt x="1385798" y="0"/>
                </a:cubicBezTo>
                <a:cubicBezTo>
                  <a:pt x="1513438" y="-3357"/>
                  <a:pt x="1723091" y="37971"/>
                  <a:pt x="1860101" y="0"/>
                </a:cubicBezTo>
                <a:cubicBezTo>
                  <a:pt x="1997111" y="-37971"/>
                  <a:pt x="2363247" y="4843"/>
                  <a:pt x="2542634" y="0"/>
                </a:cubicBezTo>
                <a:cubicBezTo>
                  <a:pt x="2722021" y="-4843"/>
                  <a:pt x="3025341" y="87519"/>
                  <a:pt x="3329283" y="0"/>
                </a:cubicBezTo>
                <a:cubicBezTo>
                  <a:pt x="3633225" y="-87519"/>
                  <a:pt x="3714898" y="50426"/>
                  <a:pt x="4011816" y="0"/>
                </a:cubicBezTo>
                <a:cubicBezTo>
                  <a:pt x="4308734" y="-50426"/>
                  <a:pt x="4545696" y="32499"/>
                  <a:pt x="4798465" y="0"/>
                </a:cubicBezTo>
                <a:cubicBezTo>
                  <a:pt x="5051234" y="-32499"/>
                  <a:pt x="5065808" y="29221"/>
                  <a:pt x="5272768" y="0"/>
                </a:cubicBezTo>
                <a:cubicBezTo>
                  <a:pt x="5479728" y="-29221"/>
                  <a:pt x="5461096" y="11848"/>
                  <a:pt x="5538840" y="0"/>
                </a:cubicBezTo>
                <a:cubicBezTo>
                  <a:pt x="5616584" y="-11848"/>
                  <a:pt x="6025092" y="47438"/>
                  <a:pt x="6325489" y="0"/>
                </a:cubicBezTo>
                <a:cubicBezTo>
                  <a:pt x="6625886" y="-47438"/>
                  <a:pt x="6478472" y="4166"/>
                  <a:pt x="6591561" y="0"/>
                </a:cubicBezTo>
                <a:cubicBezTo>
                  <a:pt x="6704650" y="-4166"/>
                  <a:pt x="6782289" y="225"/>
                  <a:pt x="6961749" y="0"/>
                </a:cubicBezTo>
                <a:cubicBezTo>
                  <a:pt x="7141209" y="-225"/>
                  <a:pt x="7401008" y="51732"/>
                  <a:pt x="7748397" y="0"/>
                </a:cubicBezTo>
                <a:cubicBezTo>
                  <a:pt x="8095786" y="-51732"/>
                  <a:pt x="8158139" y="16302"/>
                  <a:pt x="8535046" y="0"/>
                </a:cubicBezTo>
                <a:cubicBezTo>
                  <a:pt x="8911953" y="-16302"/>
                  <a:pt x="8755526" y="36047"/>
                  <a:pt x="8905233" y="0"/>
                </a:cubicBezTo>
                <a:cubicBezTo>
                  <a:pt x="9054940" y="-36047"/>
                  <a:pt x="9146696" y="32779"/>
                  <a:pt x="9275421" y="0"/>
                </a:cubicBezTo>
                <a:cubicBezTo>
                  <a:pt x="9404146" y="-32779"/>
                  <a:pt x="9710865" y="10964"/>
                  <a:pt x="10062070" y="0"/>
                </a:cubicBezTo>
                <a:cubicBezTo>
                  <a:pt x="10413275" y="-10964"/>
                  <a:pt x="10412222" y="35739"/>
                  <a:pt x="10582646" y="0"/>
                </a:cubicBezTo>
                <a:cubicBezTo>
                  <a:pt x="10679385" y="1809"/>
                  <a:pt x="10765316" y="66965"/>
                  <a:pt x="10753766" y="171120"/>
                </a:cubicBezTo>
                <a:cubicBezTo>
                  <a:pt x="10772228" y="248745"/>
                  <a:pt x="10731183" y="425157"/>
                  <a:pt x="10753766" y="506504"/>
                </a:cubicBezTo>
                <a:cubicBezTo>
                  <a:pt x="10776349" y="587851"/>
                  <a:pt x="10737708" y="761412"/>
                  <a:pt x="10753766" y="855578"/>
                </a:cubicBezTo>
                <a:cubicBezTo>
                  <a:pt x="10747146" y="943441"/>
                  <a:pt x="10671515" y="1048715"/>
                  <a:pt x="10582646" y="1026698"/>
                </a:cubicBezTo>
                <a:cubicBezTo>
                  <a:pt x="10369731" y="1094934"/>
                  <a:pt x="10197957" y="959697"/>
                  <a:pt x="9900113" y="1026698"/>
                </a:cubicBezTo>
                <a:cubicBezTo>
                  <a:pt x="9602269" y="1093699"/>
                  <a:pt x="9480177" y="945287"/>
                  <a:pt x="9217579" y="1026698"/>
                </a:cubicBezTo>
                <a:cubicBezTo>
                  <a:pt x="8954981" y="1108109"/>
                  <a:pt x="8863439" y="973848"/>
                  <a:pt x="8639161" y="1026698"/>
                </a:cubicBezTo>
                <a:cubicBezTo>
                  <a:pt x="8414883" y="1079548"/>
                  <a:pt x="8482153" y="1002043"/>
                  <a:pt x="8373089" y="1026698"/>
                </a:cubicBezTo>
                <a:cubicBezTo>
                  <a:pt x="8264025" y="1051353"/>
                  <a:pt x="8157590" y="985065"/>
                  <a:pt x="8002901" y="1026698"/>
                </a:cubicBezTo>
                <a:cubicBezTo>
                  <a:pt x="7848212" y="1068331"/>
                  <a:pt x="7802331" y="1001407"/>
                  <a:pt x="7632714" y="1026698"/>
                </a:cubicBezTo>
                <a:cubicBezTo>
                  <a:pt x="7463097" y="1051989"/>
                  <a:pt x="7087036" y="979619"/>
                  <a:pt x="6950180" y="1026698"/>
                </a:cubicBezTo>
                <a:cubicBezTo>
                  <a:pt x="6813324" y="1073777"/>
                  <a:pt x="6597123" y="1007914"/>
                  <a:pt x="6371762" y="1026698"/>
                </a:cubicBezTo>
                <a:cubicBezTo>
                  <a:pt x="6146401" y="1045482"/>
                  <a:pt x="6119902" y="1015841"/>
                  <a:pt x="6001575" y="1026698"/>
                </a:cubicBezTo>
                <a:cubicBezTo>
                  <a:pt x="5883248" y="1037555"/>
                  <a:pt x="5456950" y="988447"/>
                  <a:pt x="5319041" y="1026698"/>
                </a:cubicBezTo>
                <a:cubicBezTo>
                  <a:pt x="5181132" y="1064949"/>
                  <a:pt x="4796519" y="972432"/>
                  <a:pt x="4636508" y="1026698"/>
                </a:cubicBezTo>
                <a:cubicBezTo>
                  <a:pt x="4476497" y="1080964"/>
                  <a:pt x="4343596" y="1017238"/>
                  <a:pt x="4266320" y="1026698"/>
                </a:cubicBezTo>
                <a:cubicBezTo>
                  <a:pt x="4189044" y="1036158"/>
                  <a:pt x="4040089" y="1003681"/>
                  <a:pt x="3896133" y="1026698"/>
                </a:cubicBezTo>
                <a:cubicBezTo>
                  <a:pt x="3752177" y="1049715"/>
                  <a:pt x="3640338" y="1003054"/>
                  <a:pt x="3421830" y="1026698"/>
                </a:cubicBezTo>
                <a:cubicBezTo>
                  <a:pt x="3203322" y="1050342"/>
                  <a:pt x="3053355" y="962123"/>
                  <a:pt x="2843412" y="1026698"/>
                </a:cubicBezTo>
                <a:cubicBezTo>
                  <a:pt x="2633469" y="1091273"/>
                  <a:pt x="2560300" y="1022802"/>
                  <a:pt x="2473224" y="1026698"/>
                </a:cubicBezTo>
                <a:cubicBezTo>
                  <a:pt x="2386148" y="1030594"/>
                  <a:pt x="2079607" y="1024893"/>
                  <a:pt x="1686575" y="1026698"/>
                </a:cubicBezTo>
                <a:cubicBezTo>
                  <a:pt x="1293543" y="1028503"/>
                  <a:pt x="1244504" y="985496"/>
                  <a:pt x="1004042" y="1026698"/>
                </a:cubicBezTo>
                <a:cubicBezTo>
                  <a:pt x="763580" y="1067900"/>
                  <a:pt x="527554" y="965155"/>
                  <a:pt x="171120" y="1026698"/>
                </a:cubicBezTo>
                <a:cubicBezTo>
                  <a:pt x="94393" y="1020458"/>
                  <a:pt x="526" y="932642"/>
                  <a:pt x="0" y="855578"/>
                </a:cubicBezTo>
                <a:cubicBezTo>
                  <a:pt x="-24402" y="694647"/>
                  <a:pt x="11104" y="594100"/>
                  <a:pt x="0" y="513349"/>
                </a:cubicBezTo>
                <a:cubicBezTo>
                  <a:pt x="-11104" y="432598"/>
                  <a:pt x="29591" y="316896"/>
                  <a:pt x="0" y="171120"/>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Arial" panose="020B0604020202020204" pitchFamily="34" charset="0"/>
                <a:cs typeface="Arial" panose="020B0604020202020204" pitchFamily="34" charset="0"/>
              </a:rPr>
              <a:t>1. Những chi tiết nào (ở đầu câu chuyện) cho thấy Bác rất cẩn thận khi qua suối?</a:t>
            </a:r>
            <a:endParaRPr lang="en-VN" sz="28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81759-1C6D-8DEA-7F6D-6D2F9164DB7F}"/>
              </a:ext>
            </a:extLst>
          </p:cNvPr>
          <p:cNvSpPr txBox="1"/>
          <p:nvPr/>
        </p:nvSpPr>
        <p:spPr>
          <a:xfrm>
            <a:off x="1486962" y="1573488"/>
            <a:ext cx="9188367" cy="4401205"/>
          </a:xfrm>
          <a:prstGeom prst="rect">
            <a:avLst/>
          </a:prstGeom>
          <a:noFill/>
        </p:spPr>
        <p:txBody>
          <a:bodyPr wrap="square" rtlCol="0">
            <a:spAutoFit/>
          </a:bodyPr>
          <a:lstStyle/>
          <a:p>
            <a:pPr marL="457200" indent="-457200" algn="just">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Những chi tiết (ở đầu câu chuyện) cho thấy Bác rất cẩn thận khi qua suối là: </a:t>
            </a:r>
            <a:r>
              <a:rPr lang="vi-VN" sz="4000" i="1">
                <a:solidFill>
                  <a:srgbClr val="C00000"/>
                </a:solidFill>
              </a:rPr>
              <a:t>Bác cẩn thận, vừa đi vừa dò mực nước. Thỉnh thoảng Bác nhắc các đồng chí đi sau: </a:t>
            </a:r>
            <a:r>
              <a:rPr lang="en-US" sz="4000" i="1">
                <a:solidFill>
                  <a:srgbClr val="C00000"/>
                </a:solidFill>
              </a:rPr>
              <a:t>“</a:t>
            </a:r>
            <a:r>
              <a:rPr lang="vi-VN" sz="4000" i="1">
                <a:solidFill>
                  <a:srgbClr val="C00000"/>
                </a:solidFill>
              </a:rPr>
              <a:t>Chỗ này sâu, khéo ướt quần</a:t>
            </a:r>
            <a:r>
              <a:rPr lang="en-US" sz="4000" i="1">
                <a:solidFill>
                  <a:srgbClr val="C00000"/>
                </a:solidFill>
              </a:rPr>
              <a:t> áo</a:t>
            </a:r>
            <a:r>
              <a:rPr lang="vi-VN" sz="4000" i="1">
                <a:solidFill>
                  <a:srgbClr val="C00000"/>
                </a:solidFill>
              </a:rPr>
              <a:t>!</a:t>
            </a:r>
            <a:r>
              <a:rPr lang="en-US" sz="4000" i="1">
                <a:solidFill>
                  <a:srgbClr val="C00000"/>
                </a:solidFill>
              </a:rPr>
              <a:t>”</a:t>
            </a:r>
            <a:r>
              <a:rPr lang="vi-VN" sz="4000" i="1">
                <a:solidFill>
                  <a:srgbClr val="C00000"/>
                </a:solidFill>
              </a:rPr>
              <a:t>, “</a:t>
            </a:r>
            <a:r>
              <a:rPr lang="en-US" sz="4000" i="1">
                <a:solidFill>
                  <a:srgbClr val="C00000"/>
                </a:solidFill>
              </a:rPr>
              <a:t>C</a:t>
            </a:r>
            <a:r>
              <a:rPr lang="vi-VN" sz="4000" i="1">
                <a:solidFill>
                  <a:srgbClr val="C00000"/>
                </a:solidFill>
              </a:rPr>
              <a:t>hỗ này rêu trơn đi cẩn thận</a:t>
            </a:r>
            <a:r>
              <a:rPr lang="en-US" sz="4000" i="1">
                <a:solidFill>
                  <a:srgbClr val="C00000"/>
                </a:solidFill>
              </a:rPr>
              <a:t>!”</a:t>
            </a:r>
            <a:r>
              <a:rPr lang="en-US" sz="4000"/>
              <a:t>.</a:t>
            </a:r>
            <a:endParaRPr lang="en-US" sz="4000" i="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515917" y="141021"/>
            <a:ext cx="11302340" cy="975523"/>
          </a:xfrm>
          <a:custGeom>
            <a:avLst/>
            <a:gdLst>
              <a:gd name="connsiteX0" fmla="*/ 0 w 11302340"/>
              <a:gd name="connsiteY0" fmla="*/ 162590 h 975523"/>
              <a:gd name="connsiteX1" fmla="*/ 162590 w 11302340"/>
              <a:gd name="connsiteY1" fmla="*/ 0 h 975523"/>
              <a:gd name="connsiteX2" fmla="*/ 520792 w 11302340"/>
              <a:gd name="connsiteY2" fmla="*/ 0 h 975523"/>
              <a:gd name="connsiteX3" fmla="*/ 1098537 w 11302340"/>
              <a:gd name="connsiteY3" fmla="*/ 0 h 975523"/>
              <a:gd name="connsiteX4" fmla="*/ 1346968 w 11302340"/>
              <a:gd name="connsiteY4" fmla="*/ 0 h 975523"/>
              <a:gd name="connsiteX5" fmla="*/ 1814941 w 11302340"/>
              <a:gd name="connsiteY5" fmla="*/ 0 h 975523"/>
              <a:gd name="connsiteX6" fmla="*/ 2502458 w 11302340"/>
              <a:gd name="connsiteY6" fmla="*/ 0 h 975523"/>
              <a:gd name="connsiteX7" fmla="*/ 3299747 w 11302340"/>
              <a:gd name="connsiteY7" fmla="*/ 0 h 975523"/>
              <a:gd name="connsiteX8" fmla="*/ 3987264 w 11302340"/>
              <a:gd name="connsiteY8" fmla="*/ 0 h 975523"/>
              <a:gd name="connsiteX9" fmla="*/ 4784552 w 11302340"/>
              <a:gd name="connsiteY9" fmla="*/ 0 h 975523"/>
              <a:gd name="connsiteX10" fmla="*/ 5252526 w 11302340"/>
              <a:gd name="connsiteY10" fmla="*/ 0 h 975523"/>
              <a:gd name="connsiteX11" fmla="*/ 5500956 w 11302340"/>
              <a:gd name="connsiteY11" fmla="*/ 0 h 975523"/>
              <a:gd name="connsiteX12" fmla="*/ 6298245 w 11302340"/>
              <a:gd name="connsiteY12" fmla="*/ 0 h 975523"/>
              <a:gd name="connsiteX13" fmla="*/ 6546675 w 11302340"/>
              <a:gd name="connsiteY13" fmla="*/ 0 h 975523"/>
              <a:gd name="connsiteX14" fmla="*/ 6904877 w 11302340"/>
              <a:gd name="connsiteY14" fmla="*/ 0 h 975523"/>
              <a:gd name="connsiteX15" fmla="*/ 7702166 w 11302340"/>
              <a:gd name="connsiteY15" fmla="*/ 0 h 975523"/>
              <a:gd name="connsiteX16" fmla="*/ 8499454 w 11302340"/>
              <a:gd name="connsiteY16" fmla="*/ 0 h 975523"/>
              <a:gd name="connsiteX17" fmla="*/ 8857656 w 11302340"/>
              <a:gd name="connsiteY17" fmla="*/ 0 h 975523"/>
              <a:gd name="connsiteX18" fmla="*/ 9215858 w 11302340"/>
              <a:gd name="connsiteY18" fmla="*/ 0 h 975523"/>
              <a:gd name="connsiteX19" fmla="*/ 10013147 w 11302340"/>
              <a:gd name="connsiteY19" fmla="*/ 0 h 975523"/>
              <a:gd name="connsiteX20" fmla="*/ 10261577 w 11302340"/>
              <a:gd name="connsiteY20" fmla="*/ 0 h 975523"/>
              <a:gd name="connsiteX21" fmla="*/ 10510008 w 11302340"/>
              <a:gd name="connsiteY21" fmla="*/ 0 h 975523"/>
              <a:gd name="connsiteX22" fmla="*/ 11139750 w 11302340"/>
              <a:gd name="connsiteY22" fmla="*/ 0 h 975523"/>
              <a:gd name="connsiteX23" fmla="*/ 11302340 w 11302340"/>
              <a:gd name="connsiteY23" fmla="*/ 162590 h 975523"/>
              <a:gd name="connsiteX24" fmla="*/ 11302340 w 11302340"/>
              <a:gd name="connsiteY24" fmla="*/ 481258 h 975523"/>
              <a:gd name="connsiteX25" fmla="*/ 11302340 w 11302340"/>
              <a:gd name="connsiteY25" fmla="*/ 812933 h 975523"/>
              <a:gd name="connsiteX26" fmla="*/ 11139750 w 11302340"/>
              <a:gd name="connsiteY26" fmla="*/ 975523 h 975523"/>
              <a:gd name="connsiteX27" fmla="*/ 10452233 w 11302340"/>
              <a:gd name="connsiteY27" fmla="*/ 975523 h 975523"/>
              <a:gd name="connsiteX28" fmla="*/ 10203803 w 11302340"/>
              <a:gd name="connsiteY28" fmla="*/ 975523 h 975523"/>
              <a:gd name="connsiteX29" fmla="*/ 9845601 w 11302340"/>
              <a:gd name="connsiteY29" fmla="*/ 975523 h 975523"/>
              <a:gd name="connsiteX30" fmla="*/ 9487399 w 11302340"/>
              <a:gd name="connsiteY30" fmla="*/ 975523 h 975523"/>
              <a:gd name="connsiteX31" fmla="*/ 8799882 w 11302340"/>
              <a:gd name="connsiteY31" fmla="*/ 975523 h 975523"/>
              <a:gd name="connsiteX32" fmla="*/ 8222136 w 11302340"/>
              <a:gd name="connsiteY32" fmla="*/ 975523 h 975523"/>
              <a:gd name="connsiteX33" fmla="*/ 7863934 w 11302340"/>
              <a:gd name="connsiteY33" fmla="*/ 975523 h 975523"/>
              <a:gd name="connsiteX34" fmla="*/ 7176417 w 11302340"/>
              <a:gd name="connsiteY34" fmla="*/ 975523 h 975523"/>
              <a:gd name="connsiteX35" fmla="*/ 6488901 w 11302340"/>
              <a:gd name="connsiteY35" fmla="*/ 975523 h 975523"/>
              <a:gd name="connsiteX36" fmla="*/ 6130699 w 11302340"/>
              <a:gd name="connsiteY36" fmla="*/ 975523 h 975523"/>
              <a:gd name="connsiteX37" fmla="*/ 5772497 w 11302340"/>
              <a:gd name="connsiteY37" fmla="*/ 975523 h 975523"/>
              <a:gd name="connsiteX38" fmla="*/ 5304523 w 11302340"/>
              <a:gd name="connsiteY38" fmla="*/ 975523 h 975523"/>
              <a:gd name="connsiteX39" fmla="*/ 4726778 w 11302340"/>
              <a:gd name="connsiteY39" fmla="*/ 975523 h 975523"/>
              <a:gd name="connsiteX40" fmla="*/ 4368576 w 11302340"/>
              <a:gd name="connsiteY40" fmla="*/ 975523 h 975523"/>
              <a:gd name="connsiteX41" fmla="*/ 3571287 w 11302340"/>
              <a:gd name="connsiteY41" fmla="*/ 975523 h 975523"/>
              <a:gd name="connsiteX42" fmla="*/ 2883770 w 11302340"/>
              <a:gd name="connsiteY42" fmla="*/ 975523 h 975523"/>
              <a:gd name="connsiteX43" fmla="*/ 2196253 w 11302340"/>
              <a:gd name="connsiteY43" fmla="*/ 975523 h 975523"/>
              <a:gd name="connsiteX44" fmla="*/ 1508736 w 11302340"/>
              <a:gd name="connsiteY44" fmla="*/ 975523 h 975523"/>
              <a:gd name="connsiteX45" fmla="*/ 930991 w 11302340"/>
              <a:gd name="connsiteY45" fmla="*/ 975523 h 975523"/>
              <a:gd name="connsiteX46" fmla="*/ 162590 w 11302340"/>
              <a:gd name="connsiteY46" fmla="*/ 975523 h 975523"/>
              <a:gd name="connsiteX47" fmla="*/ 0 w 11302340"/>
              <a:gd name="connsiteY47" fmla="*/ 812933 h 975523"/>
              <a:gd name="connsiteX48" fmla="*/ 0 w 11302340"/>
              <a:gd name="connsiteY48" fmla="*/ 481258 h 975523"/>
              <a:gd name="connsiteX49" fmla="*/ 0 w 11302340"/>
              <a:gd name="connsiteY49" fmla="*/ 162590 h 97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975523" extrusionOk="0">
                <a:moveTo>
                  <a:pt x="0" y="162590"/>
                </a:moveTo>
                <a:cubicBezTo>
                  <a:pt x="5177" y="49560"/>
                  <a:pt x="74825" y="6574"/>
                  <a:pt x="162590" y="0"/>
                </a:cubicBezTo>
                <a:cubicBezTo>
                  <a:pt x="270880" y="-36818"/>
                  <a:pt x="426821" y="3068"/>
                  <a:pt x="520792" y="0"/>
                </a:cubicBezTo>
                <a:cubicBezTo>
                  <a:pt x="614763" y="-3068"/>
                  <a:pt x="834034" y="13224"/>
                  <a:pt x="1098537" y="0"/>
                </a:cubicBezTo>
                <a:cubicBezTo>
                  <a:pt x="1363041" y="-13224"/>
                  <a:pt x="1272114" y="12171"/>
                  <a:pt x="1346968" y="0"/>
                </a:cubicBezTo>
                <a:cubicBezTo>
                  <a:pt x="1421822" y="-12171"/>
                  <a:pt x="1627186" y="38538"/>
                  <a:pt x="1814941" y="0"/>
                </a:cubicBezTo>
                <a:cubicBezTo>
                  <a:pt x="2002696" y="-38538"/>
                  <a:pt x="2279287" y="51575"/>
                  <a:pt x="2502458" y="0"/>
                </a:cubicBezTo>
                <a:cubicBezTo>
                  <a:pt x="2725629" y="-51575"/>
                  <a:pt x="3063369" y="9547"/>
                  <a:pt x="3299747" y="0"/>
                </a:cubicBezTo>
                <a:cubicBezTo>
                  <a:pt x="3536125" y="-9547"/>
                  <a:pt x="3690580" y="15167"/>
                  <a:pt x="3987264" y="0"/>
                </a:cubicBezTo>
                <a:cubicBezTo>
                  <a:pt x="4283948" y="-15167"/>
                  <a:pt x="4526023" y="27432"/>
                  <a:pt x="4784552" y="0"/>
                </a:cubicBezTo>
                <a:cubicBezTo>
                  <a:pt x="5043081" y="-27432"/>
                  <a:pt x="5132419" y="50079"/>
                  <a:pt x="5252526" y="0"/>
                </a:cubicBezTo>
                <a:cubicBezTo>
                  <a:pt x="5372633" y="-50079"/>
                  <a:pt x="5381270" y="11287"/>
                  <a:pt x="5500956" y="0"/>
                </a:cubicBezTo>
                <a:cubicBezTo>
                  <a:pt x="5620642" y="-11287"/>
                  <a:pt x="5906449" y="87873"/>
                  <a:pt x="6298245" y="0"/>
                </a:cubicBezTo>
                <a:cubicBezTo>
                  <a:pt x="6690041" y="-87873"/>
                  <a:pt x="6452706" y="14211"/>
                  <a:pt x="6546675" y="0"/>
                </a:cubicBezTo>
                <a:cubicBezTo>
                  <a:pt x="6640644" y="-14211"/>
                  <a:pt x="6802959" y="35019"/>
                  <a:pt x="6904877" y="0"/>
                </a:cubicBezTo>
                <a:cubicBezTo>
                  <a:pt x="7006795" y="-35019"/>
                  <a:pt x="7468461" y="80695"/>
                  <a:pt x="7702166" y="0"/>
                </a:cubicBezTo>
                <a:cubicBezTo>
                  <a:pt x="7935871" y="-80695"/>
                  <a:pt x="8199582" y="65726"/>
                  <a:pt x="8499454" y="0"/>
                </a:cubicBezTo>
                <a:cubicBezTo>
                  <a:pt x="8799326" y="-65726"/>
                  <a:pt x="8716821" y="42233"/>
                  <a:pt x="8857656" y="0"/>
                </a:cubicBezTo>
                <a:cubicBezTo>
                  <a:pt x="8998491" y="-42233"/>
                  <a:pt x="9125685" y="36629"/>
                  <a:pt x="9215858" y="0"/>
                </a:cubicBezTo>
                <a:cubicBezTo>
                  <a:pt x="9306031" y="-36629"/>
                  <a:pt x="9686274" y="23560"/>
                  <a:pt x="10013147" y="0"/>
                </a:cubicBezTo>
                <a:cubicBezTo>
                  <a:pt x="10340020" y="-23560"/>
                  <a:pt x="10198041" y="5504"/>
                  <a:pt x="10261577" y="0"/>
                </a:cubicBezTo>
                <a:cubicBezTo>
                  <a:pt x="10325113" y="-5504"/>
                  <a:pt x="10400711" y="13160"/>
                  <a:pt x="10510008" y="0"/>
                </a:cubicBezTo>
                <a:cubicBezTo>
                  <a:pt x="10619305" y="-13160"/>
                  <a:pt x="11013418" y="47523"/>
                  <a:pt x="11139750" y="0"/>
                </a:cubicBezTo>
                <a:cubicBezTo>
                  <a:pt x="11243467" y="-21599"/>
                  <a:pt x="11287765" y="51766"/>
                  <a:pt x="11302340" y="162590"/>
                </a:cubicBezTo>
                <a:cubicBezTo>
                  <a:pt x="11337883" y="300883"/>
                  <a:pt x="11295616" y="359825"/>
                  <a:pt x="11302340" y="481258"/>
                </a:cubicBezTo>
                <a:cubicBezTo>
                  <a:pt x="11309064" y="602691"/>
                  <a:pt x="11299060" y="659634"/>
                  <a:pt x="11302340" y="812933"/>
                </a:cubicBezTo>
                <a:cubicBezTo>
                  <a:pt x="11290194" y="898204"/>
                  <a:pt x="11237947" y="971497"/>
                  <a:pt x="11139750" y="975523"/>
                </a:cubicBezTo>
                <a:cubicBezTo>
                  <a:pt x="10892208" y="992278"/>
                  <a:pt x="10636371" y="962014"/>
                  <a:pt x="10452233" y="975523"/>
                </a:cubicBezTo>
                <a:cubicBezTo>
                  <a:pt x="10268095" y="989032"/>
                  <a:pt x="10256855" y="952527"/>
                  <a:pt x="10203803" y="975523"/>
                </a:cubicBezTo>
                <a:cubicBezTo>
                  <a:pt x="10150751" y="998519"/>
                  <a:pt x="9917453" y="961374"/>
                  <a:pt x="9845601" y="975523"/>
                </a:cubicBezTo>
                <a:cubicBezTo>
                  <a:pt x="9773749" y="989672"/>
                  <a:pt x="9660301" y="952459"/>
                  <a:pt x="9487399" y="975523"/>
                </a:cubicBezTo>
                <a:cubicBezTo>
                  <a:pt x="9314497" y="998587"/>
                  <a:pt x="8987748" y="934710"/>
                  <a:pt x="8799882" y="975523"/>
                </a:cubicBezTo>
                <a:cubicBezTo>
                  <a:pt x="8612016" y="1016336"/>
                  <a:pt x="8466594" y="928669"/>
                  <a:pt x="8222136" y="975523"/>
                </a:cubicBezTo>
                <a:cubicBezTo>
                  <a:pt x="7977678" y="1022377"/>
                  <a:pt x="7971918" y="949144"/>
                  <a:pt x="7863934" y="975523"/>
                </a:cubicBezTo>
                <a:cubicBezTo>
                  <a:pt x="7755950" y="1001902"/>
                  <a:pt x="7323606" y="894656"/>
                  <a:pt x="7176417" y="975523"/>
                </a:cubicBezTo>
                <a:cubicBezTo>
                  <a:pt x="7029228" y="1056390"/>
                  <a:pt x="6747682" y="946331"/>
                  <a:pt x="6488901" y="975523"/>
                </a:cubicBezTo>
                <a:cubicBezTo>
                  <a:pt x="6230120" y="1004715"/>
                  <a:pt x="6307142" y="949072"/>
                  <a:pt x="6130699" y="975523"/>
                </a:cubicBezTo>
                <a:cubicBezTo>
                  <a:pt x="5954256" y="1001974"/>
                  <a:pt x="5856473" y="947178"/>
                  <a:pt x="5772497" y="975523"/>
                </a:cubicBezTo>
                <a:cubicBezTo>
                  <a:pt x="5688521" y="1003868"/>
                  <a:pt x="5477542" y="932779"/>
                  <a:pt x="5304523" y="975523"/>
                </a:cubicBezTo>
                <a:cubicBezTo>
                  <a:pt x="5131504" y="1018267"/>
                  <a:pt x="4992259" y="925143"/>
                  <a:pt x="4726778" y="975523"/>
                </a:cubicBezTo>
                <a:cubicBezTo>
                  <a:pt x="4461297" y="1025903"/>
                  <a:pt x="4525891" y="965983"/>
                  <a:pt x="4368576" y="975523"/>
                </a:cubicBezTo>
                <a:cubicBezTo>
                  <a:pt x="4211261" y="985063"/>
                  <a:pt x="3910674" y="966933"/>
                  <a:pt x="3571287" y="975523"/>
                </a:cubicBezTo>
                <a:cubicBezTo>
                  <a:pt x="3231900" y="984113"/>
                  <a:pt x="3114189" y="953617"/>
                  <a:pt x="2883770" y="975523"/>
                </a:cubicBezTo>
                <a:cubicBezTo>
                  <a:pt x="2653351" y="997429"/>
                  <a:pt x="2494222" y="895881"/>
                  <a:pt x="2196253" y="975523"/>
                </a:cubicBezTo>
                <a:cubicBezTo>
                  <a:pt x="1898284" y="1055165"/>
                  <a:pt x="1742178" y="952739"/>
                  <a:pt x="1508736" y="975523"/>
                </a:cubicBezTo>
                <a:cubicBezTo>
                  <a:pt x="1275294" y="998307"/>
                  <a:pt x="1197727" y="924870"/>
                  <a:pt x="930991" y="975523"/>
                </a:cubicBezTo>
                <a:cubicBezTo>
                  <a:pt x="664255" y="1026176"/>
                  <a:pt x="478233" y="945840"/>
                  <a:pt x="162590" y="975523"/>
                </a:cubicBezTo>
                <a:cubicBezTo>
                  <a:pt x="72963" y="985750"/>
                  <a:pt x="486" y="894404"/>
                  <a:pt x="0" y="812933"/>
                </a:cubicBezTo>
                <a:cubicBezTo>
                  <a:pt x="-1092" y="709669"/>
                  <a:pt x="17501" y="575463"/>
                  <a:pt x="0" y="481258"/>
                </a:cubicBezTo>
                <a:cubicBezTo>
                  <a:pt x="-17501" y="387054"/>
                  <a:pt x="35569" y="260795"/>
                  <a:pt x="0" y="162590"/>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2. Chuyện gì xảy ra khi Bác gần qua được suối?</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845FCE-29A5-7BF5-317E-601BC15D5545}"/>
              </a:ext>
            </a:extLst>
          </p:cNvPr>
          <p:cNvSpPr txBox="1"/>
          <p:nvPr/>
        </p:nvSpPr>
        <p:spPr>
          <a:xfrm>
            <a:off x="350399" y="1677155"/>
            <a:ext cx="11432011" cy="4647426"/>
          </a:xfrm>
          <a:prstGeom prst="rect">
            <a:avLst/>
          </a:prstGeom>
          <a:noFill/>
        </p:spPr>
        <p:txBody>
          <a:bodyPr wrap="square">
            <a:spAutoFit/>
          </a:bodyPr>
          <a:lstStyle/>
          <a:p>
            <a:pPr marL="365760" algn="just"/>
            <a:r>
              <a:rPr lang="en-US" sz="3600"/>
              <a:t>	</a:t>
            </a:r>
            <a:r>
              <a:rPr lang="vi-VN" sz="3600"/>
              <a:t>Gần qua hết suối, chợt Bác trượt chân suýt ngã. Bác xem lại chỗ vừa trượt chân và nói:</a:t>
            </a:r>
            <a:endParaRPr lang="en-US" sz="3600"/>
          </a:p>
          <a:p>
            <a:pPr marL="365760" algn="just"/>
            <a:r>
              <a:rPr lang="en-US" sz="3600"/>
              <a:t>	–</a:t>
            </a:r>
            <a:r>
              <a:rPr lang="vi-VN" sz="3600"/>
              <a:t> Hòn đá đã tròn lại có nhiều rêu trơn. Hơn nữa chỗ này sắp đến bờ, thường dễ sinh ra chủ quan, nên rất </a:t>
            </a:r>
            <a:r>
              <a:rPr lang="en-US" sz="3600"/>
              <a:t>dễ </a:t>
            </a:r>
            <a:r>
              <a:rPr lang="vi-VN" sz="3600"/>
              <a:t>ngã.</a:t>
            </a:r>
          </a:p>
          <a:p>
            <a:pPr marL="365760" algn="just"/>
            <a:r>
              <a:rPr lang="en-US" sz="3600"/>
              <a:t>	</a:t>
            </a:r>
            <a:r>
              <a:rPr lang="vi-VN" sz="3600"/>
              <a:t>Nói xong, Bác cúi xuống</a:t>
            </a:r>
            <a:r>
              <a:rPr lang="en-US" sz="3600"/>
              <a:t>, nhặt hòn đá, đặt lên bờ. Bác bảo</a:t>
            </a:r>
            <a:r>
              <a:rPr lang="vi-VN" sz="3600"/>
              <a:t>:</a:t>
            </a:r>
            <a:endParaRPr lang="en-US" sz="3600"/>
          </a:p>
          <a:p>
            <a:pPr marL="365760" algn="just"/>
            <a:r>
              <a:rPr lang="en-US" sz="4000"/>
              <a:t>	– </a:t>
            </a:r>
            <a:r>
              <a:rPr lang="vi-VN" sz="3600"/>
              <a:t>Phải tránh cho người đi sau khỏi ngã.</a:t>
            </a:r>
            <a:endParaRPr lang="en-US" sz="3200"/>
          </a:p>
        </p:txBody>
      </p:sp>
      <p:sp>
        <p:nvSpPr>
          <p:cNvPr id="5" name="TextBox 4">
            <a:extLst>
              <a:ext uri="{FF2B5EF4-FFF2-40B4-BE49-F238E27FC236}">
                <a16:creationId xmlns:a16="http://schemas.microsoft.com/office/drawing/2014/main" id="{CF345939-1AC9-7723-0EE9-668C523D3C07}"/>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1.</a:t>
            </a:r>
            <a:endParaRPr lang="en-US" sz="2000"/>
          </a:p>
        </p:txBody>
      </p:sp>
      <p:cxnSp>
        <p:nvCxnSpPr>
          <p:cNvPr id="6" name="Straight Connector 5">
            <a:extLst>
              <a:ext uri="{FF2B5EF4-FFF2-40B4-BE49-F238E27FC236}">
                <a16:creationId xmlns:a16="http://schemas.microsoft.com/office/drawing/2014/main" id="{4BC2204D-DD4E-D894-3460-067CBEF9A0C8}"/>
              </a:ext>
            </a:extLst>
          </p:cNvPr>
          <p:cNvCxnSpPr>
            <a:cxnSpLocks/>
          </p:cNvCxnSpPr>
          <p:nvPr/>
        </p:nvCxnSpPr>
        <p:spPr>
          <a:xfrm>
            <a:off x="1355271" y="2285999"/>
            <a:ext cx="10227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0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798" name="Google Shape;2798;p61"/>
          <p:cNvGrpSpPr/>
          <p:nvPr/>
        </p:nvGrpSpPr>
        <p:grpSpPr>
          <a:xfrm>
            <a:off x="9993843" y="3869075"/>
            <a:ext cx="2634333" cy="3198648"/>
            <a:chOff x="862499" y="3056926"/>
            <a:chExt cx="1980650" cy="2404936"/>
          </a:xfrm>
        </p:grpSpPr>
        <p:grpSp>
          <p:nvGrpSpPr>
            <p:cNvPr id="2799" name="Google Shape;2799;p61"/>
            <p:cNvGrpSpPr/>
            <p:nvPr/>
          </p:nvGrpSpPr>
          <p:grpSpPr>
            <a:xfrm rot="624552">
              <a:off x="1043196" y="3185534"/>
              <a:ext cx="1619255" cy="2147720"/>
              <a:chOff x="862648" y="2893322"/>
              <a:chExt cx="1753972" cy="2326403"/>
            </a:xfrm>
          </p:grpSpPr>
          <p:grpSp>
            <p:nvGrpSpPr>
              <p:cNvPr id="2800" name="Google Shape;2800;p61"/>
              <p:cNvGrpSpPr/>
              <p:nvPr/>
            </p:nvGrpSpPr>
            <p:grpSpPr>
              <a:xfrm rot="-491169" flipH="1">
                <a:off x="1002062" y="2947085"/>
                <a:ext cx="899893" cy="2022607"/>
                <a:chOff x="5423876" y="2963375"/>
                <a:chExt cx="662199" cy="1488364"/>
              </a:xfrm>
            </p:grpSpPr>
            <p:sp>
              <p:nvSpPr>
                <p:cNvPr id="2801" name="Google Shape;2801;p61"/>
                <p:cNvSpPr/>
                <p:nvPr/>
              </p:nvSpPr>
              <p:spPr>
                <a:xfrm rot="1381308">
                  <a:off x="5480225" y="4035150"/>
                  <a:ext cx="357717" cy="361017"/>
                </a:xfrm>
                <a:custGeom>
                  <a:avLst/>
                  <a:gdLst/>
                  <a:ahLst/>
                  <a:cxnLst/>
                  <a:rect l="l" t="t" r="r" b="b"/>
                  <a:pathLst>
                    <a:path w="14308" h="14440" extrusionOk="0">
                      <a:moveTo>
                        <a:pt x="11772" y="1"/>
                      </a:moveTo>
                      <a:cubicBezTo>
                        <a:pt x="11754" y="1"/>
                        <a:pt x="11736" y="1"/>
                        <a:pt x="11717" y="2"/>
                      </a:cubicBezTo>
                      <a:cubicBezTo>
                        <a:pt x="11275" y="33"/>
                        <a:pt x="10895" y="307"/>
                        <a:pt x="10590" y="612"/>
                      </a:cubicBezTo>
                      <a:cubicBezTo>
                        <a:pt x="9798" y="1419"/>
                        <a:pt x="9219" y="2425"/>
                        <a:pt x="8960" y="3507"/>
                      </a:cubicBezTo>
                      <a:cubicBezTo>
                        <a:pt x="8728" y="3251"/>
                        <a:pt x="8408" y="3139"/>
                        <a:pt x="8072" y="3139"/>
                      </a:cubicBezTo>
                      <a:cubicBezTo>
                        <a:pt x="7566" y="3139"/>
                        <a:pt x="7025" y="3393"/>
                        <a:pt x="6705" y="3796"/>
                      </a:cubicBezTo>
                      <a:cubicBezTo>
                        <a:pt x="6171" y="4482"/>
                        <a:pt x="6080" y="5396"/>
                        <a:pt x="6004" y="6249"/>
                      </a:cubicBezTo>
                      <a:cubicBezTo>
                        <a:pt x="5939" y="6243"/>
                        <a:pt x="5874" y="6240"/>
                        <a:pt x="5810" y="6240"/>
                      </a:cubicBezTo>
                      <a:cubicBezTo>
                        <a:pt x="4730" y="6240"/>
                        <a:pt x="3762" y="7069"/>
                        <a:pt x="3216" y="8047"/>
                      </a:cubicBezTo>
                      <a:cubicBezTo>
                        <a:pt x="2652" y="9068"/>
                        <a:pt x="2454" y="10256"/>
                        <a:pt x="2073" y="11353"/>
                      </a:cubicBezTo>
                      <a:cubicBezTo>
                        <a:pt x="1692" y="12465"/>
                        <a:pt x="1067" y="13593"/>
                        <a:pt x="1" y="14065"/>
                      </a:cubicBezTo>
                      <a:cubicBezTo>
                        <a:pt x="896" y="14321"/>
                        <a:pt x="1797" y="14440"/>
                        <a:pt x="2691" y="14440"/>
                      </a:cubicBezTo>
                      <a:cubicBezTo>
                        <a:pt x="5466" y="14440"/>
                        <a:pt x="8183" y="13298"/>
                        <a:pt x="10498" y="11582"/>
                      </a:cubicBezTo>
                      <a:cubicBezTo>
                        <a:pt x="10895" y="11277"/>
                        <a:pt x="11336" y="10896"/>
                        <a:pt x="11397" y="10408"/>
                      </a:cubicBezTo>
                      <a:cubicBezTo>
                        <a:pt x="11435" y="9998"/>
                        <a:pt x="11077" y="9558"/>
                        <a:pt x="10704" y="9558"/>
                      </a:cubicBezTo>
                      <a:cubicBezTo>
                        <a:pt x="10640" y="9558"/>
                        <a:pt x="10576" y="9571"/>
                        <a:pt x="10513" y="9599"/>
                      </a:cubicBezTo>
                      <a:lnTo>
                        <a:pt x="10513" y="9599"/>
                      </a:lnTo>
                      <a:cubicBezTo>
                        <a:pt x="11843" y="8883"/>
                        <a:pt x="12978" y="7799"/>
                        <a:pt x="13728" y="6478"/>
                      </a:cubicBezTo>
                      <a:cubicBezTo>
                        <a:pt x="14033" y="5929"/>
                        <a:pt x="14307" y="5243"/>
                        <a:pt x="14018" y="4680"/>
                      </a:cubicBezTo>
                      <a:cubicBezTo>
                        <a:pt x="13865" y="4374"/>
                        <a:pt x="13508" y="4204"/>
                        <a:pt x="13183" y="4204"/>
                      </a:cubicBezTo>
                      <a:cubicBezTo>
                        <a:pt x="12892" y="4204"/>
                        <a:pt x="12627" y="4339"/>
                        <a:pt x="12555" y="4634"/>
                      </a:cubicBezTo>
                      <a:cubicBezTo>
                        <a:pt x="12616" y="3720"/>
                        <a:pt x="13043" y="2882"/>
                        <a:pt x="13119" y="1968"/>
                      </a:cubicBezTo>
                      <a:cubicBezTo>
                        <a:pt x="13194" y="1072"/>
                        <a:pt x="12654" y="1"/>
                        <a:pt x="1177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02" name="Google Shape;2802;p61"/>
                <p:cNvSpPr/>
                <p:nvPr/>
              </p:nvSpPr>
              <p:spPr>
                <a:xfrm rot="1381308">
                  <a:off x="5482695" y="4103987"/>
                  <a:ext cx="272463" cy="266463"/>
                </a:xfrm>
                <a:custGeom>
                  <a:avLst/>
                  <a:gdLst/>
                  <a:ahLst/>
                  <a:cxnLst/>
                  <a:rect l="l" t="t" r="r" b="b"/>
                  <a:pathLst>
                    <a:path w="10898" h="10658" extrusionOk="0">
                      <a:moveTo>
                        <a:pt x="10862" y="0"/>
                      </a:moveTo>
                      <a:cubicBezTo>
                        <a:pt x="10833" y="0"/>
                        <a:pt x="10783" y="58"/>
                        <a:pt x="10727" y="178"/>
                      </a:cubicBezTo>
                      <a:cubicBezTo>
                        <a:pt x="9889" y="2403"/>
                        <a:pt x="8517" y="4429"/>
                        <a:pt x="6842" y="6044"/>
                      </a:cubicBezTo>
                      <a:cubicBezTo>
                        <a:pt x="5181" y="7690"/>
                        <a:pt x="3231" y="8924"/>
                        <a:pt x="1143" y="9701"/>
                      </a:cubicBezTo>
                      <a:cubicBezTo>
                        <a:pt x="793" y="9853"/>
                        <a:pt x="488" y="9975"/>
                        <a:pt x="305" y="10097"/>
                      </a:cubicBezTo>
                      <a:cubicBezTo>
                        <a:pt x="122" y="10234"/>
                        <a:pt x="31" y="10356"/>
                        <a:pt x="1" y="10447"/>
                      </a:cubicBezTo>
                      <a:cubicBezTo>
                        <a:pt x="11" y="10569"/>
                        <a:pt x="170" y="10657"/>
                        <a:pt x="487" y="10657"/>
                      </a:cubicBezTo>
                      <a:cubicBezTo>
                        <a:pt x="646" y="10657"/>
                        <a:pt x="844" y="10635"/>
                        <a:pt x="1082" y="10584"/>
                      </a:cubicBezTo>
                      <a:cubicBezTo>
                        <a:pt x="3215" y="10051"/>
                        <a:pt x="5455" y="8619"/>
                        <a:pt x="7177" y="6699"/>
                      </a:cubicBezTo>
                      <a:cubicBezTo>
                        <a:pt x="8929" y="4795"/>
                        <a:pt x="10163" y="2433"/>
                        <a:pt x="10849" y="224"/>
                      </a:cubicBezTo>
                      <a:cubicBezTo>
                        <a:pt x="10898" y="77"/>
                        <a:pt x="10894" y="0"/>
                        <a:pt x="108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803" name="Google Shape;2803;p61"/>
                <p:cNvSpPr/>
                <p:nvPr/>
              </p:nvSpPr>
              <p:spPr>
                <a:xfrm>
                  <a:off x="5588975" y="3011600"/>
                  <a:ext cx="407575" cy="835475"/>
                </a:xfrm>
                <a:custGeom>
                  <a:avLst/>
                  <a:gdLst/>
                  <a:ahLst/>
                  <a:cxnLst/>
                  <a:rect l="l" t="t" r="r" b="b"/>
                  <a:pathLst>
                    <a:path w="16303" h="33419" extrusionOk="0">
                      <a:moveTo>
                        <a:pt x="6308" y="1"/>
                      </a:moveTo>
                      <a:cubicBezTo>
                        <a:pt x="5790" y="1"/>
                        <a:pt x="5259" y="192"/>
                        <a:pt x="4830" y="509"/>
                      </a:cubicBezTo>
                      <a:cubicBezTo>
                        <a:pt x="4129" y="1027"/>
                        <a:pt x="3672" y="1773"/>
                        <a:pt x="3276" y="2535"/>
                      </a:cubicBezTo>
                      <a:cubicBezTo>
                        <a:pt x="793" y="7213"/>
                        <a:pt x="0" y="12637"/>
                        <a:pt x="320" y="17939"/>
                      </a:cubicBezTo>
                      <a:cubicBezTo>
                        <a:pt x="640" y="23226"/>
                        <a:pt x="2012" y="28391"/>
                        <a:pt x="3688" y="33418"/>
                      </a:cubicBezTo>
                      <a:cubicBezTo>
                        <a:pt x="7954" y="28756"/>
                        <a:pt x="11351" y="23865"/>
                        <a:pt x="13865" y="18533"/>
                      </a:cubicBezTo>
                      <a:cubicBezTo>
                        <a:pt x="14855" y="16415"/>
                        <a:pt x="15709" y="14191"/>
                        <a:pt x="16013" y="11860"/>
                      </a:cubicBezTo>
                      <a:cubicBezTo>
                        <a:pt x="16303" y="9544"/>
                        <a:pt x="15998" y="7060"/>
                        <a:pt x="14779" y="5064"/>
                      </a:cubicBezTo>
                      <a:cubicBezTo>
                        <a:pt x="14148" y="4036"/>
                        <a:pt x="13119" y="3064"/>
                        <a:pt x="11913" y="3064"/>
                      </a:cubicBezTo>
                      <a:cubicBezTo>
                        <a:pt x="11868" y="3064"/>
                        <a:pt x="11823" y="3066"/>
                        <a:pt x="11778" y="3068"/>
                      </a:cubicBezTo>
                      <a:cubicBezTo>
                        <a:pt x="11310" y="3081"/>
                        <a:pt x="10831" y="3262"/>
                        <a:pt x="10360" y="3262"/>
                      </a:cubicBezTo>
                      <a:cubicBezTo>
                        <a:pt x="10263" y="3262"/>
                        <a:pt x="10167" y="3254"/>
                        <a:pt x="10071" y="3236"/>
                      </a:cubicBezTo>
                      <a:cubicBezTo>
                        <a:pt x="8685" y="2992"/>
                        <a:pt x="8472" y="951"/>
                        <a:pt x="7253" y="250"/>
                      </a:cubicBezTo>
                      <a:cubicBezTo>
                        <a:pt x="6963" y="78"/>
                        <a:pt x="6638" y="1"/>
                        <a:pt x="630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4" name="Google Shape;2804;p61"/>
                <p:cNvSpPr/>
                <p:nvPr/>
              </p:nvSpPr>
              <p:spPr>
                <a:xfrm>
                  <a:off x="5743250" y="3045650"/>
                  <a:ext cx="259775" cy="473850"/>
                </a:xfrm>
                <a:custGeom>
                  <a:avLst/>
                  <a:gdLst/>
                  <a:ahLst/>
                  <a:cxnLst/>
                  <a:rect l="l" t="t" r="r" b="b"/>
                  <a:pathLst>
                    <a:path w="10391" h="18954" extrusionOk="0">
                      <a:moveTo>
                        <a:pt x="6643" y="0"/>
                      </a:moveTo>
                      <a:cubicBezTo>
                        <a:pt x="2590" y="5211"/>
                        <a:pt x="244" y="11732"/>
                        <a:pt x="15" y="18420"/>
                      </a:cubicBezTo>
                      <a:lnTo>
                        <a:pt x="0" y="18954"/>
                      </a:lnTo>
                      <a:lnTo>
                        <a:pt x="91" y="18420"/>
                      </a:lnTo>
                      <a:cubicBezTo>
                        <a:pt x="1585" y="12097"/>
                        <a:pt x="5272" y="6399"/>
                        <a:pt x="10391" y="2407"/>
                      </a:cubicBezTo>
                      <a:lnTo>
                        <a:pt x="10330" y="2331"/>
                      </a:lnTo>
                      <a:cubicBezTo>
                        <a:pt x="5333" y="6232"/>
                        <a:pt x="1722" y="11732"/>
                        <a:pt x="122" y="17887"/>
                      </a:cubicBezTo>
                      <a:cubicBezTo>
                        <a:pt x="442" y="11412"/>
                        <a:pt x="2773" y="5104"/>
                        <a:pt x="6719" y="61"/>
                      </a:cubicBezTo>
                      <a:lnTo>
                        <a:pt x="6643"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5" name="Google Shape;2805;p61"/>
                <p:cNvSpPr/>
                <p:nvPr/>
              </p:nvSpPr>
              <p:spPr>
                <a:xfrm>
                  <a:off x="5691825" y="2963375"/>
                  <a:ext cx="172575" cy="572875"/>
                </a:xfrm>
                <a:custGeom>
                  <a:avLst/>
                  <a:gdLst/>
                  <a:ahLst/>
                  <a:cxnLst/>
                  <a:rect l="l" t="t" r="r" b="b"/>
                  <a:pathLst>
                    <a:path w="6903" h="22915" extrusionOk="0">
                      <a:moveTo>
                        <a:pt x="6811" y="0"/>
                      </a:moveTo>
                      <a:cubicBezTo>
                        <a:pt x="4830" y="3047"/>
                        <a:pt x="3443" y="6704"/>
                        <a:pt x="2682" y="10863"/>
                      </a:cubicBezTo>
                      <a:cubicBezTo>
                        <a:pt x="2087" y="14093"/>
                        <a:pt x="1844" y="17659"/>
                        <a:pt x="1935" y="22031"/>
                      </a:cubicBezTo>
                      <a:cubicBezTo>
                        <a:pt x="107" y="15068"/>
                        <a:pt x="198" y="7466"/>
                        <a:pt x="2240" y="549"/>
                      </a:cubicBezTo>
                      <a:lnTo>
                        <a:pt x="2148" y="518"/>
                      </a:lnTo>
                      <a:cubicBezTo>
                        <a:pt x="46" y="7572"/>
                        <a:pt x="0" y="15388"/>
                        <a:pt x="1950" y="22488"/>
                      </a:cubicBezTo>
                      <a:lnTo>
                        <a:pt x="2072" y="22915"/>
                      </a:lnTo>
                      <a:lnTo>
                        <a:pt x="2057" y="22458"/>
                      </a:lnTo>
                      <a:cubicBezTo>
                        <a:pt x="1935" y="17887"/>
                        <a:pt x="2164" y="14200"/>
                        <a:pt x="2788" y="10863"/>
                      </a:cubicBezTo>
                      <a:cubicBezTo>
                        <a:pt x="3550" y="6719"/>
                        <a:pt x="4952" y="3078"/>
                        <a:pt x="6902" y="61"/>
                      </a:cubicBezTo>
                      <a:lnTo>
                        <a:pt x="6811"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6" name="Google Shape;2806;p61"/>
                <p:cNvSpPr/>
                <p:nvPr/>
              </p:nvSpPr>
              <p:spPr>
                <a:xfrm>
                  <a:off x="5504025" y="3114900"/>
                  <a:ext cx="269325" cy="732175"/>
                </a:xfrm>
                <a:custGeom>
                  <a:avLst/>
                  <a:gdLst/>
                  <a:ahLst/>
                  <a:cxnLst/>
                  <a:rect l="l" t="t" r="r" b="b"/>
                  <a:pathLst>
                    <a:path w="10773" h="29287" extrusionOk="0">
                      <a:moveTo>
                        <a:pt x="4256" y="1"/>
                      </a:moveTo>
                      <a:cubicBezTo>
                        <a:pt x="4224" y="1"/>
                        <a:pt x="4192" y="1"/>
                        <a:pt x="4160" y="3"/>
                      </a:cubicBezTo>
                      <a:cubicBezTo>
                        <a:pt x="2957" y="49"/>
                        <a:pt x="2073" y="1115"/>
                        <a:pt x="1524" y="2182"/>
                      </a:cubicBezTo>
                      <a:cubicBezTo>
                        <a:pt x="382" y="4391"/>
                        <a:pt x="62" y="6951"/>
                        <a:pt x="47" y="9449"/>
                      </a:cubicBezTo>
                      <a:cubicBezTo>
                        <a:pt x="1" y="16580"/>
                        <a:pt x="2515" y="23725"/>
                        <a:pt x="7009" y="29286"/>
                      </a:cubicBezTo>
                      <a:cubicBezTo>
                        <a:pt x="8762" y="25386"/>
                        <a:pt x="9996" y="21272"/>
                        <a:pt x="10498" y="17098"/>
                      </a:cubicBezTo>
                      <a:cubicBezTo>
                        <a:pt x="10727" y="15026"/>
                        <a:pt x="10773" y="12847"/>
                        <a:pt x="10011" y="10881"/>
                      </a:cubicBezTo>
                      <a:cubicBezTo>
                        <a:pt x="9371" y="9236"/>
                        <a:pt x="8198" y="7834"/>
                        <a:pt x="7680" y="6143"/>
                      </a:cubicBezTo>
                      <a:cubicBezTo>
                        <a:pt x="7299" y="4909"/>
                        <a:pt x="7314" y="3568"/>
                        <a:pt x="6903" y="2349"/>
                      </a:cubicBezTo>
                      <a:cubicBezTo>
                        <a:pt x="6487" y="1146"/>
                        <a:pt x="5491" y="1"/>
                        <a:pt x="425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7" name="Google Shape;2807;p61"/>
                <p:cNvSpPr/>
                <p:nvPr/>
              </p:nvSpPr>
              <p:spPr>
                <a:xfrm>
                  <a:off x="5657525" y="3182150"/>
                  <a:ext cx="428550" cy="662250"/>
                </a:xfrm>
                <a:custGeom>
                  <a:avLst/>
                  <a:gdLst/>
                  <a:ahLst/>
                  <a:cxnLst/>
                  <a:rect l="l" t="t" r="r" b="b"/>
                  <a:pathLst>
                    <a:path w="17142" h="26490" extrusionOk="0">
                      <a:moveTo>
                        <a:pt x="14270" y="1"/>
                      </a:moveTo>
                      <a:cubicBezTo>
                        <a:pt x="13688" y="1"/>
                        <a:pt x="13085" y="136"/>
                        <a:pt x="12525" y="314"/>
                      </a:cubicBezTo>
                      <a:cubicBezTo>
                        <a:pt x="10697" y="909"/>
                        <a:pt x="9036" y="1975"/>
                        <a:pt x="7741" y="3377"/>
                      </a:cubicBezTo>
                      <a:cubicBezTo>
                        <a:pt x="7512" y="3328"/>
                        <a:pt x="7281" y="3305"/>
                        <a:pt x="7051" y="3305"/>
                      </a:cubicBezTo>
                      <a:cubicBezTo>
                        <a:pt x="5776" y="3305"/>
                        <a:pt x="4511" y="4016"/>
                        <a:pt x="3673" y="5022"/>
                      </a:cubicBezTo>
                      <a:cubicBezTo>
                        <a:pt x="2682" y="6196"/>
                        <a:pt x="2164" y="7704"/>
                        <a:pt x="1768" y="9197"/>
                      </a:cubicBezTo>
                      <a:cubicBezTo>
                        <a:pt x="245" y="14804"/>
                        <a:pt x="1" y="20746"/>
                        <a:pt x="1006" y="26490"/>
                      </a:cubicBezTo>
                      <a:cubicBezTo>
                        <a:pt x="9828" y="22696"/>
                        <a:pt x="15892" y="14042"/>
                        <a:pt x="16959" y="4641"/>
                      </a:cubicBezTo>
                      <a:cubicBezTo>
                        <a:pt x="17141" y="3072"/>
                        <a:pt x="17035" y="1213"/>
                        <a:pt x="15709" y="375"/>
                      </a:cubicBezTo>
                      <a:cubicBezTo>
                        <a:pt x="15275" y="105"/>
                        <a:pt x="14781" y="1"/>
                        <a:pt x="142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8" name="Google Shape;2808;p61"/>
                <p:cNvSpPr/>
                <p:nvPr/>
              </p:nvSpPr>
              <p:spPr>
                <a:xfrm>
                  <a:off x="5577925" y="3383600"/>
                  <a:ext cx="362200" cy="455000"/>
                </a:xfrm>
                <a:custGeom>
                  <a:avLst/>
                  <a:gdLst/>
                  <a:ahLst/>
                  <a:cxnLst/>
                  <a:rect l="l" t="t" r="r" b="b"/>
                  <a:pathLst>
                    <a:path w="14488" h="18200" extrusionOk="0">
                      <a:moveTo>
                        <a:pt x="220" y="0"/>
                      </a:moveTo>
                      <a:cubicBezTo>
                        <a:pt x="183" y="0"/>
                        <a:pt x="145" y="80"/>
                        <a:pt x="138" y="240"/>
                      </a:cubicBezTo>
                      <a:cubicBezTo>
                        <a:pt x="1" y="2983"/>
                        <a:pt x="77" y="5801"/>
                        <a:pt x="412" y="8574"/>
                      </a:cubicBezTo>
                      <a:cubicBezTo>
                        <a:pt x="595" y="9976"/>
                        <a:pt x="839" y="11362"/>
                        <a:pt x="1143" y="12734"/>
                      </a:cubicBezTo>
                      <a:cubicBezTo>
                        <a:pt x="1448" y="14105"/>
                        <a:pt x="1844" y="15461"/>
                        <a:pt x="2301" y="16756"/>
                      </a:cubicBezTo>
                      <a:cubicBezTo>
                        <a:pt x="2469" y="17228"/>
                        <a:pt x="2667" y="17563"/>
                        <a:pt x="2834" y="17792"/>
                      </a:cubicBezTo>
                      <a:cubicBezTo>
                        <a:pt x="3002" y="18020"/>
                        <a:pt x="3154" y="18127"/>
                        <a:pt x="3292" y="18127"/>
                      </a:cubicBezTo>
                      <a:cubicBezTo>
                        <a:pt x="3444" y="18127"/>
                        <a:pt x="3535" y="17929"/>
                        <a:pt x="3535" y="17609"/>
                      </a:cubicBezTo>
                      <a:cubicBezTo>
                        <a:pt x="3566" y="17609"/>
                        <a:pt x="3566" y="17624"/>
                        <a:pt x="3581" y="17624"/>
                      </a:cubicBezTo>
                      <a:cubicBezTo>
                        <a:pt x="3636" y="17742"/>
                        <a:pt x="3716" y="17803"/>
                        <a:pt x="3805" y="17803"/>
                      </a:cubicBezTo>
                      <a:cubicBezTo>
                        <a:pt x="3888" y="17803"/>
                        <a:pt x="3980" y="17750"/>
                        <a:pt x="4069" y="17639"/>
                      </a:cubicBezTo>
                      <a:lnTo>
                        <a:pt x="4069" y="17639"/>
                      </a:lnTo>
                      <a:cubicBezTo>
                        <a:pt x="3992" y="17838"/>
                        <a:pt x="3977" y="17990"/>
                        <a:pt x="4038" y="18081"/>
                      </a:cubicBezTo>
                      <a:cubicBezTo>
                        <a:pt x="4077" y="18158"/>
                        <a:pt x="4154" y="18199"/>
                        <a:pt x="4265" y="18199"/>
                      </a:cubicBezTo>
                      <a:cubicBezTo>
                        <a:pt x="4461" y="18199"/>
                        <a:pt x="4759" y="18069"/>
                        <a:pt x="5120" y="17777"/>
                      </a:cubicBezTo>
                      <a:cubicBezTo>
                        <a:pt x="5272" y="17746"/>
                        <a:pt x="5440" y="17685"/>
                        <a:pt x="5653" y="17563"/>
                      </a:cubicBezTo>
                      <a:cubicBezTo>
                        <a:pt x="7573" y="16542"/>
                        <a:pt x="9447" y="14851"/>
                        <a:pt x="10925" y="12886"/>
                      </a:cubicBezTo>
                      <a:cubicBezTo>
                        <a:pt x="12433" y="10920"/>
                        <a:pt x="13576" y="8726"/>
                        <a:pt x="14429" y="6746"/>
                      </a:cubicBezTo>
                      <a:cubicBezTo>
                        <a:pt x="14488" y="6636"/>
                        <a:pt x="14477" y="6569"/>
                        <a:pt x="14432" y="6569"/>
                      </a:cubicBezTo>
                      <a:cubicBezTo>
                        <a:pt x="14396" y="6569"/>
                        <a:pt x="14338" y="6613"/>
                        <a:pt x="14277" y="6715"/>
                      </a:cubicBezTo>
                      <a:cubicBezTo>
                        <a:pt x="13241" y="8696"/>
                        <a:pt x="11885" y="10540"/>
                        <a:pt x="10361" y="12185"/>
                      </a:cubicBezTo>
                      <a:cubicBezTo>
                        <a:pt x="9767" y="12810"/>
                        <a:pt x="9157" y="13419"/>
                        <a:pt x="8533" y="13983"/>
                      </a:cubicBezTo>
                      <a:cubicBezTo>
                        <a:pt x="9020" y="13282"/>
                        <a:pt x="9477" y="12566"/>
                        <a:pt x="9904" y="11819"/>
                      </a:cubicBezTo>
                      <a:cubicBezTo>
                        <a:pt x="11214" y="9519"/>
                        <a:pt x="12189" y="7020"/>
                        <a:pt x="12936" y="4811"/>
                      </a:cubicBezTo>
                      <a:cubicBezTo>
                        <a:pt x="12986" y="4660"/>
                        <a:pt x="12967" y="4578"/>
                        <a:pt x="12925" y="4578"/>
                      </a:cubicBezTo>
                      <a:cubicBezTo>
                        <a:pt x="12890" y="4578"/>
                        <a:pt x="12840" y="4633"/>
                        <a:pt x="12799" y="4750"/>
                      </a:cubicBezTo>
                      <a:cubicBezTo>
                        <a:pt x="11869" y="7005"/>
                        <a:pt x="10651" y="9153"/>
                        <a:pt x="9249" y="11149"/>
                      </a:cubicBezTo>
                      <a:cubicBezTo>
                        <a:pt x="8137" y="12810"/>
                        <a:pt x="6872" y="14364"/>
                        <a:pt x="5562" y="15811"/>
                      </a:cubicBezTo>
                      <a:cubicBezTo>
                        <a:pt x="6552" y="14105"/>
                        <a:pt x="7375" y="12078"/>
                        <a:pt x="8030" y="10006"/>
                      </a:cubicBezTo>
                      <a:cubicBezTo>
                        <a:pt x="8822" y="7629"/>
                        <a:pt x="9401" y="5176"/>
                        <a:pt x="9934" y="3013"/>
                      </a:cubicBezTo>
                      <a:cubicBezTo>
                        <a:pt x="9967" y="2874"/>
                        <a:pt x="9952" y="2797"/>
                        <a:pt x="9914" y="2797"/>
                      </a:cubicBezTo>
                      <a:cubicBezTo>
                        <a:pt x="9881" y="2797"/>
                        <a:pt x="9832" y="2855"/>
                        <a:pt x="9782" y="2983"/>
                      </a:cubicBezTo>
                      <a:cubicBezTo>
                        <a:pt x="8517" y="6898"/>
                        <a:pt x="6765" y="10768"/>
                        <a:pt x="4983" y="14486"/>
                      </a:cubicBezTo>
                      <a:cubicBezTo>
                        <a:pt x="5821" y="10250"/>
                        <a:pt x="6110" y="5298"/>
                        <a:pt x="6613" y="1261"/>
                      </a:cubicBezTo>
                      <a:cubicBezTo>
                        <a:pt x="6629" y="1117"/>
                        <a:pt x="6599" y="1036"/>
                        <a:pt x="6560" y="1036"/>
                      </a:cubicBezTo>
                      <a:cubicBezTo>
                        <a:pt x="6524" y="1036"/>
                        <a:pt x="6482" y="1101"/>
                        <a:pt x="6461" y="1246"/>
                      </a:cubicBezTo>
                      <a:cubicBezTo>
                        <a:pt x="5775" y="4902"/>
                        <a:pt x="4952" y="8620"/>
                        <a:pt x="4221" y="12307"/>
                      </a:cubicBezTo>
                      <a:cubicBezTo>
                        <a:pt x="4206" y="11058"/>
                        <a:pt x="4175" y="9778"/>
                        <a:pt x="4114" y="8483"/>
                      </a:cubicBezTo>
                      <a:cubicBezTo>
                        <a:pt x="3992" y="5679"/>
                        <a:pt x="3871" y="2891"/>
                        <a:pt x="3886" y="392"/>
                      </a:cubicBezTo>
                      <a:cubicBezTo>
                        <a:pt x="3886" y="238"/>
                        <a:pt x="3851" y="158"/>
                        <a:pt x="3814" y="158"/>
                      </a:cubicBezTo>
                      <a:cubicBezTo>
                        <a:pt x="3778" y="158"/>
                        <a:pt x="3741" y="234"/>
                        <a:pt x="3733" y="392"/>
                      </a:cubicBezTo>
                      <a:cubicBezTo>
                        <a:pt x="3337" y="5420"/>
                        <a:pt x="2972" y="10661"/>
                        <a:pt x="3109" y="15720"/>
                      </a:cubicBezTo>
                      <a:cubicBezTo>
                        <a:pt x="2515" y="13511"/>
                        <a:pt x="1859" y="11118"/>
                        <a:pt x="1326" y="8681"/>
                      </a:cubicBezTo>
                      <a:cubicBezTo>
                        <a:pt x="717" y="5816"/>
                        <a:pt x="305" y="2861"/>
                        <a:pt x="290" y="240"/>
                      </a:cubicBezTo>
                      <a:cubicBezTo>
                        <a:pt x="290" y="80"/>
                        <a:pt x="256" y="0"/>
                        <a:pt x="22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9" name="Google Shape;2809;p61"/>
                <p:cNvSpPr/>
                <p:nvPr/>
              </p:nvSpPr>
              <p:spPr>
                <a:xfrm>
                  <a:off x="5593175" y="3735050"/>
                  <a:ext cx="222075" cy="152775"/>
                </a:xfrm>
                <a:custGeom>
                  <a:avLst/>
                  <a:gdLst/>
                  <a:ahLst/>
                  <a:cxnLst/>
                  <a:rect l="l" t="t" r="r" b="b"/>
                  <a:pathLst>
                    <a:path w="8883" h="6111" extrusionOk="0">
                      <a:moveTo>
                        <a:pt x="4943" y="0"/>
                      </a:moveTo>
                      <a:cubicBezTo>
                        <a:pt x="4633" y="0"/>
                        <a:pt x="4369" y="282"/>
                        <a:pt x="4205" y="550"/>
                      </a:cubicBezTo>
                      <a:cubicBezTo>
                        <a:pt x="3641" y="1494"/>
                        <a:pt x="3352" y="2591"/>
                        <a:pt x="3428" y="3673"/>
                      </a:cubicBezTo>
                      <a:cubicBezTo>
                        <a:pt x="2986" y="2743"/>
                        <a:pt x="2148" y="1997"/>
                        <a:pt x="1158" y="1692"/>
                      </a:cubicBezTo>
                      <a:cubicBezTo>
                        <a:pt x="1031" y="1660"/>
                        <a:pt x="890" y="1640"/>
                        <a:pt x="754" y="1640"/>
                      </a:cubicBezTo>
                      <a:cubicBezTo>
                        <a:pt x="500" y="1640"/>
                        <a:pt x="262" y="1712"/>
                        <a:pt x="152" y="1921"/>
                      </a:cubicBezTo>
                      <a:cubicBezTo>
                        <a:pt x="0" y="2241"/>
                        <a:pt x="229" y="2591"/>
                        <a:pt x="457" y="2865"/>
                      </a:cubicBezTo>
                      <a:cubicBezTo>
                        <a:pt x="1447" y="4039"/>
                        <a:pt x="2529" y="5120"/>
                        <a:pt x="3687" y="6111"/>
                      </a:cubicBezTo>
                      <a:cubicBezTo>
                        <a:pt x="5256" y="5471"/>
                        <a:pt x="6582" y="4709"/>
                        <a:pt x="7847" y="3886"/>
                      </a:cubicBezTo>
                      <a:cubicBezTo>
                        <a:pt x="8167" y="3673"/>
                        <a:pt x="8502" y="3429"/>
                        <a:pt x="8700" y="3094"/>
                      </a:cubicBezTo>
                      <a:cubicBezTo>
                        <a:pt x="8883" y="2728"/>
                        <a:pt x="8867" y="2225"/>
                        <a:pt x="8547" y="1997"/>
                      </a:cubicBezTo>
                      <a:cubicBezTo>
                        <a:pt x="8414" y="1897"/>
                        <a:pt x="8250" y="1861"/>
                        <a:pt x="8078" y="1861"/>
                      </a:cubicBezTo>
                      <a:cubicBezTo>
                        <a:pt x="7935" y="1861"/>
                        <a:pt x="7787" y="1886"/>
                        <a:pt x="7648" y="1921"/>
                      </a:cubicBezTo>
                      <a:cubicBezTo>
                        <a:pt x="6552" y="2195"/>
                        <a:pt x="5576" y="2957"/>
                        <a:pt x="4997" y="3947"/>
                      </a:cubicBezTo>
                      <a:cubicBezTo>
                        <a:pt x="5348" y="3033"/>
                        <a:pt x="5515" y="2073"/>
                        <a:pt x="5561" y="1113"/>
                      </a:cubicBezTo>
                      <a:cubicBezTo>
                        <a:pt x="5561" y="656"/>
                        <a:pt x="5424" y="47"/>
                        <a:pt x="4967" y="1"/>
                      </a:cubicBezTo>
                      <a:cubicBezTo>
                        <a:pt x="4959" y="1"/>
                        <a:pt x="4951" y="0"/>
                        <a:pt x="494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
            <p:nvSpPr>
              <p:cNvPr id="2810" name="Google Shape;2810;p61"/>
              <p:cNvSpPr/>
              <p:nvPr/>
            </p:nvSpPr>
            <p:spPr>
              <a:xfrm rot="-2847143">
                <a:off x="1948940" y="3975719"/>
                <a:ext cx="178823" cy="1405718"/>
              </a:xfrm>
              <a:custGeom>
                <a:avLst/>
                <a:gdLst/>
                <a:ahLst/>
                <a:cxnLst/>
                <a:rect l="l" t="t" r="r" b="b"/>
                <a:pathLst>
                  <a:path w="5357" h="42111" extrusionOk="0">
                    <a:moveTo>
                      <a:pt x="4812" y="0"/>
                    </a:moveTo>
                    <a:cubicBezTo>
                      <a:pt x="4747" y="0"/>
                      <a:pt x="4678" y="28"/>
                      <a:pt x="4617" y="94"/>
                    </a:cubicBezTo>
                    <a:cubicBezTo>
                      <a:pt x="4099" y="581"/>
                      <a:pt x="3672" y="1191"/>
                      <a:pt x="3276" y="1815"/>
                    </a:cubicBezTo>
                    <a:cubicBezTo>
                      <a:pt x="2880" y="2455"/>
                      <a:pt x="2499" y="3141"/>
                      <a:pt x="2149" y="3857"/>
                    </a:cubicBezTo>
                    <a:cubicBezTo>
                      <a:pt x="1844" y="4588"/>
                      <a:pt x="1570" y="5350"/>
                      <a:pt x="1341" y="6127"/>
                    </a:cubicBezTo>
                    <a:cubicBezTo>
                      <a:pt x="1113" y="6904"/>
                      <a:pt x="915" y="7727"/>
                      <a:pt x="762" y="8550"/>
                    </a:cubicBezTo>
                    <a:cubicBezTo>
                      <a:pt x="137" y="11840"/>
                      <a:pt x="122" y="15223"/>
                      <a:pt x="61" y="18102"/>
                    </a:cubicBezTo>
                    <a:cubicBezTo>
                      <a:pt x="0" y="20098"/>
                      <a:pt x="46" y="22140"/>
                      <a:pt x="153" y="24136"/>
                    </a:cubicBezTo>
                    <a:cubicBezTo>
                      <a:pt x="275" y="26177"/>
                      <a:pt x="503" y="28173"/>
                      <a:pt x="823" y="30184"/>
                    </a:cubicBezTo>
                    <a:cubicBezTo>
                      <a:pt x="1493" y="34161"/>
                      <a:pt x="2636" y="38077"/>
                      <a:pt x="4343" y="41703"/>
                    </a:cubicBezTo>
                    <a:cubicBezTo>
                      <a:pt x="4479" y="41975"/>
                      <a:pt x="4709" y="42110"/>
                      <a:pt x="4909" y="42110"/>
                    </a:cubicBezTo>
                    <a:cubicBezTo>
                      <a:pt x="5156" y="42110"/>
                      <a:pt x="5356" y="41903"/>
                      <a:pt x="5272" y="41490"/>
                    </a:cubicBezTo>
                    <a:cubicBezTo>
                      <a:pt x="4571" y="37985"/>
                      <a:pt x="3428" y="34603"/>
                      <a:pt x="2667" y="31068"/>
                    </a:cubicBezTo>
                    <a:cubicBezTo>
                      <a:pt x="2271" y="29164"/>
                      <a:pt x="1966" y="27213"/>
                      <a:pt x="1768" y="25263"/>
                    </a:cubicBezTo>
                    <a:cubicBezTo>
                      <a:pt x="1676" y="24334"/>
                      <a:pt x="1600" y="23283"/>
                      <a:pt x="1539" y="22308"/>
                    </a:cubicBezTo>
                    <a:cubicBezTo>
                      <a:pt x="1493" y="21317"/>
                      <a:pt x="1448" y="20357"/>
                      <a:pt x="1433" y="19367"/>
                    </a:cubicBezTo>
                    <a:cubicBezTo>
                      <a:pt x="1372" y="16076"/>
                      <a:pt x="1509" y="12861"/>
                      <a:pt x="2027" y="9692"/>
                    </a:cubicBezTo>
                    <a:cubicBezTo>
                      <a:pt x="2286" y="8108"/>
                      <a:pt x="2636" y="6523"/>
                      <a:pt x="3139" y="4984"/>
                    </a:cubicBezTo>
                    <a:cubicBezTo>
                      <a:pt x="3367" y="4192"/>
                      <a:pt x="3672" y="3430"/>
                      <a:pt x="4007" y="2699"/>
                    </a:cubicBezTo>
                    <a:cubicBezTo>
                      <a:pt x="4327" y="1937"/>
                      <a:pt x="4632" y="1175"/>
                      <a:pt x="5013" y="444"/>
                    </a:cubicBezTo>
                    <a:cubicBezTo>
                      <a:pt x="5136" y="210"/>
                      <a:pt x="4989" y="0"/>
                      <a:pt x="481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nvGrpSpPr>
            <p:cNvPr id="2811" name="Google Shape;2811;p61"/>
            <p:cNvGrpSpPr/>
            <p:nvPr/>
          </p:nvGrpSpPr>
          <p:grpSpPr>
            <a:xfrm rot="-823739">
              <a:off x="2062733" y="4109754"/>
              <a:ext cx="485586" cy="1313239"/>
              <a:chOff x="3166850" y="3136225"/>
              <a:chExt cx="596500" cy="1613200"/>
            </a:xfrm>
          </p:grpSpPr>
          <p:sp>
            <p:nvSpPr>
              <p:cNvPr id="2812" name="Google Shape;2812;p61"/>
              <p:cNvSpPr/>
              <p:nvPr/>
            </p:nvSpPr>
            <p:spPr>
              <a:xfrm>
                <a:off x="3482600" y="3709550"/>
                <a:ext cx="88400" cy="1039875"/>
              </a:xfrm>
              <a:custGeom>
                <a:avLst/>
                <a:gdLst/>
                <a:ahLst/>
                <a:cxnLst/>
                <a:rect l="l" t="t" r="r" b="b"/>
                <a:pathLst>
                  <a:path w="3536" h="41595" extrusionOk="0">
                    <a:moveTo>
                      <a:pt x="1722" y="0"/>
                    </a:moveTo>
                    <a:lnTo>
                      <a:pt x="1677" y="31"/>
                    </a:lnTo>
                    <a:cubicBezTo>
                      <a:pt x="2240" y="3489"/>
                      <a:pt x="2621" y="6948"/>
                      <a:pt x="2819" y="10437"/>
                    </a:cubicBezTo>
                    <a:cubicBezTo>
                      <a:pt x="3017" y="13926"/>
                      <a:pt x="3017" y="17400"/>
                      <a:pt x="2850" y="20889"/>
                    </a:cubicBezTo>
                    <a:cubicBezTo>
                      <a:pt x="2667" y="24362"/>
                      <a:pt x="2256" y="27821"/>
                      <a:pt x="1783" y="31264"/>
                    </a:cubicBezTo>
                    <a:lnTo>
                      <a:pt x="1402" y="33854"/>
                    </a:lnTo>
                    <a:cubicBezTo>
                      <a:pt x="1265" y="34723"/>
                      <a:pt x="1113" y="35576"/>
                      <a:pt x="991" y="36429"/>
                    </a:cubicBezTo>
                    <a:lnTo>
                      <a:pt x="504" y="39004"/>
                    </a:lnTo>
                    <a:cubicBezTo>
                      <a:pt x="336" y="39857"/>
                      <a:pt x="153" y="40711"/>
                      <a:pt x="1" y="41579"/>
                    </a:cubicBezTo>
                    <a:lnTo>
                      <a:pt x="77" y="41594"/>
                    </a:lnTo>
                    <a:cubicBezTo>
                      <a:pt x="336" y="40756"/>
                      <a:pt x="580" y="39918"/>
                      <a:pt x="839" y="39080"/>
                    </a:cubicBezTo>
                    <a:lnTo>
                      <a:pt x="1479" y="36521"/>
                    </a:lnTo>
                    <a:cubicBezTo>
                      <a:pt x="1692" y="35667"/>
                      <a:pt x="1860" y="34814"/>
                      <a:pt x="2058" y="33961"/>
                    </a:cubicBezTo>
                    <a:lnTo>
                      <a:pt x="2530" y="31371"/>
                    </a:lnTo>
                    <a:cubicBezTo>
                      <a:pt x="3094" y="27897"/>
                      <a:pt x="3353" y="24393"/>
                      <a:pt x="3444" y="20889"/>
                    </a:cubicBezTo>
                    <a:cubicBezTo>
                      <a:pt x="3535" y="17384"/>
                      <a:pt x="3459" y="13880"/>
                      <a:pt x="3170" y="10391"/>
                    </a:cubicBezTo>
                    <a:cubicBezTo>
                      <a:pt x="2865" y="6887"/>
                      <a:pt x="2393" y="3428"/>
                      <a:pt x="172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13" name="Google Shape;2813;p61"/>
              <p:cNvSpPr/>
              <p:nvPr/>
            </p:nvSpPr>
            <p:spPr>
              <a:xfrm>
                <a:off x="3166850" y="3136225"/>
                <a:ext cx="596500" cy="653700"/>
              </a:xfrm>
              <a:custGeom>
                <a:avLst/>
                <a:gdLst/>
                <a:ahLst/>
                <a:cxnLst/>
                <a:rect l="l" t="t" r="r" b="b"/>
                <a:pathLst>
                  <a:path w="23860" h="26148" extrusionOk="0">
                    <a:moveTo>
                      <a:pt x="11131" y="0"/>
                    </a:moveTo>
                    <a:cubicBezTo>
                      <a:pt x="9235" y="0"/>
                      <a:pt x="7474" y="1544"/>
                      <a:pt x="6841" y="3386"/>
                    </a:cubicBezTo>
                    <a:cubicBezTo>
                      <a:pt x="6155" y="5366"/>
                      <a:pt x="6536" y="7591"/>
                      <a:pt x="7252" y="9571"/>
                    </a:cubicBezTo>
                    <a:cubicBezTo>
                      <a:pt x="6446" y="7675"/>
                      <a:pt x="5048" y="5463"/>
                      <a:pt x="3107" y="5463"/>
                    </a:cubicBezTo>
                    <a:cubicBezTo>
                      <a:pt x="2958" y="5463"/>
                      <a:pt x="2806" y="5476"/>
                      <a:pt x="2651" y="5503"/>
                    </a:cubicBezTo>
                    <a:cubicBezTo>
                      <a:pt x="1295" y="5747"/>
                      <a:pt x="335" y="7103"/>
                      <a:pt x="168" y="8474"/>
                    </a:cubicBezTo>
                    <a:cubicBezTo>
                      <a:pt x="0" y="9846"/>
                      <a:pt x="442" y="11202"/>
                      <a:pt x="930" y="12497"/>
                    </a:cubicBezTo>
                    <a:cubicBezTo>
                      <a:pt x="2575" y="16641"/>
                      <a:pt x="5013" y="20480"/>
                      <a:pt x="8060" y="23725"/>
                    </a:cubicBezTo>
                    <a:cubicBezTo>
                      <a:pt x="9583" y="25360"/>
                      <a:pt x="11615" y="26147"/>
                      <a:pt x="13630" y="26147"/>
                    </a:cubicBezTo>
                    <a:cubicBezTo>
                      <a:pt x="16311" y="26147"/>
                      <a:pt x="18964" y="24754"/>
                      <a:pt x="20355" y="22110"/>
                    </a:cubicBezTo>
                    <a:cubicBezTo>
                      <a:pt x="20828" y="21242"/>
                      <a:pt x="21193" y="20328"/>
                      <a:pt x="21483" y="19429"/>
                    </a:cubicBezTo>
                    <a:cubicBezTo>
                      <a:pt x="22732" y="15742"/>
                      <a:pt x="23235" y="11887"/>
                      <a:pt x="23631" y="8033"/>
                    </a:cubicBezTo>
                    <a:cubicBezTo>
                      <a:pt x="23768" y="6875"/>
                      <a:pt x="23860" y="5671"/>
                      <a:pt x="23570" y="4528"/>
                    </a:cubicBezTo>
                    <a:cubicBezTo>
                      <a:pt x="23296" y="3386"/>
                      <a:pt x="22534" y="2304"/>
                      <a:pt x="21407" y="1953"/>
                    </a:cubicBezTo>
                    <a:cubicBezTo>
                      <a:pt x="21156" y="1876"/>
                      <a:pt x="20901" y="1841"/>
                      <a:pt x="20647" y="1841"/>
                    </a:cubicBezTo>
                    <a:cubicBezTo>
                      <a:pt x="19492" y="1841"/>
                      <a:pt x="18345" y="2577"/>
                      <a:pt x="17659" y="3538"/>
                    </a:cubicBezTo>
                    <a:cubicBezTo>
                      <a:pt x="16821" y="4726"/>
                      <a:pt x="16516" y="6189"/>
                      <a:pt x="16226" y="7621"/>
                    </a:cubicBezTo>
                    <a:cubicBezTo>
                      <a:pt x="16028" y="6021"/>
                      <a:pt x="15846" y="4422"/>
                      <a:pt x="15160" y="2974"/>
                    </a:cubicBezTo>
                    <a:cubicBezTo>
                      <a:pt x="14474" y="1527"/>
                      <a:pt x="13194" y="262"/>
                      <a:pt x="11610" y="34"/>
                    </a:cubicBezTo>
                    <a:cubicBezTo>
                      <a:pt x="11450" y="11"/>
                      <a:pt x="11290" y="0"/>
                      <a:pt x="111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14" name="Google Shape;2814;p61"/>
              <p:cNvSpPr/>
              <p:nvPr/>
            </p:nvSpPr>
            <p:spPr>
              <a:xfrm>
                <a:off x="3337450" y="3395600"/>
                <a:ext cx="334100" cy="375500"/>
              </a:xfrm>
              <a:custGeom>
                <a:avLst/>
                <a:gdLst/>
                <a:ahLst/>
                <a:cxnLst/>
                <a:rect l="l" t="t" r="r" b="b"/>
                <a:pathLst>
                  <a:path w="13364" h="15020" extrusionOk="0">
                    <a:moveTo>
                      <a:pt x="1542" y="0"/>
                    </a:moveTo>
                    <a:cubicBezTo>
                      <a:pt x="1484" y="0"/>
                      <a:pt x="1414" y="40"/>
                      <a:pt x="1388" y="156"/>
                    </a:cubicBezTo>
                    <a:cubicBezTo>
                      <a:pt x="1312" y="446"/>
                      <a:pt x="1327" y="750"/>
                      <a:pt x="1312" y="1040"/>
                    </a:cubicBezTo>
                    <a:cubicBezTo>
                      <a:pt x="1282" y="1314"/>
                      <a:pt x="1312" y="1619"/>
                      <a:pt x="1343" y="1908"/>
                    </a:cubicBezTo>
                    <a:cubicBezTo>
                      <a:pt x="1388" y="2198"/>
                      <a:pt x="1404" y="2487"/>
                      <a:pt x="1434" y="2762"/>
                    </a:cubicBezTo>
                    <a:cubicBezTo>
                      <a:pt x="1480" y="3051"/>
                      <a:pt x="1510" y="3356"/>
                      <a:pt x="1571" y="3645"/>
                    </a:cubicBezTo>
                    <a:lnTo>
                      <a:pt x="1708" y="4498"/>
                    </a:lnTo>
                    <a:cubicBezTo>
                      <a:pt x="1739" y="4788"/>
                      <a:pt x="1784" y="5077"/>
                      <a:pt x="1845" y="5382"/>
                    </a:cubicBezTo>
                    <a:cubicBezTo>
                      <a:pt x="1937" y="5961"/>
                      <a:pt x="2074" y="6540"/>
                      <a:pt x="2242" y="7134"/>
                    </a:cubicBezTo>
                    <a:cubicBezTo>
                      <a:pt x="2561" y="8246"/>
                      <a:pt x="2912" y="9374"/>
                      <a:pt x="3338" y="10486"/>
                    </a:cubicBezTo>
                    <a:cubicBezTo>
                      <a:pt x="3521" y="10943"/>
                      <a:pt x="3704" y="11400"/>
                      <a:pt x="3933" y="11873"/>
                    </a:cubicBezTo>
                    <a:cubicBezTo>
                      <a:pt x="3902" y="11857"/>
                      <a:pt x="3857" y="11812"/>
                      <a:pt x="3826" y="11796"/>
                    </a:cubicBezTo>
                    <a:cubicBezTo>
                      <a:pt x="3704" y="11720"/>
                      <a:pt x="3598" y="11644"/>
                      <a:pt x="3460" y="11583"/>
                    </a:cubicBezTo>
                    <a:lnTo>
                      <a:pt x="3079" y="11400"/>
                    </a:lnTo>
                    <a:cubicBezTo>
                      <a:pt x="2607" y="11141"/>
                      <a:pt x="2089" y="10913"/>
                      <a:pt x="1586" y="10715"/>
                    </a:cubicBezTo>
                    <a:cubicBezTo>
                      <a:pt x="1480" y="10654"/>
                      <a:pt x="1343" y="10593"/>
                      <a:pt x="1236" y="10532"/>
                    </a:cubicBezTo>
                    <a:lnTo>
                      <a:pt x="886" y="10364"/>
                    </a:lnTo>
                    <a:cubicBezTo>
                      <a:pt x="657" y="10258"/>
                      <a:pt x="444" y="10105"/>
                      <a:pt x="261" y="9968"/>
                    </a:cubicBezTo>
                    <a:cubicBezTo>
                      <a:pt x="245" y="9955"/>
                      <a:pt x="226" y="9949"/>
                      <a:pt x="206" y="9949"/>
                    </a:cubicBezTo>
                    <a:cubicBezTo>
                      <a:pt x="113" y="9949"/>
                      <a:pt x="0" y="10076"/>
                      <a:pt x="63" y="10151"/>
                    </a:cubicBezTo>
                    <a:lnTo>
                      <a:pt x="520" y="10791"/>
                    </a:lnTo>
                    <a:cubicBezTo>
                      <a:pt x="672" y="10989"/>
                      <a:pt x="870" y="11202"/>
                      <a:pt x="1023" y="11400"/>
                    </a:cubicBezTo>
                    <a:cubicBezTo>
                      <a:pt x="1358" y="11796"/>
                      <a:pt x="1693" y="12208"/>
                      <a:pt x="2028" y="12619"/>
                    </a:cubicBezTo>
                    <a:cubicBezTo>
                      <a:pt x="2196" y="12817"/>
                      <a:pt x="2348" y="13000"/>
                      <a:pt x="2531" y="13198"/>
                    </a:cubicBezTo>
                    <a:cubicBezTo>
                      <a:pt x="3607" y="14436"/>
                      <a:pt x="5185" y="15020"/>
                      <a:pt x="6781" y="15020"/>
                    </a:cubicBezTo>
                    <a:cubicBezTo>
                      <a:pt x="7445" y="15020"/>
                      <a:pt x="8112" y="14919"/>
                      <a:pt x="8747" y="14722"/>
                    </a:cubicBezTo>
                    <a:cubicBezTo>
                      <a:pt x="11871" y="13762"/>
                      <a:pt x="13349" y="10334"/>
                      <a:pt x="13364" y="7256"/>
                    </a:cubicBezTo>
                    <a:cubicBezTo>
                      <a:pt x="13318" y="6936"/>
                      <a:pt x="13303" y="6631"/>
                      <a:pt x="13288" y="6388"/>
                    </a:cubicBezTo>
                    <a:lnTo>
                      <a:pt x="13288" y="5474"/>
                    </a:lnTo>
                    <a:cubicBezTo>
                      <a:pt x="13288" y="5169"/>
                      <a:pt x="13303" y="4864"/>
                      <a:pt x="13288" y="4575"/>
                    </a:cubicBezTo>
                    <a:cubicBezTo>
                      <a:pt x="13272" y="4270"/>
                      <a:pt x="13272" y="3980"/>
                      <a:pt x="13242" y="3676"/>
                    </a:cubicBezTo>
                    <a:cubicBezTo>
                      <a:pt x="13227" y="3112"/>
                      <a:pt x="13227" y="2503"/>
                      <a:pt x="13044" y="1924"/>
                    </a:cubicBezTo>
                    <a:cubicBezTo>
                      <a:pt x="13000" y="1804"/>
                      <a:pt x="12935" y="1755"/>
                      <a:pt x="12879" y="1755"/>
                    </a:cubicBezTo>
                    <a:cubicBezTo>
                      <a:pt x="12798" y="1755"/>
                      <a:pt x="12734" y="1856"/>
                      <a:pt x="12770" y="2000"/>
                    </a:cubicBezTo>
                    <a:cubicBezTo>
                      <a:pt x="12891" y="2548"/>
                      <a:pt x="12770" y="3112"/>
                      <a:pt x="12693" y="3660"/>
                    </a:cubicBezTo>
                    <a:cubicBezTo>
                      <a:pt x="12663" y="3950"/>
                      <a:pt x="12617" y="4209"/>
                      <a:pt x="12556" y="4498"/>
                    </a:cubicBezTo>
                    <a:cubicBezTo>
                      <a:pt x="12511" y="4788"/>
                      <a:pt x="12450" y="5047"/>
                      <a:pt x="12389" y="5336"/>
                    </a:cubicBezTo>
                    <a:lnTo>
                      <a:pt x="12206" y="6174"/>
                    </a:lnTo>
                    <a:cubicBezTo>
                      <a:pt x="12145" y="6464"/>
                      <a:pt x="12099" y="6723"/>
                      <a:pt x="12069" y="6967"/>
                    </a:cubicBezTo>
                    <a:cubicBezTo>
                      <a:pt x="12053" y="6875"/>
                      <a:pt x="12053" y="6769"/>
                      <a:pt x="12023" y="6662"/>
                    </a:cubicBezTo>
                    <a:cubicBezTo>
                      <a:pt x="11993" y="6342"/>
                      <a:pt x="11977" y="6037"/>
                      <a:pt x="11947" y="5733"/>
                    </a:cubicBezTo>
                    <a:cubicBezTo>
                      <a:pt x="11947" y="5653"/>
                      <a:pt x="11880" y="5610"/>
                      <a:pt x="11814" y="5610"/>
                    </a:cubicBezTo>
                    <a:cubicBezTo>
                      <a:pt x="11754" y="5610"/>
                      <a:pt x="11695" y="5645"/>
                      <a:pt x="11688" y="5717"/>
                    </a:cubicBezTo>
                    <a:cubicBezTo>
                      <a:pt x="11551" y="6327"/>
                      <a:pt x="11414" y="6967"/>
                      <a:pt x="11246" y="7561"/>
                    </a:cubicBezTo>
                    <a:cubicBezTo>
                      <a:pt x="11063" y="8155"/>
                      <a:pt x="10835" y="8749"/>
                      <a:pt x="10560" y="9298"/>
                    </a:cubicBezTo>
                    <a:cubicBezTo>
                      <a:pt x="10499" y="9435"/>
                      <a:pt x="10423" y="9542"/>
                      <a:pt x="10378" y="9679"/>
                    </a:cubicBezTo>
                    <a:lnTo>
                      <a:pt x="10378" y="9526"/>
                    </a:lnTo>
                    <a:cubicBezTo>
                      <a:pt x="10347" y="9206"/>
                      <a:pt x="10317" y="8856"/>
                      <a:pt x="10256" y="8521"/>
                    </a:cubicBezTo>
                    <a:cubicBezTo>
                      <a:pt x="10118" y="7850"/>
                      <a:pt x="9936" y="7180"/>
                      <a:pt x="9722" y="6571"/>
                    </a:cubicBezTo>
                    <a:cubicBezTo>
                      <a:pt x="9616" y="6251"/>
                      <a:pt x="9509" y="5961"/>
                      <a:pt x="9418" y="5656"/>
                    </a:cubicBezTo>
                    <a:cubicBezTo>
                      <a:pt x="9326" y="5352"/>
                      <a:pt x="9204" y="5047"/>
                      <a:pt x="9098" y="4773"/>
                    </a:cubicBezTo>
                    <a:cubicBezTo>
                      <a:pt x="9075" y="4721"/>
                      <a:pt x="9028" y="4700"/>
                      <a:pt x="8979" y="4700"/>
                    </a:cubicBezTo>
                    <a:cubicBezTo>
                      <a:pt x="8899" y="4700"/>
                      <a:pt x="8814" y="4758"/>
                      <a:pt x="8823" y="4834"/>
                    </a:cubicBezTo>
                    <a:cubicBezTo>
                      <a:pt x="8930" y="5428"/>
                      <a:pt x="8854" y="6022"/>
                      <a:pt x="8823" y="6647"/>
                    </a:cubicBezTo>
                    <a:cubicBezTo>
                      <a:pt x="8793" y="7256"/>
                      <a:pt x="8732" y="7866"/>
                      <a:pt x="8641" y="8460"/>
                    </a:cubicBezTo>
                    <a:cubicBezTo>
                      <a:pt x="8625" y="8582"/>
                      <a:pt x="8595" y="8673"/>
                      <a:pt x="8595" y="8780"/>
                    </a:cubicBezTo>
                    <a:cubicBezTo>
                      <a:pt x="8443" y="8307"/>
                      <a:pt x="8290" y="7850"/>
                      <a:pt x="8123" y="7393"/>
                    </a:cubicBezTo>
                    <a:cubicBezTo>
                      <a:pt x="8001" y="7089"/>
                      <a:pt x="7909" y="6769"/>
                      <a:pt x="7803" y="6479"/>
                    </a:cubicBezTo>
                    <a:cubicBezTo>
                      <a:pt x="7742" y="6327"/>
                      <a:pt x="7696" y="6190"/>
                      <a:pt x="7650" y="6022"/>
                    </a:cubicBezTo>
                    <a:cubicBezTo>
                      <a:pt x="7589" y="5870"/>
                      <a:pt x="7513" y="5733"/>
                      <a:pt x="7498" y="5626"/>
                    </a:cubicBezTo>
                    <a:cubicBezTo>
                      <a:pt x="7476" y="5567"/>
                      <a:pt x="7410" y="5532"/>
                      <a:pt x="7349" y="5532"/>
                    </a:cubicBezTo>
                    <a:cubicBezTo>
                      <a:pt x="7284" y="5532"/>
                      <a:pt x="7224" y="5570"/>
                      <a:pt x="7224" y="5656"/>
                    </a:cubicBezTo>
                    <a:cubicBezTo>
                      <a:pt x="7224" y="5809"/>
                      <a:pt x="7269" y="5992"/>
                      <a:pt x="7269" y="6113"/>
                    </a:cubicBezTo>
                    <a:cubicBezTo>
                      <a:pt x="7285" y="6251"/>
                      <a:pt x="7269" y="6418"/>
                      <a:pt x="7269" y="6571"/>
                    </a:cubicBezTo>
                    <a:cubicBezTo>
                      <a:pt x="7269" y="6875"/>
                      <a:pt x="7254" y="7180"/>
                      <a:pt x="7254" y="7485"/>
                    </a:cubicBezTo>
                    <a:cubicBezTo>
                      <a:pt x="7224" y="7927"/>
                      <a:pt x="7208" y="8368"/>
                      <a:pt x="7178" y="8810"/>
                    </a:cubicBezTo>
                    <a:cubicBezTo>
                      <a:pt x="7056" y="8521"/>
                      <a:pt x="6949" y="8216"/>
                      <a:pt x="6812" y="7927"/>
                    </a:cubicBezTo>
                    <a:cubicBezTo>
                      <a:pt x="6447" y="7210"/>
                      <a:pt x="6050" y="6479"/>
                      <a:pt x="5670" y="5793"/>
                    </a:cubicBezTo>
                    <a:cubicBezTo>
                      <a:pt x="5472" y="5458"/>
                      <a:pt x="5289" y="5123"/>
                      <a:pt x="5121" y="4788"/>
                    </a:cubicBezTo>
                    <a:cubicBezTo>
                      <a:pt x="4938" y="4437"/>
                      <a:pt x="4771" y="4118"/>
                      <a:pt x="4603" y="3798"/>
                    </a:cubicBezTo>
                    <a:cubicBezTo>
                      <a:pt x="4570" y="3742"/>
                      <a:pt x="4521" y="3719"/>
                      <a:pt x="4475" y="3719"/>
                    </a:cubicBezTo>
                    <a:cubicBezTo>
                      <a:pt x="4393" y="3719"/>
                      <a:pt x="4320" y="3792"/>
                      <a:pt x="4359" y="3889"/>
                    </a:cubicBezTo>
                    <a:cubicBezTo>
                      <a:pt x="4451" y="4224"/>
                      <a:pt x="4527" y="4590"/>
                      <a:pt x="4603" y="4971"/>
                    </a:cubicBezTo>
                    <a:cubicBezTo>
                      <a:pt x="4679" y="5336"/>
                      <a:pt x="4755" y="5717"/>
                      <a:pt x="4832" y="6083"/>
                    </a:cubicBezTo>
                    <a:cubicBezTo>
                      <a:pt x="4969" y="6799"/>
                      <a:pt x="5121" y="7546"/>
                      <a:pt x="5243" y="8262"/>
                    </a:cubicBezTo>
                    <a:cubicBezTo>
                      <a:pt x="5380" y="8978"/>
                      <a:pt x="5456" y="9694"/>
                      <a:pt x="5548" y="10410"/>
                    </a:cubicBezTo>
                    <a:cubicBezTo>
                      <a:pt x="5472" y="10258"/>
                      <a:pt x="5426" y="10105"/>
                      <a:pt x="5350" y="9922"/>
                    </a:cubicBezTo>
                    <a:cubicBezTo>
                      <a:pt x="5091" y="9404"/>
                      <a:pt x="4847" y="8886"/>
                      <a:pt x="4603" y="8353"/>
                    </a:cubicBezTo>
                    <a:cubicBezTo>
                      <a:pt x="4359" y="7820"/>
                      <a:pt x="4085" y="7256"/>
                      <a:pt x="3826" y="6723"/>
                    </a:cubicBezTo>
                    <a:cubicBezTo>
                      <a:pt x="3552" y="6190"/>
                      <a:pt x="3308" y="5656"/>
                      <a:pt x="3095" y="5123"/>
                    </a:cubicBezTo>
                    <a:cubicBezTo>
                      <a:pt x="2988" y="4849"/>
                      <a:pt x="2881" y="4590"/>
                      <a:pt x="2775" y="4285"/>
                    </a:cubicBezTo>
                    <a:cubicBezTo>
                      <a:pt x="2653" y="4011"/>
                      <a:pt x="2561" y="3721"/>
                      <a:pt x="2455" y="3432"/>
                    </a:cubicBezTo>
                    <a:cubicBezTo>
                      <a:pt x="2333" y="3142"/>
                      <a:pt x="2242" y="2883"/>
                      <a:pt x="2150" y="2609"/>
                    </a:cubicBezTo>
                    <a:cubicBezTo>
                      <a:pt x="2043" y="2350"/>
                      <a:pt x="1967" y="2045"/>
                      <a:pt x="1891" y="1802"/>
                    </a:cubicBezTo>
                    <a:cubicBezTo>
                      <a:pt x="1815" y="1527"/>
                      <a:pt x="1769" y="1268"/>
                      <a:pt x="1723" y="994"/>
                    </a:cubicBezTo>
                    <a:cubicBezTo>
                      <a:pt x="1693" y="705"/>
                      <a:pt x="1647" y="446"/>
                      <a:pt x="1663" y="217"/>
                    </a:cubicBezTo>
                    <a:cubicBezTo>
                      <a:pt x="1693" y="95"/>
                      <a:pt x="1647" y="19"/>
                      <a:pt x="1571" y="4"/>
                    </a:cubicBezTo>
                    <a:cubicBezTo>
                      <a:pt x="1562" y="2"/>
                      <a:pt x="1552" y="0"/>
                      <a:pt x="1542"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grpSp>
      <p:sp>
        <p:nvSpPr>
          <p:cNvPr id="2" name="Rounded Rectangle 4">
            <a:extLst>
              <a:ext uri="{FF2B5EF4-FFF2-40B4-BE49-F238E27FC236}">
                <a16:creationId xmlns:a16="http://schemas.microsoft.com/office/drawing/2014/main" id="{D916922C-7F26-5287-2129-C4CF62FB6E7C}"/>
              </a:ext>
            </a:extLst>
          </p:cNvPr>
          <p:cNvSpPr/>
          <p:nvPr/>
        </p:nvSpPr>
        <p:spPr>
          <a:xfrm>
            <a:off x="682831" y="296357"/>
            <a:ext cx="10753766" cy="1026698"/>
          </a:xfrm>
          <a:custGeom>
            <a:avLst/>
            <a:gdLst>
              <a:gd name="connsiteX0" fmla="*/ 0 w 10753766"/>
              <a:gd name="connsiteY0" fmla="*/ 171120 h 1026698"/>
              <a:gd name="connsiteX1" fmla="*/ 171120 w 10753766"/>
              <a:gd name="connsiteY1" fmla="*/ 0 h 1026698"/>
              <a:gd name="connsiteX2" fmla="*/ 541308 w 10753766"/>
              <a:gd name="connsiteY2" fmla="*/ 0 h 1026698"/>
              <a:gd name="connsiteX3" fmla="*/ 1119726 w 10753766"/>
              <a:gd name="connsiteY3" fmla="*/ 0 h 1026698"/>
              <a:gd name="connsiteX4" fmla="*/ 1385798 w 10753766"/>
              <a:gd name="connsiteY4" fmla="*/ 0 h 1026698"/>
              <a:gd name="connsiteX5" fmla="*/ 1860101 w 10753766"/>
              <a:gd name="connsiteY5" fmla="*/ 0 h 1026698"/>
              <a:gd name="connsiteX6" fmla="*/ 2542634 w 10753766"/>
              <a:gd name="connsiteY6" fmla="*/ 0 h 1026698"/>
              <a:gd name="connsiteX7" fmla="*/ 3329283 w 10753766"/>
              <a:gd name="connsiteY7" fmla="*/ 0 h 1026698"/>
              <a:gd name="connsiteX8" fmla="*/ 4011816 w 10753766"/>
              <a:gd name="connsiteY8" fmla="*/ 0 h 1026698"/>
              <a:gd name="connsiteX9" fmla="*/ 4798465 w 10753766"/>
              <a:gd name="connsiteY9" fmla="*/ 0 h 1026698"/>
              <a:gd name="connsiteX10" fmla="*/ 5272768 w 10753766"/>
              <a:gd name="connsiteY10" fmla="*/ 0 h 1026698"/>
              <a:gd name="connsiteX11" fmla="*/ 5538840 w 10753766"/>
              <a:gd name="connsiteY11" fmla="*/ 0 h 1026698"/>
              <a:gd name="connsiteX12" fmla="*/ 6325489 w 10753766"/>
              <a:gd name="connsiteY12" fmla="*/ 0 h 1026698"/>
              <a:gd name="connsiteX13" fmla="*/ 6591561 w 10753766"/>
              <a:gd name="connsiteY13" fmla="*/ 0 h 1026698"/>
              <a:gd name="connsiteX14" fmla="*/ 6961749 w 10753766"/>
              <a:gd name="connsiteY14" fmla="*/ 0 h 1026698"/>
              <a:gd name="connsiteX15" fmla="*/ 7748397 w 10753766"/>
              <a:gd name="connsiteY15" fmla="*/ 0 h 1026698"/>
              <a:gd name="connsiteX16" fmla="*/ 8535046 w 10753766"/>
              <a:gd name="connsiteY16" fmla="*/ 0 h 1026698"/>
              <a:gd name="connsiteX17" fmla="*/ 8905233 w 10753766"/>
              <a:gd name="connsiteY17" fmla="*/ 0 h 1026698"/>
              <a:gd name="connsiteX18" fmla="*/ 9275421 w 10753766"/>
              <a:gd name="connsiteY18" fmla="*/ 0 h 1026698"/>
              <a:gd name="connsiteX19" fmla="*/ 10062070 w 10753766"/>
              <a:gd name="connsiteY19" fmla="*/ 0 h 1026698"/>
              <a:gd name="connsiteX20" fmla="*/ 10582646 w 10753766"/>
              <a:gd name="connsiteY20" fmla="*/ 0 h 1026698"/>
              <a:gd name="connsiteX21" fmla="*/ 10753766 w 10753766"/>
              <a:gd name="connsiteY21" fmla="*/ 171120 h 1026698"/>
              <a:gd name="connsiteX22" fmla="*/ 10753766 w 10753766"/>
              <a:gd name="connsiteY22" fmla="*/ 506504 h 1026698"/>
              <a:gd name="connsiteX23" fmla="*/ 10753766 w 10753766"/>
              <a:gd name="connsiteY23" fmla="*/ 855578 h 1026698"/>
              <a:gd name="connsiteX24" fmla="*/ 10582646 w 10753766"/>
              <a:gd name="connsiteY24" fmla="*/ 1026698 h 1026698"/>
              <a:gd name="connsiteX25" fmla="*/ 9900113 w 10753766"/>
              <a:gd name="connsiteY25" fmla="*/ 1026698 h 1026698"/>
              <a:gd name="connsiteX26" fmla="*/ 9217579 w 10753766"/>
              <a:gd name="connsiteY26" fmla="*/ 1026698 h 1026698"/>
              <a:gd name="connsiteX27" fmla="*/ 8639161 w 10753766"/>
              <a:gd name="connsiteY27" fmla="*/ 1026698 h 1026698"/>
              <a:gd name="connsiteX28" fmla="*/ 8373089 w 10753766"/>
              <a:gd name="connsiteY28" fmla="*/ 1026698 h 1026698"/>
              <a:gd name="connsiteX29" fmla="*/ 8002901 w 10753766"/>
              <a:gd name="connsiteY29" fmla="*/ 1026698 h 1026698"/>
              <a:gd name="connsiteX30" fmla="*/ 7632714 w 10753766"/>
              <a:gd name="connsiteY30" fmla="*/ 1026698 h 1026698"/>
              <a:gd name="connsiteX31" fmla="*/ 6950180 w 10753766"/>
              <a:gd name="connsiteY31" fmla="*/ 1026698 h 1026698"/>
              <a:gd name="connsiteX32" fmla="*/ 6371762 w 10753766"/>
              <a:gd name="connsiteY32" fmla="*/ 1026698 h 1026698"/>
              <a:gd name="connsiteX33" fmla="*/ 6001575 w 10753766"/>
              <a:gd name="connsiteY33" fmla="*/ 1026698 h 1026698"/>
              <a:gd name="connsiteX34" fmla="*/ 5319041 w 10753766"/>
              <a:gd name="connsiteY34" fmla="*/ 1026698 h 1026698"/>
              <a:gd name="connsiteX35" fmla="*/ 4636508 w 10753766"/>
              <a:gd name="connsiteY35" fmla="*/ 1026698 h 1026698"/>
              <a:gd name="connsiteX36" fmla="*/ 4266320 w 10753766"/>
              <a:gd name="connsiteY36" fmla="*/ 1026698 h 1026698"/>
              <a:gd name="connsiteX37" fmla="*/ 3896133 w 10753766"/>
              <a:gd name="connsiteY37" fmla="*/ 1026698 h 1026698"/>
              <a:gd name="connsiteX38" fmla="*/ 3421830 w 10753766"/>
              <a:gd name="connsiteY38" fmla="*/ 1026698 h 1026698"/>
              <a:gd name="connsiteX39" fmla="*/ 2843412 w 10753766"/>
              <a:gd name="connsiteY39" fmla="*/ 1026698 h 1026698"/>
              <a:gd name="connsiteX40" fmla="*/ 2473224 w 10753766"/>
              <a:gd name="connsiteY40" fmla="*/ 1026698 h 1026698"/>
              <a:gd name="connsiteX41" fmla="*/ 1686575 w 10753766"/>
              <a:gd name="connsiteY41" fmla="*/ 1026698 h 1026698"/>
              <a:gd name="connsiteX42" fmla="*/ 1004042 w 10753766"/>
              <a:gd name="connsiteY42" fmla="*/ 1026698 h 1026698"/>
              <a:gd name="connsiteX43" fmla="*/ 171120 w 10753766"/>
              <a:gd name="connsiteY43" fmla="*/ 1026698 h 1026698"/>
              <a:gd name="connsiteX44" fmla="*/ 0 w 10753766"/>
              <a:gd name="connsiteY44" fmla="*/ 855578 h 1026698"/>
              <a:gd name="connsiteX45" fmla="*/ 0 w 10753766"/>
              <a:gd name="connsiteY45" fmla="*/ 513349 h 1026698"/>
              <a:gd name="connsiteX46" fmla="*/ 0 w 10753766"/>
              <a:gd name="connsiteY46" fmla="*/ 171120 h 102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53766" h="1026698" extrusionOk="0">
                <a:moveTo>
                  <a:pt x="0" y="171120"/>
                </a:moveTo>
                <a:cubicBezTo>
                  <a:pt x="1303" y="70763"/>
                  <a:pt x="82193" y="18062"/>
                  <a:pt x="171120" y="0"/>
                </a:cubicBezTo>
                <a:cubicBezTo>
                  <a:pt x="277397" y="-39816"/>
                  <a:pt x="410349" y="21604"/>
                  <a:pt x="541308" y="0"/>
                </a:cubicBezTo>
                <a:cubicBezTo>
                  <a:pt x="672267" y="-21604"/>
                  <a:pt x="838626" y="44276"/>
                  <a:pt x="1119726" y="0"/>
                </a:cubicBezTo>
                <a:cubicBezTo>
                  <a:pt x="1400826" y="-44276"/>
                  <a:pt x="1258158" y="3357"/>
                  <a:pt x="1385798" y="0"/>
                </a:cubicBezTo>
                <a:cubicBezTo>
                  <a:pt x="1513438" y="-3357"/>
                  <a:pt x="1723091" y="37971"/>
                  <a:pt x="1860101" y="0"/>
                </a:cubicBezTo>
                <a:cubicBezTo>
                  <a:pt x="1997111" y="-37971"/>
                  <a:pt x="2363247" y="4843"/>
                  <a:pt x="2542634" y="0"/>
                </a:cubicBezTo>
                <a:cubicBezTo>
                  <a:pt x="2722021" y="-4843"/>
                  <a:pt x="3025341" y="87519"/>
                  <a:pt x="3329283" y="0"/>
                </a:cubicBezTo>
                <a:cubicBezTo>
                  <a:pt x="3633225" y="-87519"/>
                  <a:pt x="3714898" y="50426"/>
                  <a:pt x="4011816" y="0"/>
                </a:cubicBezTo>
                <a:cubicBezTo>
                  <a:pt x="4308734" y="-50426"/>
                  <a:pt x="4545696" y="32499"/>
                  <a:pt x="4798465" y="0"/>
                </a:cubicBezTo>
                <a:cubicBezTo>
                  <a:pt x="5051234" y="-32499"/>
                  <a:pt x="5065808" y="29221"/>
                  <a:pt x="5272768" y="0"/>
                </a:cubicBezTo>
                <a:cubicBezTo>
                  <a:pt x="5479728" y="-29221"/>
                  <a:pt x="5461096" y="11848"/>
                  <a:pt x="5538840" y="0"/>
                </a:cubicBezTo>
                <a:cubicBezTo>
                  <a:pt x="5616584" y="-11848"/>
                  <a:pt x="6025092" y="47438"/>
                  <a:pt x="6325489" y="0"/>
                </a:cubicBezTo>
                <a:cubicBezTo>
                  <a:pt x="6625886" y="-47438"/>
                  <a:pt x="6478472" y="4166"/>
                  <a:pt x="6591561" y="0"/>
                </a:cubicBezTo>
                <a:cubicBezTo>
                  <a:pt x="6704650" y="-4166"/>
                  <a:pt x="6782289" y="225"/>
                  <a:pt x="6961749" y="0"/>
                </a:cubicBezTo>
                <a:cubicBezTo>
                  <a:pt x="7141209" y="-225"/>
                  <a:pt x="7401008" y="51732"/>
                  <a:pt x="7748397" y="0"/>
                </a:cubicBezTo>
                <a:cubicBezTo>
                  <a:pt x="8095786" y="-51732"/>
                  <a:pt x="8158139" y="16302"/>
                  <a:pt x="8535046" y="0"/>
                </a:cubicBezTo>
                <a:cubicBezTo>
                  <a:pt x="8911953" y="-16302"/>
                  <a:pt x="8755526" y="36047"/>
                  <a:pt x="8905233" y="0"/>
                </a:cubicBezTo>
                <a:cubicBezTo>
                  <a:pt x="9054940" y="-36047"/>
                  <a:pt x="9146696" y="32779"/>
                  <a:pt x="9275421" y="0"/>
                </a:cubicBezTo>
                <a:cubicBezTo>
                  <a:pt x="9404146" y="-32779"/>
                  <a:pt x="9710865" y="10964"/>
                  <a:pt x="10062070" y="0"/>
                </a:cubicBezTo>
                <a:cubicBezTo>
                  <a:pt x="10413275" y="-10964"/>
                  <a:pt x="10412222" y="35739"/>
                  <a:pt x="10582646" y="0"/>
                </a:cubicBezTo>
                <a:cubicBezTo>
                  <a:pt x="10679385" y="1809"/>
                  <a:pt x="10765316" y="66965"/>
                  <a:pt x="10753766" y="171120"/>
                </a:cubicBezTo>
                <a:cubicBezTo>
                  <a:pt x="10772228" y="248745"/>
                  <a:pt x="10731183" y="425157"/>
                  <a:pt x="10753766" y="506504"/>
                </a:cubicBezTo>
                <a:cubicBezTo>
                  <a:pt x="10776349" y="587851"/>
                  <a:pt x="10737708" y="761412"/>
                  <a:pt x="10753766" y="855578"/>
                </a:cubicBezTo>
                <a:cubicBezTo>
                  <a:pt x="10747146" y="943441"/>
                  <a:pt x="10671515" y="1048715"/>
                  <a:pt x="10582646" y="1026698"/>
                </a:cubicBezTo>
                <a:cubicBezTo>
                  <a:pt x="10369731" y="1094934"/>
                  <a:pt x="10197957" y="959697"/>
                  <a:pt x="9900113" y="1026698"/>
                </a:cubicBezTo>
                <a:cubicBezTo>
                  <a:pt x="9602269" y="1093699"/>
                  <a:pt x="9480177" y="945287"/>
                  <a:pt x="9217579" y="1026698"/>
                </a:cubicBezTo>
                <a:cubicBezTo>
                  <a:pt x="8954981" y="1108109"/>
                  <a:pt x="8863439" y="973848"/>
                  <a:pt x="8639161" y="1026698"/>
                </a:cubicBezTo>
                <a:cubicBezTo>
                  <a:pt x="8414883" y="1079548"/>
                  <a:pt x="8482153" y="1002043"/>
                  <a:pt x="8373089" y="1026698"/>
                </a:cubicBezTo>
                <a:cubicBezTo>
                  <a:pt x="8264025" y="1051353"/>
                  <a:pt x="8157590" y="985065"/>
                  <a:pt x="8002901" y="1026698"/>
                </a:cubicBezTo>
                <a:cubicBezTo>
                  <a:pt x="7848212" y="1068331"/>
                  <a:pt x="7802331" y="1001407"/>
                  <a:pt x="7632714" y="1026698"/>
                </a:cubicBezTo>
                <a:cubicBezTo>
                  <a:pt x="7463097" y="1051989"/>
                  <a:pt x="7087036" y="979619"/>
                  <a:pt x="6950180" y="1026698"/>
                </a:cubicBezTo>
                <a:cubicBezTo>
                  <a:pt x="6813324" y="1073777"/>
                  <a:pt x="6597123" y="1007914"/>
                  <a:pt x="6371762" y="1026698"/>
                </a:cubicBezTo>
                <a:cubicBezTo>
                  <a:pt x="6146401" y="1045482"/>
                  <a:pt x="6119902" y="1015841"/>
                  <a:pt x="6001575" y="1026698"/>
                </a:cubicBezTo>
                <a:cubicBezTo>
                  <a:pt x="5883248" y="1037555"/>
                  <a:pt x="5456950" y="988447"/>
                  <a:pt x="5319041" y="1026698"/>
                </a:cubicBezTo>
                <a:cubicBezTo>
                  <a:pt x="5181132" y="1064949"/>
                  <a:pt x="4796519" y="972432"/>
                  <a:pt x="4636508" y="1026698"/>
                </a:cubicBezTo>
                <a:cubicBezTo>
                  <a:pt x="4476497" y="1080964"/>
                  <a:pt x="4343596" y="1017238"/>
                  <a:pt x="4266320" y="1026698"/>
                </a:cubicBezTo>
                <a:cubicBezTo>
                  <a:pt x="4189044" y="1036158"/>
                  <a:pt x="4040089" y="1003681"/>
                  <a:pt x="3896133" y="1026698"/>
                </a:cubicBezTo>
                <a:cubicBezTo>
                  <a:pt x="3752177" y="1049715"/>
                  <a:pt x="3640338" y="1003054"/>
                  <a:pt x="3421830" y="1026698"/>
                </a:cubicBezTo>
                <a:cubicBezTo>
                  <a:pt x="3203322" y="1050342"/>
                  <a:pt x="3053355" y="962123"/>
                  <a:pt x="2843412" y="1026698"/>
                </a:cubicBezTo>
                <a:cubicBezTo>
                  <a:pt x="2633469" y="1091273"/>
                  <a:pt x="2560300" y="1022802"/>
                  <a:pt x="2473224" y="1026698"/>
                </a:cubicBezTo>
                <a:cubicBezTo>
                  <a:pt x="2386148" y="1030594"/>
                  <a:pt x="2079607" y="1024893"/>
                  <a:pt x="1686575" y="1026698"/>
                </a:cubicBezTo>
                <a:cubicBezTo>
                  <a:pt x="1293543" y="1028503"/>
                  <a:pt x="1244504" y="985496"/>
                  <a:pt x="1004042" y="1026698"/>
                </a:cubicBezTo>
                <a:cubicBezTo>
                  <a:pt x="763580" y="1067900"/>
                  <a:pt x="527554" y="965155"/>
                  <a:pt x="171120" y="1026698"/>
                </a:cubicBezTo>
                <a:cubicBezTo>
                  <a:pt x="94393" y="1020458"/>
                  <a:pt x="526" y="932642"/>
                  <a:pt x="0" y="855578"/>
                </a:cubicBezTo>
                <a:cubicBezTo>
                  <a:pt x="-24402" y="694647"/>
                  <a:pt x="11104" y="594100"/>
                  <a:pt x="0" y="513349"/>
                </a:cubicBezTo>
                <a:cubicBezTo>
                  <a:pt x="-11104" y="432598"/>
                  <a:pt x="29591" y="316896"/>
                  <a:pt x="0" y="171120"/>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2. Chuyện gì xảy ra khi Bác gần qua được suối?</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81759-1C6D-8DEA-7F6D-6D2F9164DB7F}"/>
              </a:ext>
            </a:extLst>
          </p:cNvPr>
          <p:cNvSpPr txBox="1"/>
          <p:nvPr/>
        </p:nvSpPr>
        <p:spPr>
          <a:xfrm>
            <a:off x="1632051" y="2718985"/>
            <a:ext cx="9188367" cy="1754326"/>
          </a:xfrm>
          <a:prstGeom prst="rect">
            <a:avLst/>
          </a:prstGeom>
          <a:noFill/>
        </p:spPr>
        <p:txBody>
          <a:bodyPr wrap="square" rtlCol="0">
            <a:spAutoFit/>
          </a:bodyPr>
          <a:lstStyle/>
          <a:p>
            <a:pPr algn="just"/>
            <a:r>
              <a:rPr lang="en-US" sz="5400">
                <a:solidFill>
                  <a:schemeClr val="tx1"/>
                </a:solidFill>
                <a:latin typeface="Arial" panose="020B0604020202020204" pitchFamily="34" charset="0"/>
                <a:cs typeface="Arial" panose="020B0604020202020204" pitchFamily="34" charset="0"/>
              </a:rPr>
              <a:t>Khi Bác gần qua suối, Bác trượt chân, suýt ngã.</a:t>
            </a:r>
            <a:endParaRPr lang="en-US" sz="5400" i="1">
              <a:solidFill>
                <a:srgbClr val="C00000"/>
              </a:solidFill>
            </a:endParaRPr>
          </a:p>
        </p:txBody>
      </p:sp>
    </p:spTree>
    <p:extLst>
      <p:ext uri="{BB962C8B-B14F-4D97-AF65-F5344CB8AC3E}">
        <p14:creationId xmlns:p14="http://schemas.microsoft.com/office/powerpoint/2010/main" val="12944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515917" y="141021"/>
            <a:ext cx="11302340" cy="975523"/>
          </a:xfrm>
          <a:custGeom>
            <a:avLst/>
            <a:gdLst>
              <a:gd name="connsiteX0" fmla="*/ 0 w 11302340"/>
              <a:gd name="connsiteY0" fmla="*/ 162590 h 975523"/>
              <a:gd name="connsiteX1" fmla="*/ 162590 w 11302340"/>
              <a:gd name="connsiteY1" fmla="*/ 0 h 975523"/>
              <a:gd name="connsiteX2" fmla="*/ 520792 w 11302340"/>
              <a:gd name="connsiteY2" fmla="*/ 0 h 975523"/>
              <a:gd name="connsiteX3" fmla="*/ 1098537 w 11302340"/>
              <a:gd name="connsiteY3" fmla="*/ 0 h 975523"/>
              <a:gd name="connsiteX4" fmla="*/ 1346968 w 11302340"/>
              <a:gd name="connsiteY4" fmla="*/ 0 h 975523"/>
              <a:gd name="connsiteX5" fmla="*/ 1814941 w 11302340"/>
              <a:gd name="connsiteY5" fmla="*/ 0 h 975523"/>
              <a:gd name="connsiteX6" fmla="*/ 2502458 w 11302340"/>
              <a:gd name="connsiteY6" fmla="*/ 0 h 975523"/>
              <a:gd name="connsiteX7" fmla="*/ 3299747 w 11302340"/>
              <a:gd name="connsiteY7" fmla="*/ 0 h 975523"/>
              <a:gd name="connsiteX8" fmla="*/ 3987264 w 11302340"/>
              <a:gd name="connsiteY8" fmla="*/ 0 h 975523"/>
              <a:gd name="connsiteX9" fmla="*/ 4784552 w 11302340"/>
              <a:gd name="connsiteY9" fmla="*/ 0 h 975523"/>
              <a:gd name="connsiteX10" fmla="*/ 5252526 w 11302340"/>
              <a:gd name="connsiteY10" fmla="*/ 0 h 975523"/>
              <a:gd name="connsiteX11" fmla="*/ 5500956 w 11302340"/>
              <a:gd name="connsiteY11" fmla="*/ 0 h 975523"/>
              <a:gd name="connsiteX12" fmla="*/ 6298245 w 11302340"/>
              <a:gd name="connsiteY12" fmla="*/ 0 h 975523"/>
              <a:gd name="connsiteX13" fmla="*/ 6546675 w 11302340"/>
              <a:gd name="connsiteY13" fmla="*/ 0 h 975523"/>
              <a:gd name="connsiteX14" fmla="*/ 6904877 w 11302340"/>
              <a:gd name="connsiteY14" fmla="*/ 0 h 975523"/>
              <a:gd name="connsiteX15" fmla="*/ 7702166 w 11302340"/>
              <a:gd name="connsiteY15" fmla="*/ 0 h 975523"/>
              <a:gd name="connsiteX16" fmla="*/ 8499454 w 11302340"/>
              <a:gd name="connsiteY16" fmla="*/ 0 h 975523"/>
              <a:gd name="connsiteX17" fmla="*/ 8857656 w 11302340"/>
              <a:gd name="connsiteY17" fmla="*/ 0 h 975523"/>
              <a:gd name="connsiteX18" fmla="*/ 9215858 w 11302340"/>
              <a:gd name="connsiteY18" fmla="*/ 0 h 975523"/>
              <a:gd name="connsiteX19" fmla="*/ 10013147 w 11302340"/>
              <a:gd name="connsiteY19" fmla="*/ 0 h 975523"/>
              <a:gd name="connsiteX20" fmla="*/ 10261577 w 11302340"/>
              <a:gd name="connsiteY20" fmla="*/ 0 h 975523"/>
              <a:gd name="connsiteX21" fmla="*/ 10510008 w 11302340"/>
              <a:gd name="connsiteY21" fmla="*/ 0 h 975523"/>
              <a:gd name="connsiteX22" fmla="*/ 11139750 w 11302340"/>
              <a:gd name="connsiteY22" fmla="*/ 0 h 975523"/>
              <a:gd name="connsiteX23" fmla="*/ 11302340 w 11302340"/>
              <a:gd name="connsiteY23" fmla="*/ 162590 h 975523"/>
              <a:gd name="connsiteX24" fmla="*/ 11302340 w 11302340"/>
              <a:gd name="connsiteY24" fmla="*/ 481258 h 975523"/>
              <a:gd name="connsiteX25" fmla="*/ 11302340 w 11302340"/>
              <a:gd name="connsiteY25" fmla="*/ 812933 h 975523"/>
              <a:gd name="connsiteX26" fmla="*/ 11139750 w 11302340"/>
              <a:gd name="connsiteY26" fmla="*/ 975523 h 975523"/>
              <a:gd name="connsiteX27" fmla="*/ 10452233 w 11302340"/>
              <a:gd name="connsiteY27" fmla="*/ 975523 h 975523"/>
              <a:gd name="connsiteX28" fmla="*/ 10203803 w 11302340"/>
              <a:gd name="connsiteY28" fmla="*/ 975523 h 975523"/>
              <a:gd name="connsiteX29" fmla="*/ 9845601 w 11302340"/>
              <a:gd name="connsiteY29" fmla="*/ 975523 h 975523"/>
              <a:gd name="connsiteX30" fmla="*/ 9487399 w 11302340"/>
              <a:gd name="connsiteY30" fmla="*/ 975523 h 975523"/>
              <a:gd name="connsiteX31" fmla="*/ 8799882 w 11302340"/>
              <a:gd name="connsiteY31" fmla="*/ 975523 h 975523"/>
              <a:gd name="connsiteX32" fmla="*/ 8222136 w 11302340"/>
              <a:gd name="connsiteY32" fmla="*/ 975523 h 975523"/>
              <a:gd name="connsiteX33" fmla="*/ 7863934 w 11302340"/>
              <a:gd name="connsiteY33" fmla="*/ 975523 h 975523"/>
              <a:gd name="connsiteX34" fmla="*/ 7176417 w 11302340"/>
              <a:gd name="connsiteY34" fmla="*/ 975523 h 975523"/>
              <a:gd name="connsiteX35" fmla="*/ 6488901 w 11302340"/>
              <a:gd name="connsiteY35" fmla="*/ 975523 h 975523"/>
              <a:gd name="connsiteX36" fmla="*/ 6130699 w 11302340"/>
              <a:gd name="connsiteY36" fmla="*/ 975523 h 975523"/>
              <a:gd name="connsiteX37" fmla="*/ 5772497 w 11302340"/>
              <a:gd name="connsiteY37" fmla="*/ 975523 h 975523"/>
              <a:gd name="connsiteX38" fmla="*/ 5304523 w 11302340"/>
              <a:gd name="connsiteY38" fmla="*/ 975523 h 975523"/>
              <a:gd name="connsiteX39" fmla="*/ 4726778 w 11302340"/>
              <a:gd name="connsiteY39" fmla="*/ 975523 h 975523"/>
              <a:gd name="connsiteX40" fmla="*/ 4368576 w 11302340"/>
              <a:gd name="connsiteY40" fmla="*/ 975523 h 975523"/>
              <a:gd name="connsiteX41" fmla="*/ 3571287 w 11302340"/>
              <a:gd name="connsiteY41" fmla="*/ 975523 h 975523"/>
              <a:gd name="connsiteX42" fmla="*/ 2883770 w 11302340"/>
              <a:gd name="connsiteY42" fmla="*/ 975523 h 975523"/>
              <a:gd name="connsiteX43" fmla="*/ 2196253 w 11302340"/>
              <a:gd name="connsiteY43" fmla="*/ 975523 h 975523"/>
              <a:gd name="connsiteX44" fmla="*/ 1508736 w 11302340"/>
              <a:gd name="connsiteY44" fmla="*/ 975523 h 975523"/>
              <a:gd name="connsiteX45" fmla="*/ 930991 w 11302340"/>
              <a:gd name="connsiteY45" fmla="*/ 975523 h 975523"/>
              <a:gd name="connsiteX46" fmla="*/ 162590 w 11302340"/>
              <a:gd name="connsiteY46" fmla="*/ 975523 h 975523"/>
              <a:gd name="connsiteX47" fmla="*/ 0 w 11302340"/>
              <a:gd name="connsiteY47" fmla="*/ 812933 h 975523"/>
              <a:gd name="connsiteX48" fmla="*/ 0 w 11302340"/>
              <a:gd name="connsiteY48" fmla="*/ 481258 h 975523"/>
              <a:gd name="connsiteX49" fmla="*/ 0 w 11302340"/>
              <a:gd name="connsiteY49" fmla="*/ 162590 h 97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975523" extrusionOk="0">
                <a:moveTo>
                  <a:pt x="0" y="162590"/>
                </a:moveTo>
                <a:cubicBezTo>
                  <a:pt x="5177" y="49560"/>
                  <a:pt x="74825" y="6574"/>
                  <a:pt x="162590" y="0"/>
                </a:cubicBezTo>
                <a:cubicBezTo>
                  <a:pt x="270880" y="-36818"/>
                  <a:pt x="426821" y="3068"/>
                  <a:pt x="520792" y="0"/>
                </a:cubicBezTo>
                <a:cubicBezTo>
                  <a:pt x="614763" y="-3068"/>
                  <a:pt x="834034" y="13224"/>
                  <a:pt x="1098537" y="0"/>
                </a:cubicBezTo>
                <a:cubicBezTo>
                  <a:pt x="1363041" y="-13224"/>
                  <a:pt x="1272114" y="12171"/>
                  <a:pt x="1346968" y="0"/>
                </a:cubicBezTo>
                <a:cubicBezTo>
                  <a:pt x="1421822" y="-12171"/>
                  <a:pt x="1627186" y="38538"/>
                  <a:pt x="1814941" y="0"/>
                </a:cubicBezTo>
                <a:cubicBezTo>
                  <a:pt x="2002696" y="-38538"/>
                  <a:pt x="2279287" y="51575"/>
                  <a:pt x="2502458" y="0"/>
                </a:cubicBezTo>
                <a:cubicBezTo>
                  <a:pt x="2725629" y="-51575"/>
                  <a:pt x="3063369" y="9547"/>
                  <a:pt x="3299747" y="0"/>
                </a:cubicBezTo>
                <a:cubicBezTo>
                  <a:pt x="3536125" y="-9547"/>
                  <a:pt x="3690580" y="15167"/>
                  <a:pt x="3987264" y="0"/>
                </a:cubicBezTo>
                <a:cubicBezTo>
                  <a:pt x="4283948" y="-15167"/>
                  <a:pt x="4526023" y="27432"/>
                  <a:pt x="4784552" y="0"/>
                </a:cubicBezTo>
                <a:cubicBezTo>
                  <a:pt x="5043081" y="-27432"/>
                  <a:pt x="5132419" y="50079"/>
                  <a:pt x="5252526" y="0"/>
                </a:cubicBezTo>
                <a:cubicBezTo>
                  <a:pt x="5372633" y="-50079"/>
                  <a:pt x="5381270" y="11287"/>
                  <a:pt x="5500956" y="0"/>
                </a:cubicBezTo>
                <a:cubicBezTo>
                  <a:pt x="5620642" y="-11287"/>
                  <a:pt x="5906449" y="87873"/>
                  <a:pt x="6298245" y="0"/>
                </a:cubicBezTo>
                <a:cubicBezTo>
                  <a:pt x="6690041" y="-87873"/>
                  <a:pt x="6452706" y="14211"/>
                  <a:pt x="6546675" y="0"/>
                </a:cubicBezTo>
                <a:cubicBezTo>
                  <a:pt x="6640644" y="-14211"/>
                  <a:pt x="6802959" y="35019"/>
                  <a:pt x="6904877" y="0"/>
                </a:cubicBezTo>
                <a:cubicBezTo>
                  <a:pt x="7006795" y="-35019"/>
                  <a:pt x="7468461" y="80695"/>
                  <a:pt x="7702166" y="0"/>
                </a:cubicBezTo>
                <a:cubicBezTo>
                  <a:pt x="7935871" y="-80695"/>
                  <a:pt x="8199582" y="65726"/>
                  <a:pt x="8499454" y="0"/>
                </a:cubicBezTo>
                <a:cubicBezTo>
                  <a:pt x="8799326" y="-65726"/>
                  <a:pt x="8716821" y="42233"/>
                  <a:pt x="8857656" y="0"/>
                </a:cubicBezTo>
                <a:cubicBezTo>
                  <a:pt x="8998491" y="-42233"/>
                  <a:pt x="9125685" y="36629"/>
                  <a:pt x="9215858" y="0"/>
                </a:cubicBezTo>
                <a:cubicBezTo>
                  <a:pt x="9306031" y="-36629"/>
                  <a:pt x="9686274" y="23560"/>
                  <a:pt x="10013147" y="0"/>
                </a:cubicBezTo>
                <a:cubicBezTo>
                  <a:pt x="10340020" y="-23560"/>
                  <a:pt x="10198041" y="5504"/>
                  <a:pt x="10261577" y="0"/>
                </a:cubicBezTo>
                <a:cubicBezTo>
                  <a:pt x="10325113" y="-5504"/>
                  <a:pt x="10400711" y="13160"/>
                  <a:pt x="10510008" y="0"/>
                </a:cubicBezTo>
                <a:cubicBezTo>
                  <a:pt x="10619305" y="-13160"/>
                  <a:pt x="11013418" y="47523"/>
                  <a:pt x="11139750" y="0"/>
                </a:cubicBezTo>
                <a:cubicBezTo>
                  <a:pt x="11243467" y="-21599"/>
                  <a:pt x="11287765" y="51766"/>
                  <a:pt x="11302340" y="162590"/>
                </a:cubicBezTo>
                <a:cubicBezTo>
                  <a:pt x="11337883" y="300883"/>
                  <a:pt x="11295616" y="359825"/>
                  <a:pt x="11302340" y="481258"/>
                </a:cubicBezTo>
                <a:cubicBezTo>
                  <a:pt x="11309064" y="602691"/>
                  <a:pt x="11299060" y="659634"/>
                  <a:pt x="11302340" y="812933"/>
                </a:cubicBezTo>
                <a:cubicBezTo>
                  <a:pt x="11290194" y="898204"/>
                  <a:pt x="11237947" y="971497"/>
                  <a:pt x="11139750" y="975523"/>
                </a:cubicBezTo>
                <a:cubicBezTo>
                  <a:pt x="10892208" y="992278"/>
                  <a:pt x="10636371" y="962014"/>
                  <a:pt x="10452233" y="975523"/>
                </a:cubicBezTo>
                <a:cubicBezTo>
                  <a:pt x="10268095" y="989032"/>
                  <a:pt x="10256855" y="952527"/>
                  <a:pt x="10203803" y="975523"/>
                </a:cubicBezTo>
                <a:cubicBezTo>
                  <a:pt x="10150751" y="998519"/>
                  <a:pt x="9917453" y="961374"/>
                  <a:pt x="9845601" y="975523"/>
                </a:cubicBezTo>
                <a:cubicBezTo>
                  <a:pt x="9773749" y="989672"/>
                  <a:pt x="9660301" y="952459"/>
                  <a:pt x="9487399" y="975523"/>
                </a:cubicBezTo>
                <a:cubicBezTo>
                  <a:pt x="9314497" y="998587"/>
                  <a:pt x="8987748" y="934710"/>
                  <a:pt x="8799882" y="975523"/>
                </a:cubicBezTo>
                <a:cubicBezTo>
                  <a:pt x="8612016" y="1016336"/>
                  <a:pt x="8466594" y="928669"/>
                  <a:pt x="8222136" y="975523"/>
                </a:cubicBezTo>
                <a:cubicBezTo>
                  <a:pt x="7977678" y="1022377"/>
                  <a:pt x="7971918" y="949144"/>
                  <a:pt x="7863934" y="975523"/>
                </a:cubicBezTo>
                <a:cubicBezTo>
                  <a:pt x="7755950" y="1001902"/>
                  <a:pt x="7323606" y="894656"/>
                  <a:pt x="7176417" y="975523"/>
                </a:cubicBezTo>
                <a:cubicBezTo>
                  <a:pt x="7029228" y="1056390"/>
                  <a:pt x="6747682" y="946331"/>
                  <a:pt x="6488901" y="975523"/>
                </a:cubicBezTo>
                <a:cubicBezTo>
                  <a:pt x="6230120" y="1004715"/>
                  <a:pt x="6307142" y="949072"/>
                  <a:pt x="6130699" y="975523"/>
                </a:cubicBezTo>
                <a:cubicBezTo>
                  <a:pt x="5954256" y="1001974"/>
                  <a:pt x="5856473" y="947178"/>
                  <a:pt x="5772497" y="975523"/>
                </a:cubicBezTo>
                <a:cubicBezTo>
                  <a:pt x="5688521" y="1003868"/>
                  <a:pt x="5477542" y="932779"/>
                  <a:pt x="5304523" y="975523"/>
                </a:cubicBezTo>
                <a:cubicBezTo>
                  <a:pt x="5131504" y="1018267"/>
                  <a:pt x="4992259" y="925143"/>
                  <a:pt x="4726778" y="975523"/>
                </a:cubicBezTo>
                <a:cubicBezTo>
                  <a:pt x="4461297" y="1025903"/>
                  <a:pt x="4525891" y="965983"/>
                  <a:pt x="4368576" y="975523"/>
                </a:cubicBezTo>
                <a:cubicBezTo>
                  <a:pt x="4211261" y="985063"/>
                  <a:pt x="3910674" y="966933"/>
                  <a:pt x="3571287" y="975523"/>
                </a:cubicBezTo>
                <a:cubicBezTo>
                  <a:pt x="3231900" y="984113"/>
                  <a:pt x="3114189" y="953617"/>
                  <a:pt x="2883770" y="975523"/>
                </a:cubicBezTo>
                <a:cubicBezTo>
                  <a:pt x="2653351" y="997429"/>
                  <a:pt x="2494222" y="895881"/>
                  <a:pt x="2196253" y="975523"/>
                </a:cubicBezTo>
                <a:cubicBezTo>
                  <a:pt x="1898284" y="1055165"/>
                  <a:pt x="1742178" y="952739"/>
                  <a:pt x="1508736" y="975523"/>
                </a:cubicBezTo>
                <a:cubicBezTo>
                  <a:pt x="1275294" y="998307"/>
                  <a:pt x="1197727" y="924870"/>
                  <a:pt x="930991" y="975523"/>
                </a:cubicBezTo>
                <a:cubicBezTo>
                  <a:pt x="664255" y="1026176"/>
                  <a:pt x="478233" y="945840"/>
                  <a:pt x="162590" y="975523"/>
                </a:cubicBezTo>
                <a:cubicBezTo>
                  <a:pt x="72963" y="985750"/>
                  <a:pt x="486" y="894404"/>
                  <a:pt x="0" y="812933"/>
                </a:cubicBezTo>
                <a:cubicBezTo>
                  <a:pt x="-1092" y="709669"/>
                  <a:pt x="17501" y="575463"/>
                  <a:pt x="0" y="481258"/>
                </a:cubicBezTo>
                <a:cubicBezTo>
                  <a:pt x="-17501" y="387054"/>
                  <a:pt x="35569" y="260795"/>
                  <a:pt x="0" y="162590"/>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3. Biết hòn đá có rêu trơn, Bác đã làm gì? Vì sao Bác làm như vậy?</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845FCE-29A5-7BF5-317E-601BC15D5545}"/>
              </a:ext>
            </a:extLst>
          </p:cNvPr>
          <p:cNvSpPr txBox="1"/>
          <p:nvPr/>
        </p:nvSpPr>
        <p:spPr>
          <a:xfrm>
            <a:off x="350399" y="1677155"/>
            <a:ext cx="11432011" cy="4585871"/>
          </a:xfrm>
          <a:prstGeom prst="rect">
            <a:avLst/>
          </a:prstGeom>
          <a:noFill/>
        </p:spPr>
        <p:txBody>
          <a:bodyPr wrap="square">
            <a:spAutoFit/>
          </a:bodyPr>
          <a:lstStyle/>
          <a:p>
            <a:pPr marL="365760" algn="just"/>
            <a:r>
              <a:rPr lang="en-US" sz="3600"/>
              <a:t>	</a:t>
            </a:r>
            <a:r>
              <a:rPr lang="vi-VN" sz="3600"/>
              <a:t>Gần qua hết suối, chợt Bác trượt chân suýt ngã. Bác xem lại chỗ vừa trượt chân và nói:</a:t>
            </a:r>
            <a:endParaRPr lang="en-US" sz="3600"/>
          </a:p>
          <a:p>
            <a:pPr marL="365760" algn="just"/>
            <a:r>
              <a:rPr lang="en-US" sz="3600"/>
              <a:t>	–</a:t>
            </a:r>
            <a:r>
              <a:rPr lang="vi-VN" sz="3600"/>
              <a:t> Hòn đá đã tròn lại có nhiều rêu trơn. Hơn nữa chỗ này sắp đến bờ, thường dễ sinh ra chủ quan, nên rất </a:t>
            </a:r>
            <a:r>
              <a:rPr lang="en-US" sz="3600"/>
              <a:t>dễ </a:t>
            </a:r>
            <a:r>
              <a:rPr lang="vi-VN" sz="3600"/>
              <a:t>ngã.</a:t>
            </a:r>
          </a:p>
          <a:p>
            <a:pPr marL="365760" algn="just"/>
            <a:r>
              <a:rPr lang="en-US" sz="3600"/>
              <a:t>	</a:t>
            </a:r>
            <a:r>
              <a:rPr lang="vi-VN" sz="3600"/>
              <a:t>Nói xong, Bác cúi xuống</a:t>
            </a:r>
            <a:r>
              <a:rPr lang="en-US" sz="3600"/>
              <a:t>, nhặt hòn đá, đặt lên bờ. Bác bảo</a:t>
            </a:r>
            <a:r>
              <a:rPr lang="vi-VN" sz="3600"/>
              <a:t>:</a:t>
            </a:r>
            <a:endParaRPr lang="en-US" sz="3600"/>
          </a:p>
          <a:p>
            <a:pPr marL="365760" algn="just"/>
            <a:r>
              <a:rPr lang="en-US" sz="4000"/>
              <a:t>	– </a:t>
            </a:r>
            <a:r>
              <a:rPr lang="vi-VN" sz="3600"/>
              <a:t>Phải tránh cho người đi sau khỏi ngã.</a:t>
            </a:r>
            <a:endParaRPr lang="en-US" sz="3200"/>
          </a:p>
        </p:txBody>
      </p:sp>
      <p:sp>
        <p:nvSpPr>
          <p:cNvPr id="5" name="TextBox 4">
            <a:extLst>
              <a:ext uri="{FF2B5EF4-FFF2-40B4-BE49-F238E27FC236}">
                <a16:creationId xmlns:a16="http://schemas.microsoft.com/office/drawing/2014/main" id="{CF345939-1AC9-7723-0EE9-668C523D3C07}"/>
              </a:ext>
            </a:extLst>
          </p:cNvPr>
          <p:cNvSpPr txBox="1"/>
          <p:nvPr/>
        </p:nvSpPr>
        <p:spPr>
          <a:xfrm>
            <a:off x="2358964" y="6396335"/>
            <a:ext cx="7601285" cy="461665"/>
          </a:xfrm>
          <a:prstGeom prst="rect">
            <a:avLst/>
          </a:prstGeom>
          <a:noFill/>
        </p:spPr>
        <p:txBody>
          <a:bodyPr wrap="square">
            <a:spAutoFit/>
          </a:bodyPr>
          <a:lstStyle/>
          <a:p>
            <a:pPr algn="ctr"/>
            <a:r>
              <a:rPr lang="en-US" sz="2400"/>
              <a:t>Học sinh đọc thầm đoạn 2.</a:t>
            </a:r>
            <a:endParaRPr lang="en-US" sz="2000"/>
          </a:p>
        </p:txBody>
      </p:sp>
      <p:cxnSp>
        <p:nvCxnSpPr>
          <p:cNvPr id="6" name="Straight Connector 5">
            <a:extLst>
              <a:ext uri="{FF2B5EF4-FFF2-40B4-BE49-F238E27FC236}">
                <a16:creationId xmlns:a16="http://schemas.microsoft.com/office/drawing/2014/main" id="{4BC2204D-DD4E-D894-3460-067CBEF9A0C8}"/>
              </a:ext>
            </a:extLst>
          </p:cNvPr>
          <p:cNvCxnSpPr>
            <a:cxnSpLocks/>
          </p:cNvCxnSpPr>
          <p:nvPr/>
        </p:nvCxnSpPr>
        <p:spPr>
          <a:xfrm>
            <a:off x="1384300" y="5014685"/>
            <a:ext cx="102271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AAE62880-BF59-A42C-BE72-452257EB8591}"/>
              </a:ext>
            </a:extLst>
          </p:cNvPr>
          <p:cNvCxnSpPr>
            <a:cxnSpLocks/>
          </p:cNvCxnSpPr>
          <p:nvPr/>
        </p:nvCxnSpPr>
        <p:spPr>
          <a:xfrm>
            <a:off x="810986" y="5558971"/>
            <a:ext cx="26143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CECE06-0F3E-4B10-1029-D38D11FAA9BF}"/>
              </a:ext>
            </a:extLst>
          </p:cNvPr>
          <p:cNvCxnSpPr>
            <a:cxnSpLocks/>
          </p:cNvCxnSpPr>
          <p:nvPr/>
        </p:nvCxnSpPr>
        <p:spPr>
          <a:xfrm>
            <a:off x="1834243" y="6175829"/>
            <a:ext cx="75274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9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grpSp>
        <p:nvGrpSpPr>
          <p:cNvPr id="2798" name="Google Shape;2798;p61"/>
          <p:cNvGrpSpPr/>
          <p:nvPr/>
        </p:nvGrpSpPr>
        <p:grpSpPr>
          <a:xfrm>
            <a:off x="9993843" y="3869075"/>
            <a:ext cx="2634333" cy="3198648"/>
            <a:chOff x="862499" y="3056926"/>
            <a:chExt cx="1980650" cy="2404936"/>
          </a:xfrm>
        </p:grpSpPr>
        <p:grpSp>
          <p:nvGrpSpPr>
            <p:cNvPr id="2799" name="Google Shape;2799;p61"/>
            <p:cNvGrpSpPr/>
            <p:nvPr/>
          </p:nvGrpSpPr>
          <p:grpSpPr>
            <a:xfrm rot="624552">
              <a:off x="1043196" y="3185534"/>
              <a:ext cx="1619255" cy="2147720"/>
              <a:chOff x="862648" y="2893322"/>
              <a:chExt cx="1753972" cy="2326403"/>
            </a:xfrm>
          </p:grpSpPr>
          <p:grpSp>
            <p:nvGrpSpPr>
              <p:cNvPr id="2800" name="Google Shape;2800;p61"/>
              <p:cNvGrpSpPr/>
              <p:nvPr/>
            </p:nvGrpSpPr>
            <p:grpSpPr>
              <a:xfrm rot="-491169" flipH="1">
                <a:off x="1002062" y="2947085"/>
                <a:ext cx="899893" cy="2022607"/>
                <a:chOff x="5423876" y="2963375"/>
                <a:chExt cx="662199" cy="1488364"/>
              </a:xfrm>
            </p:grpSpPr>
            <p:sp>
              <p:nvSpPr>
                <p:cNvPr id="2801" name="Google Shape;2801;p61"/>
                <p:cNvSpPr/>
                <p:nvPr/>
              </p:nvSpPr>
              <p:spPr>
                <a:xfrm rot="1381308">
                  <a:off x="5480225" y="4035150"/>
                  <a:ext cx="357717" cy="361017"/>
                </a:xfrm>
                <a:custGeom>
                  <a:avLst/>
                  <a:gdLst/>
                  <a:ahLst/>
                  <a:cxnLst/>
                  <a:rect l="l" t="t" r="r" b="b"/>
                  <a:pathLst>
                    <a:path w="14308" h="14440" extrusionOk="0">
                      <a:moveTo>
                        <a:pt x="11772" y="1"/>
                      </a:moveTo>
                      <a:cubicBezTo>
                        <a:pt x="11754" y="1"/>
                        <a:pt x="11736" y="1"/>
                        <a:pt x="11717" y="2"/>
                      </a:cubicBezTo>
                      <a:cubicBezTo>
                        <a:pt x="11275" y="33"/>
                        <a:pt x="10895" y="307"/>
                        <a:pt x="10590" y="612"/>
                      </a:cubicBezTo>
                      <a:cubicBezTo>
                        <a:pt x="9798" y="1419"/>
                        <a:pt x="9219" y="2425"/>
                        <a:pt x="8960" y="3507"/>
                      </a:cubicBezTo>
                      <a:cubicBezTo>
                        <a:pt x="8728" y="3251"/>
                        <a:pt x="8408" y="3139"/>
                        <a:pt x="8072" y="3139"/>
                      </a:cubicBezTo>
                      <a:cubicBezTo>
                        <a:pt x="7566" y="3139"/>
                        <a:pt x="7025" y="3393"/>
                        <a:pt x="6705" y="3796"/>
                      </a:cubicBezTo>
                      <a:cubicBezTo>
                        <a:pt x="6171" y="4482"/>
                        <a:pt x="6080" y="5396"/>
                        <a:pt x="6004" y="6249"/>
                      </a:cubicBezTo>
                      <a:cubicBezTo>
                        <a:pt x="5939" y="6243"/>
                        <a:pt x="5874" y="6240"/>
                        <a:pt x="5810" y="6240"/>
                      </a:cubicBezTo>
                      <a:cubicBezTo>
                        <a:pt x="4730" y="6240"/>
                        <a:pt x="3762" y="7069"/>
                        <a:pt x="3216" y="8047"/>
                      </a:cubicBezTo>
                      <a:cubicBezTo>
                        <a:pt x="2652" y="9068"/>
                        <a:pt x="2454" y="10256"/>
                        <a:pt x="2073" y="11353"/>
                      </a:cubicBezTo>
                      <a:cubicBezTo>
                        <a:pt x="1692" y="12465"/>
                        <a:pt x="1067" y="13593"/>
                        <a:pt x="1" y="14065"/>
                      </a:cubicBezTo>
                      <a:cubicBezTo>
                        <a:pt x="896" y="14321"/>
                        <a:pt x="1797" y="14440"/>
                        <a:pt x="2691" y="14440"/>
                      </a:cubicBezTo>
                      <a:cubicBezTo>
                        <a:pt x="5466" y="14440"/>
                        <a:pt x="8183" y="13298"/>
                        <a:pt x="10498" y="11582"/>
                      </a:cubicBezTo>
                      <a:cubicBezTo>
                        <a:pt x="10895" y="11277"/>
                        <a:pt x="11336" y="10896"/>
                        <a:pt x="11397" y="10408"/>
                      </a:cubicBezTo>
                      <a:cubicBezTo>
                        <a:pt x="11435" y="9998"/>
                        <a:pt x="11077" y="9558"/>
                        <a:pt x="10704" y="9558"/>
                      </a:cubicBezTo>
                      <a:cubicBezTo>
                        <a:pt x="10640" y="9558"/>
                        <a:pt x="10576" y="9571"/>
                        <a:pt x="10513" y="9599"/>
                      </a:cubicBezTo>
                      <a:lnTo>
                        <a:pt x="10513" y="9599"/>
                      </a:lnTo>
                      <a:cubicBezTo>
                        <a:pt x="11843" y="8883"/>
                        <a:pt x="12978" y="7799"/>
                        <a:pt x="13728" y="6478"/>
                      </a:cubicBezTo>
                      <a:cubicBezTo>
                        <a:pt x="14033" y="5929"/>
                        <a:pt x="14307" y="5243"/>
                        <a:pt x="14018" y="4680"/>
                      </a:cubicBezTo>
                      <a:cubicBezTo>
                        <a:pt x="13865" y="4374"/>
                        <a:pt x="13508" y="4204"/>
                        <a:pt x="13183" y="4204"/>
                      </a:cubicBezTo>
                      <a:cubicBezTo>
                        <a:pt x="12892" y="4204"/>
                        <a:pt x="12627" y="4339"/>
                        <a:pt x="12555" y="4634"/>
                      </a:cubicBezTo>
                      <a:cubicBezTo>
                        <a:pt x="12616" y="3720"/>
                        <a:pt x="13043" y="2882"/>
                        <a:pt x="13119" y="1968"/>
                      </a:cubicBezTo>
                      <a:cubicBezTo>
                        <a:pt x="13194" y="1072"/>
                        <a:pt x="12654" y="1"/>
                        <a:pt x="1177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02" name="Google Shape;2802;p61"/>
                <p:cNvSpPr/>
                <p:nvPr/>
              </p:nvSpPr>
              <p:spPr>
                <a:xfrm rot="1381308">
                  <a:off x="5482695" y="4103987"/>
                  <a:ext cx="272463" cy="266463"/>
                </a:xfrm>
                <a:custGeom>
                  <a:avLst/>
                  <a:gdLst/>
                  <a:ahLst/>
                  <a:cxnLst/>
                  <a:rect l="l" t="t" r="r" b="b"/>
                  <a:pathLst>
                    <a:path w="10898" h="10658" extrusionOk="0">
                      <a:moveTo>
                        <a:pt x="10862" y="0"/>
                      </a:moveTo>
                      <a:cubicBezTo>
                        <a:pt x="10833" y="0"/>
                        <a:pt x="10783" y="58"/>
                        <a:pt x="10727" y="178"/>
                      </a:cubicBezTo>
                      <a:cubicBezTo>
                        <a:pt x="9889" y="2403"/>
                        <a:pt x="8517" y="4429"/>
                        <a:pt x="6842" y="6044"/>
                      </a:cubicBezTo>
                      <a:cubicBezTo>
                        <a:pt x="5181" y="7690"/>
                        <a:pt x="3231" y="8924"/>
                        <a:pt x="1143" y="9701"/>
                      </a:cubicBezTo>
                      <a:cubicBezTo>
                        <a:pt x="793" y="9853"/>
                        <a:pt x="488" y="9975"/>
                        <a:pt x="305" y="10097"/>
                      </a:cubicBezTo>
                      <a:cubicBezTo>
                        <a:pt x="122" y="10234"/>
                        <a:pt x="31" y="10356"/>
                        <a:pt x="1" y="10447"/>
                      </a:cubicBezTo>
                      <a:cubicBezTo>
                        <a:pt x="11" y="10569"/>
                        <a:pt x="170" y="10657"/>
                        <a:pt x="487" y="10657"/>
                      </a:cubicBezTo>
                      <a:cubicBezTo>
                        <a:pt x="646" y="10657"/>
                        <a:pt x="844" y="10635"/>
                        <a:pt x="1082" y="10584"/>
                      </a:cubicBezTo>
                      <a:cubicBezTo>
                        <a:pt x="3215" y="10051"/>
                        <a:pt x="5455" y="8619"/>
                        <a:pt x="7177" y="6699"/>
                      </a:cubicBezTo>
                      <a:cubicBezTo>
                        <a:pt x="8929" y="4795"/>
                        <a:pt x="10163" y="2433"/>
                        <a:pt x="10849" y="224"/>
                      </a:cubicBezTo>
                      <a:cubicBezTo>
                        <a:pt x="10898" y="77"/>
                        <a:pt x="10894" y="0"/>
                        <a:pt x="108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2803" name="Google Shape;2803;p61"/>
                <p:cNvSpPr/>
                <p:nvPr/>
              </p:nvSpPr>
              <p:spPr>
                <a:xfrm>
                  <a:off x="5588975" y="3011600"/>
                  <a:ext cx="407575" cy="835475"/>
                </a:xfrm>
                <a:custGeom>
                  <a:avLst/>
                  <a:gdLst/>
                  <a:ahLst/>
                  <a:cxnLst/>
                  <a:rect l="l" t="t" r="r" b="b"/>
                  <a:pathLst>
                    <a:path w="16303" h="33419" extrusionOk="0">
                      <a:moveTo>
                        <a:pt x="6308" y="1"/>
                      </a:moveTo>
                      <a:cubicBezTo>
                        <a:pt x="5790" y="1"/>
                        <a:pt x="5259" y="192"/>
                        <a:pt x="4830" y="509"/>
                      </a:cubicBezTo>
                      <a:cubicBezTo>
                        <a:pt x="4129" y="1027"/>
                        <a:pt x="3672" y="1773"/>
                        <a:pt x="3276" y="2535"/>
                      </a:cubicBezTo>
                      <a:cubicBezTo>
                        <a:pt x="793" y="7213"/>
                        <a:pt x="0" y="12637"/>
                        <a:pt x="320" y="17939"/>
                      </a:cubicBezTo>
                      <a:cubicBezTo>
                        <a:pt x="640" y="23226"/>
                        <a:pt x="2012" y="28391"/>
                        <a:pt x="3688" y="33418"/>
                      </a:cubicBezTo>
                      <a:cubicBezTo>
                        <a:pt x="7954" y="28756"/>
                        <a:pt x="11351" y="23865"/>
                        <a:pt x="13865" y="18533"/>
                      </a:cubicBezTo>
                      <a:cubicBezTo>
                        <a:pt x="14855" y="16415"/>
                        <a:pt x="15709" y="14191"/>
                        <a:pt x="16013" y="11860"/>
                      </a:cubicBezTo>
                      <a:cubicBezTo>
                        <a:pt x="16303" y="9544"/>
                        <a:pt x="15998" y="7060"/>
                        <a:pt x="14779" y="5064"/>
                      </a:cubicBezTo>
                      <a:cubicBezTo>
                        <a:pt x="14148" y="4036"/>
                        <a:pt x="13119" y="3064"/>
                        <a:pt x="11913" y="3064"/>
                      </a:cubicBezTo>
                      <a:cubicBezTo>
                        <a:pt x="11868" y="3064"/>
                        <a:pt x="11823" y="3066"/>
                        <a:pt x="11778" y="3068"/>
                      </a:cubicBezTo>
                      <a:cubicBezTo>
                        <a:pt x="11310" y="3081"/>
                        <a:pt x="10831" y="3262"/>
                        <a:pt x="10360" y="3262"/>
                      </a:cubicBezTo>
                      <a:cubicBezTo>
                        <a:pt x="10263" y="3262"/>
                        <a:pt x="10167" y="3254"/>
                        <a:pt x="10071" y="3236"/>
                      </a:cubicBezTo>
                      <a:cubicBezTo>
                        <a:pt x="8685" y="2992"/>
                        <a:pt x="8472" y="951"/>
                        <a:pt x="7253" y="250"/>
                      </a:cubicBezTo>
                      <a:cubicBezTo>
                        <a:pt x="6963" y="78"/>
                        <a:pt x="6638" y="1"/>
                        <a:pt x="6308"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4" name="Google Shape;2804;p61"/>
                <p:cNvSpPr/>
                <p:nvPr/>
              </p:nvSpPr>
              <p:spPr>
                <a:xfrm>
                  <a:off x="5743250" y="3045650"/>
                  <a:ext cx="259775" cy="473850"/>
                </a:xfrm>
                <a:custGeom>
                  <a:avLst/>
                  <a:gdLst/>
                  <a:ahLst/>
                  <a:cxnLst/>
                  <a:rect l="l" t="t" r="r" b="b"/>
                  <a:pathLst>
                    <a:path w="10391" h="18954" extrusionOk="0">
                      <a:moveTo>
                        <a:pt x="6643" y="0"/>
                      </a:moveTo>
                      <a:cubicBezTo>
                        <a:pt x="2590" y="5211"/>
                        <a:pt x="244" y="11732"/>
                        <a:pt x="15" y="18420"/>
                      </a:cubicBezTo>
                      <a:lnTo>
                        <a:pt x="0" y="18954"/>
                      </a:lnTo>
                      <a:lnTo>
                        <a:pt x="91" y="18420"/>
                      </a:lnTo>
                      <a:cubicBezTo>
                        <a:pt x="1585" y="12097"/>
                        <a:pt x="5272" y="6399"/>
                        <a:pt x="10391" y="2407"/>
                      </a:cubicBezTo>
                      <a:lnTo>
                        <a:pt x="10330" y="2331"/>
                      </a:lnTo>
                      <a:cubicBezTo>
                        <a:pt x="5333" y="6232"/>
                        <a:pt x="1722" y="11732"/>
                        <a:pt x="122" y="17887"/>
                      </a:cubicBezTo>
                      <a:cubicBezTo>
                        <a:pt x="442" y="11412"/>
                        <a:pt x="2773" y="5104"/>
                        <a:pt x="6719" y="61"/>
                      </a:cubicBezTo>
                      <a:lnTo>
                        <a:pt x="6643"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5" name="Google Shape;2805;p61"/>
                <p:cNvSpPr/>
                <p:nvPr/>
              </p:nvSpPr>
              <p:spPr>
                <a:xfrm>
                  <a:off x="5691825" y="2963375"/>
                  <a:ext cx="172575" cy="572875"/>
                </a:xfrm>
                <a:custGeom>
                  <a:avLst/>
                  <a:gdLst/>
                  <a:ahLst/>
                  <a:cxnLst/>
                  <a:rect l="l" t="t" r="r" b="b"/>
                  <a:pathLst>
                    <a:path w="6903" h="22915" extrusionOk="0">
                      <a:moveTo>
                        <a:pt x="6811" y="0"/>
                      </a:moveTo>
                      <a:cubicBezTo>
                        <a:pt x="4830" y="3047"/>
                        <a:pt x="3443" y="6704"/>
                        <a:pt x="2682" y="10863"/>
                      </a:cubicBezTo>
                      <a:cubicBezTo>
                        <a:pt x="2087" y="14093"/>
                        <a:pt x="1844" y="17659"/>
                        <a:pt x="1935" y="22031"/>
                      </a:cubicBezTo>
                      <a:cubicBezTo>
                        <a:pt x="107" y="15068"/>
                        <a:pt x="198" y="7466"/>
                        <a:pt x="2240" y="549"/>
                      </a:cubicBezTo>
                      <a:lnTo>
                        <a:pt x="2148" y="518"/>
                      </a:lnTo>
                      <a:cubicBezTo>
                        <a:pt x="46" y="7572"/>
                        <a:pt x="0" y="15388"/>
                        <a:pt x="1950" y="22488"/>
                      </a:cubicBezTo>
                      <a:lnTo>
                        <a:pt x="2072" y="22915"/>
                      </a:lnTo>
                      <a:lnTo>
                        <a:pt x="2057" y="22458"/>
                      </a:lnTo>
                      <a:cubicBezTo>
                        <a:pt x="1935" y="17887"/>
                        <a:pt x="2164" y="14200"/>
                        <a:pt x="2788" y="10863"/>
                      </a:cubicBezTo>
                      <a:cubicBezTo>
                        <a:pt x="3550" y="6719"/>
                        <a:pt x="4952" y="3078"/>
                        <a:pt x="6902" y="61"/>
                      </a:cubicBezTo>
                      <a:lnTo>
                        <a:pt x="6811" y="0"/>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806" name="Google Shape;2806;p61"/>
                <p:cNvSpPr/>
                <p:nvPr/>
              </p:nvSpPr>
              <p:spPr>
                <a:xfrm>
                  <a:off x="5504025" y="3114900"/>
                  <a:ext cx="269325" cy="732175"/>
                </a:xfrm>
                <a:custGeom>
                  <a:avLst/>
                  <a:gdLst/>
                  <a:ahLst/>
                  <a:cxnLst/>
                  <a:rect l="l" t="t" r="r" b="b"/>
                  <a:pathLst>
                    <a:path w="10773" h="29287" extrusionOk="0">
                      <a:moveTo>
                        <a:pt x="4256" y="1"/>
                      </a:moveTo>
                      <a:cubicBezTo>
                        <a:pt x="4224" y="1"/>
                        <a:pt x="4192" y="1"/>
                        <a:pt x="4160" y="3"/>
                      </a:cubicBezTo>
                      <a:cubicBezTo>
                        <a:pt x="2957" y="49"/>
                        <a:pt x="2073" y="1115"/>
                        <a:pt x="1524" y="2182"/>
                      </a:cubicBezTo>
                      <a:cubicBezTo>
                        <a:pt x="382" y="4391"/>
                        <a:pt x="62" y="6951"/>
                        <a:pt x="47" y="9449"/>
                      </a:cubicBezTo>
                      <a:cubicBezTo>
                        <a:pt x="1" y="16580"/>
                        <a:pt x="2515" y="23725"/>
                        <a:pt x="7009" y="29286"/>
                      </a:cubicBezTo>
                      <a:cubicBezTo>
                        <a:pt x="8762" y="25386"/>
                        <a:pt x="9996" y="21272"/>
                        <a:pt x="10498" y="17098"/>
                      </a:cubicBezTo>
                      <a:cubicBezTo>
                        <a:pt x="10727" y="15026"/>
                        <a:pt x="10773" y="12847"/>
                        <a:pt x="10011" y="10881"/>
                      </a:cubicBezTo>
                      <a:cubicBezTo>
                        <a:pt x="9371" y="9236"/>
                        <a:pt x="8198" y="7834"/>
                        <a:pt x="7680" y="6143"/>
                      </a:cubicBezTo>
                      <a:cubicBezTo>
                        <a:pt x="7299" y="4909"/>
                        <a:pt x="7314" y="3568"/>
                        <a:pt x="6903" y="2349"/>
                      </a:cubicBezTo>
                      <a:cubicBezTo>
                        <a:pt x="6487" y="1146"/>
                        <a:pt x="5491" y="1"/>
                        <a:pt x="425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7" name="Google Shape;2807;p61"/>
                <p:cNvSpPr/>
                <p:nvPr/>
              </p:nvSpPr>
              <p:spPr>
                <a:xfrm>
                  <a:off x="5657525" y="3182150"/>
                  <a:ext cx="428550" cy="662250"/>
                </a:xfrm>
                <a:custGeom>
                  <a:avLst/>
                  <a:gdLst/>
                  <a:ahLst/>
                  <a:cxnLst/>
                  <a:rect l="l" t="t" r="r" b="b"/>
                  <a:pathLst>
                    <a:path w="17142" h="26490" extrusionOk="0">
                      <a:moveTo>
                        <a:pt x="14270" y="1"/>
                      </a:moveTo>
                      <a:cubicBezTo>
                        <a:pt x="13688" y="1"/>
                        <a:pt x="13085" y="136"/>
                        <a:pt x="12525" y="314"/>
                      </a:cubicBezTo>
                      <a:cubicBezTo>
                        <a:pt x="10697" y="909"/>
                        <a:pt x="9036" y="1975"/>
                        <a:pt x="7741" y="3377"/>
                      </a:cubicBezTo>
                      <a:cubicBezTo>
                        <a:pt x="7512" y="3328"/>
                        <a:pt x="7281" y="3305"/>
                        <a:pt x="7051" y="3305"/>
                      </a:cubicBezTo>
                      <a:cubicBezTo>
                        <a:pt x="5776" y="3305"/>
                        <a:pt x="4511" y="4016"/>
                        <a:pt x="3673" y="5022"/>
                      </a:cubicBezTo>
                      <a:cubicBezTo>
                        <a:pt x="2682" y="6196"/>
                        <a:pt x="2164" y="7704"/>
                        <a:pt x="1768" y="9197"/>
                      </a:cubicBezTo>
                      <a:cubicBezTo>
                        <a:pt x="245" y="14804"/>
                        <a:pt x="1" y="20746"/>
                        <a:pt x="1006" y="26490"/>
                      </a:cubicBezTo>
                      <a:cubicBezTo>
                        <a:pt x="9828" y="22696"/>
                        <a:pt x="15892" y="14042"/>
                        <a:pt x="16959" y="4641"/>
                      </a:cubicBezTo>
                      <a:cubicBezTo>
                        <a:pt x="17141" y="3072"/>
                        <a:pt x="17035" y="1213"/>
                        <a:pt x="15709" y="375"/>
                      </a:cubicBezTo>
                      <a:cubicBezTo>
                        <a:pt x="15275" y="105"/>
                        <a:pt x="14781" y="1"/>
                        <a:pt x="1427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808" name="Google Shape;2808;p61"/>
                <p:cNvSpPr/>
                <p:nvPr/>
              </p:nvSpPr>
              <p:spPr>
                <a:xfrm>
                  <a:off x="5577925" y="3383600"/>
                  <a:ext cx="362200" cy="455000"/>
                </a:xfrm>
                <a:custGeom>
                  <a:avLst/>
                  <a:gdLst/>
                  <a:ahLst/>
                  <a:cxnLst/>
                  <a:rect l="l" t="t" r="r" b="b"/>
                  <a:pathLst>
                    <a:path w="14488" h="18200" extrusionOk="0">
                      <a:moveTo>
                        <a:pt x="220" y="0"/>
                      </a:moveTo>
                      <a:cubicBezTo>
                        <a:pt x="183" y="0"/>
                        <a:pt x="145" y="80"/>
                        <a:pt x="138" y="240"/>
                      </a:cubicBezTo>
                      <a:cubicBezTo>
                        <a:pt x="1" y="2983"/>
                        <a:pt x="77" y="5801"/>
                        <a:pt x="412" y="8574"/>
                      </a:cubicBezTo>
                      <a:cubicBezTo>
                        <a:pt x="595" y="9976"/>
                        <a:pt x="839" y="11362"/>
                        <a:pt x="1143" y="12734"/>
                      </a:cubicBezTo>
                      <a:cubicBezTo>
                        <a:pt x="1448" y="14105"/>
                        <a:pt x="1844" y="15461"/>
                        <a:pt x="2301" y="16756"/>
                      </a:cubicBezTo>
                      <a:cubicBezTo>
                        <a:pt x="2469" y="17228"/>
                        <a:pt x="2667" y="17563"/>
                        <a:pt x="2834" y="17792"/>
                      </a:cubicBezTo>
                      <a:cubicBezTo>
                        <a:pt x="3002" y="18020"/>
                        <a:pt x="3154" y="18127"/>
                        <a:pt x="3292" y="18127"/>
                      </a:cubicBezTo>
                      <a:cubicBezTo>
                        <a:pt x="3444" y="18127"/>
                        <a:pt x="3535" y="17929"/>
                        <a:pt x="3535" y="17609"/>
                      </a:cubicBezTo>
                      <a:cubicBezTo>
                        <a:pt x="3566" y="17609"/>
                        <a:pt x="3566" y="17624"/>
                        <a:pt x="3581" y="17624"/>
                      </a:cubicBezTo>
                      <a:cubicBezTo>
                        <a:pt x="3636" y="17742"/>
                        <a:pt x="3716" y="17803"/>
                        <a:pt x="3805" y="17803"/>
                      </a:cubicBezTo>
                      <a:cubicBezTo>
                        <a:pt x="3888" y="17803"/>
                        <a:pt x="3980" y="17750"/>
                        <a:pt x="4069" y="17639"/>
                      </a:cubicBezTo>
                      <a:lnTo>
                        <a:pt x="4069" y="17639"/>
                      </a:lnTo>
                      <a:cubicBezTo>
                        <a:pt x="3992" y="17838"/>
                        <a:pt x="3977" y="17990"/>
                        <a:pt x="4038" y="18081"/>
                      </a:cubicBezTo>
                      <a:cubicBezTo>
                        <a:pt x="4077" y="18158"/>
                        <a:pt x="4154" y="18199"/>
                        <a:pt x="4265" y="18199"/>
                      </a:cubicBezTo>
                      <a:cubicBezTo>
                        <a:pt x="4461" y="18199"/>
                        <a:pt x="4759" y="18069"/>
                        <a:pt x="5120" y="17777"/>
                      </a:cubicBezTo>
                      <a:cubicBezTo>
                        <a:pt x="5272" y="17746"/>
                        <a:pt x="5440" y="17685"/>
                        <a:pt x="5653" y="17563"/>
                      </a:cubicBezTo>
                      <a:cubicBezTo>
                        <a:pt x="7573" y="16542"/>
                        <a:pt x="9447" y="14851"/>
                        <a:pt x="10925" y="12886"/>
                      </a:cubicBezTo>
                      <a:cubicBezTo>
                        <a:pt x="12433" y="10920"/>
                        <a:pt x="13576" y="8726"/>
                        <a:pt x="14429" y="6746"/>
                      </a:cubicBezTo>
                      <a:cubicBezTo>
                        <a:pt x="14488" y="6636"/>
                        <a:pt x="14477" y="6569"/>
                        <a:pt x="14432" y="6569"/>
                      </a:cubicBezTo>
                      <a:cubicBezTo>
                        <a:pt x="14396" y="6569"/>
                        <a:pt x="14338" y="6613"/>
                        <a:pt x="14277" y="6715"/>
                      </a:cubicBezTo>
                      <a:cubicBezTo>
                        <a:pt x="13241" y="8696"/>
                        <a:pt x="11885" y="10540"/>
                        <a:pt x="10361" y="12185"/>
                      </a:cubicBezTo>
                      <a:cubicBezTo>
                        <a:pt x="9767" y="12810"/>
                        <a:pt x="9157" y="13419"/>
                        <a:pt x="8533" y="13983"/>
                      </a:cubicBezTo>
                      <a:cubicBezTo>
                        <a:pt x="9020" y="13282"/>
                        <a:pt x="9477" y="12566"/>
                        <a:pt x="9904" y="11819"/>
                      </a:cubicBezTo>
                      <a:cubicBezTo>
                        <a:pt x="11214" y="9519"/>
                        <a:pt x="12189" y="7020"/>
                        <a:pt x="12936" y="4811"/>
                      </a:cubicBezTo>
                      <a:cubicBezTo>
                        <a:pt x="12986" y="4660"/>
                        <a:pt x="12967" y="4578"/>
                        <a:pt x="12925" y="4578"/>
                      </a:cubicBezTo>
                      <a:cubicBezTo>
                        <a:pt x="12890" y="4578"/>
                        <a:pt x="12840" y="4633"/>
                        <a:pt x="12799" y="4750"/>
                      </a:cubicBezTo>
                      <a:cubicBezTo>
                        <a:pt x="11869" y="7005"/>
                        <a:pt x="10651" y="9153"/>
                        <a:pt x="9249" y="11149"/>
                      </a:cubicBezTo>
                      <a:cubicBezTo>
                        <a:pt x="8137" y="12810"/>
                        <a:pt x="6872" y="14364"/>
                        <a:pt x="5562" y="15811"/>
                      </a:cubicBezTo>
                      <a:cubicBezTo>
                        <a:pt x="6552" y="14105"/>
                        <a:pt x="7375" y="12078"/>
                        <a:pt x="8030" y="10006"/>
                      </a:cubicBezTo>
                      <a:cubicBezTo>
                        <a:pt x="8822" y="7629"/>
                        <a:pt x="9401" y="5176"/>
                        <a:pt x="9934" y="3013"/>
                      </a:cubicBezTo>
                      <a:cubicBezTo>
                        <a:pt x="9967" y="2874"/>
                        <a:pt x="9952" y="2797"/>
                        <a:pt x="9914" y="2797"/>
                      </a:cubicBezTo>
                      <a:cubicBezTo>
                        <a:pt x="9881" y="2797"/>
                        <a:pt x="9832" y="2855"/>
                        <a:pt x="9782" y="2983"/>
                      </a:cubicBezTo>
                      <a:cubicBezTo>
                        <a:pt x="8517" y="6898"/>
                        <a:pt x="6765" y="10768"/>
                        <a:pt x="4983" y="14486"/>
                      </a:cubicBezTo>
                      <a:cubicBezTo>
                        <a:pt x="5821" y="10250"/>
                        <a:pt x="6110" y="5298"/>
                        <a:pt x="6613" y="1261"/>
                      </a:cubicBezTo>
                      <a:cubicBezTo>
                        <a:pt x="6629" y="1117"/>
                        <a:pt x="6599" y="1036"/>
                        <a:pt x="6560" y="1036"/>
                      </a:cubicBezTo>
                      <a:cubicBezTo>
                        <a:pt x="6524" y="1036"/>
                        <a:pt x="6482" y="1101"/>
                        <a:pt x="6461" y="1246"/>
                      </a:cubicBezTo>
                      <a:cubicBezTo>
                        <a:pt x="5775" y="4902"/>
                        <a:pt x="4952" y="8620"/>
                        <a:pt x="4221" y="12307"/>
                      </a:cubicBezTo>
                      <a:cubicBezTo>
                        <a:pt x="4206" y="11058"/>
                        <a:pt x="4175" y="9778"/>
                        <a:pt x="4114" y="8483"/>
                      </a:cubicBezTo>
                      <a:cubicBezTo>
                        <a:pt x="3992" y="5679"/>
                        <a:pt x="3871" y="2891"/>
                        <a:pt x="3886" y="392"/>
                      </a:cubicBezTo>
                      <a:cubicBezTo>
                        <a:pt x="3886" y="238"/>
                        <a:pt x="3851" y="158"/>
                        <a:pt x="3814" y="158"/>
                      </a:cubicBezTo>
                      <a:cubicBezTo>
                        <a:pt x="3778" y="158"/>
                        <a:pt x="3741" y="234"/>
                        <a:pt x="3733" y="392"/>
                      </a:cubicBezTo>
                      <a:cubicBezTo>
                        <a:pt x="3337" y="5420"/>
                        <a:pt x="2972" y="10661"/>
                        <a:pt x="3109" y="15720"/>
                      </a:cubicBezTo>
                      <a:cubicBezTo>
                        <a:pt x="2515" y="13511"/>
                        <a:pt x="1859" y="11118"/>
                        <a:pt x="1326" y="8681"/>
                      </a:cubicBezTo>
                      <a:cubicBezTo>
                        <a:pt x="717" y="5816"/>
                        <a:pt x="305" y="2861"/>
                        <a:pt x="290" y="240"/>
                      </a:cubicBezTo>
                      <a:cubicBezTo>
                        <a:pt x="290" y="80"/>
                        <a:pt x="256" y="0"/>
                        <a:pt x="220"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809" name="Google Shape;2809;p61"/>
                <p:cNvSpPr/>
                <p:nvPr/>
              </p:nvSpPr>
              <p:spPr>
                <a:xfrm>
                  <a:off x="5593175" y="3735050"/>
                  <a:ext cx="222075" cy="152775"/>
                </a:xfrm>
                <a:custGeom>
                  <a:avLst/>
                  <a:gdLst/>
                  <a:ahLst/>
                  <a:cxnLst/>
                  <a:rect l="l" t="t" r="r" b="b"/>
                  <a:pathLst>
                    <a:path w="8883" h="6111" extrusionOk="0">
                      <a:moveTo>
                        <a:pt x="4943" y="0"/>
                      </a:moveTo>
                      <a:cubicBezTo>
                        <a:pt x="4633" y="0"/>
                        <a:pt x="4369" y="282"/>
                        <a:pt x="4205" y="550"/>
                      </a:cubicBezTo>
                      <a:cubicBezTo>
                        <a:pt x="3641" y="1494"/>
                        <a:pt x="3352" y="2591"/>
                        <a:pt x="3428" y="3673"/>
                      </a:cubicBezTo>
                      <a:cubicBezTo>
                        <a:pt x="2986" y="2743"/>
                        <a:pt x="2148" y="1997"/>
                        <a:pt x="1158" y="1692"/>
                      </a:cubicBezTo>
                      <a:cubicBezTo>
                        <a:pt x="1031" y="1660"/>
                        <a:pt x="890" y="1640"/>
                        <a:pt x="754" y="1640"/>
                      </a:cubicBezTo>
                      <a:cubicBezTo>
                        <a:pt x="500" y="1640"/>
                        <a:pt x="262" y="1712"/>
                        <a:pt x="152" y="1921"/>
                      </a:cubicBezTo>
                      <a:cubicBezTo>
                        <a:pt x="0" y="2241"/>
                        <a:pt x="229" y="2591"/>
                        <a:pt x="457" y="2865"/>
                      </a:cubicBezTo>
                      <a:cubicBezTo>
                        <a:pt x="1447" y="4039"/>
                        <a:pt x="2529" y="5120"/>
                        <a:pt x="3687" y="6111"/>
                      </a:cubicBezTo>
                      <a:cubicBezTo>
                        <a:pt x="5256" y="5471"/>
                        <a:pt x="6582" y="4709"/>
                        <a:pt x="7847" y="3886"/>
                      </a:cubicBezTo>
                      <a:cubicBezTo>
                        <a:pt x="8167" y="3673"/>
                        <a:pt x="8502" y="3429"/>
                        <a:pt x="8700" y="3094"/>
                      </a:cubicBezTo>
                      <a:cubicBezTo>
                        <a:pt x="8883" y="2728"/>
                        <a:pt x="8867" y="2225"/>
                        <a:pt x="8547" y="1997"/>
                      </a:cubicBezTo>
                      <a:cubicBezTo>
                        <a:pt x="8414" y="1897"/>
                        <a:pt x="8250" y="1861"/>
                        <a:pt x="8078" y="1861"/>
                      </a:cubicBezTo>
                      <a:cubicBezTo>
                        <a:pt x="7935" y="1861"/>
                        <a:pt x="7787" y="1886"/>
                        <a:pt x="7648" y="1921"/>
                      </a:cubicBezTo>
                      <a:cubicBezTo>
                        <a:pt x="6552" y="2195"/>
                        <a:pt x="5576" y="2957"/>
                        <a:pt x="4997" y="3947"/>
                      </a:cubicBezTo>
                      <a:cubicBezTo>
                        <a:pt x="5348" y="3033"/>
                        <a:pt x="5515" y="2073"/>
                        <a:pt x="5561" y="1113"/>
                      </a:cubicBezTo>
                      <a:cubicBezTo>
                        <a:pt x="5561" y="656"/>
                        <a:pt x="5424" y="47"/>
                        <a:pt x="4967" y="1"/>
                      </a:cubicBezTo>
                      <a:cubicBezTo>
                        <a:pt x="4959" y="1"/>
                        <a:pt x="4951" y="0"/>
                        <a:pt x="494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sp>
            <p:nvSpPr>
              <p:cNvPr id="2810" name="Google Shape;2810;p61"/>
              <p:cNvSpPr/>
              <p:nvPr/>
            </p:nvSpPr>
            <p:spPr>
              <a:xfrm rot="-2847143">
                <a:off x="1948940" y="3975719"/>
                <a:ext cx="178823" cy="1405718"/>
              </a:xfrm>
              <a:custGeom>
                <a:avLst/>
                <a:gdLst/>
                <a:ahLst/>
                <a:cxnLst/>
                <a:rect l="l" t="t" r="r" b="b"/>
                <a:pathLst>
                  <a:path w="5357" h="42111" extrusionOk="0">
                    <a:moveTo>
                      <a:pt x="4812" y="0"/>
                    </a:moveTo>
                    <a:cubicBezTo>
                      <a:pt x="4747" y="0"/>
                      <a:pt x="4678" y="28"/>
                      <a:pt x="4617" y="94"/>
                    </a:cubicBezTo>
                    <a:cubicBezTo>
                      <a:pt x="4099" y="581"/>
                      <a:pt x="3672" y="1191"/>
                      <a:pt x="3276" y="1815"/>
                    </a:cubicBezTo>
                    <a:cubicBezTo>
                      <a:pt x="2880" y="2455"/>
                      <a:pt x="2499" y="3141"/>
                      <a:pt x="2149" y="3857"/>
                    </a:cubicBezTo>
                    <a:cubicBezTo>
                      <a:pt x="1844" y="4588"/>
                      <a:pt x="1570" y="5350"/>
                      <a:pt x="1341" y="6127"/>
                    </a:cubicBezTo>
                    <a:cubicBezTo>
                      <a:pt x="1113" y="6904"/>
                      <a:pt x="915" y="7727"/>
                      <a:pt x="762" y="8550"/>
                    </a:cubicBezTo>
                    <a:cubicBezTo>
                      <a:pt x="137" y="11840"/>
                      <a:pt x="122" y="15223"/>
                      <a:pt x="61" y="18102"/>
                    </a:cubicBezTo>
                    <a:cubicBezTo>
                      <a:pt x="0" y="20098"/>
                      <a:pt x="46" y="22140"/>
                      <a:pt x="153" y="24136"/>
                    </a:cubicBezTo>
                    <a:cubicBezTo>
                      <a:pt x="275" y="26177"/>
                      <a:pt x="503" y="28173"/>
                      <a:pt x="823" y="30184"/>
                    </a:cubicBezTo>
                    <a:cubicBezTo>
                      <a:pt x="1493" y="34161"/>
                      <a:pt x="2636" y="38077"/>
                      <a:pt x="4343" y="41703"/>
                    </a:cubicBezTo>
                    <a:cubicBezTo>
                      <a:pt x="4479" y="41975"/>
                      <a:pt x="4709" y="42110"/>
                      <a:pt x="4909" y="42110"/>
                    </a:cubicBezTo>
                    <a:cubicBezTo>
                      <a:pt x="5156" y="42110"/>
                      <a:pt x="5356" y="41903"/>
                      <a:pt x="5272" y="41490"/>
                    </a:cubicBezTo>
                    <a:cubicBezTo>
                      <a:pt x="4571" y="37985"/>
                      <a:pt x="3428" y="34603"/>
                      <a:pt x="2667" y="31068"/>
                    </a:cubicBezTo>
                    <a:cubicBezTo>
                      <a:pt x="2271" y="29164"/>
                      <a:pt x="1966" y="27213"/>
                      <a:pt x="1768" y="25263"/>
                    </a:cubicBezTo>
                    <a:cubicBezTo>
                      <a:pt x="1676" y="24334"/>
                      <a:pt x="1600" y="23283"/>
                      <a:pt x="1539" y="22308"/>
                    </a:cubicBezTo>
                    <a:cubicBezTo>
                      <a:pt x="1493" y="21317"/>
                      <a:pt x="1448" y="20357"/>
                      <a:pt x="1433" y="19367"/>
                    </a:cubicBezTo>
                    <a:cubicBezTo>
                      <a:pt x="1372" y="16076"/>
                      <a:pt x="1509" y="12861"/>
                      <a:pt x="2027" y="9692"/>
                    </a:cubicBezTo>
                    <a:cubicBezTo>
                      <a:pt x="2286" y="8108"/>
                      <a:pt x="2636" y="6523"/>
                      <a:pt x="3139" y="4984"/>
                    </a:cubicBezTo>
                    <a:cubicBezTo>
                      <a:pt x="3367" y="4192"/>
                      <a:pt x="3672" y="3430"/>
                      <a:pt x="4007" y="2699"/>
                    </a:cubicBezTo>
                    <a:cubicBezTo>
                      <a:pt x="4327" y="1937"/>
                      <a:pt x="4632" y="1175"/>
                      <a:pt x="5013" y="444"/>
                    </a:cubicBezTo>
                    <a:cubicBezTo>
                      <a:pt x="5136" y="210"/>
                      <a:pt x="4989" y="0"/>
                      <a:pt x="481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nvGrpSpPr>
            <p:cNvPr id="2811" name="Google Shape;2811;p61"/>
            <p:cNvGrpSpPr/>
            <p:nvPr/>
          </p:nvGrpSpPr>
          <p:grpSpPr>
            <a:xfrm rot="-823739">
              <a:off x="2062733" y="4109754"/>
              <a:ext cx="485586" cy="1313239"/>
              <a:chOff x="3166850" y="3136225"/>
              <a:chExt cx="596500" cy="1613200"/>
            </a:xfrm>
          </p:grpSpPr>
          <p:sp>
            <p:nvSpPr>
              <p:cNvPr id="2812" name="Google Shape;2812;p61"/>
              <p:cNvSpPr/>
              <p:nvPr/>
            </p:nvSpPr>
            <p:spPr>
              <a:xfrm>
                <a:off x="3482600" y="3709550"/>
                <a:ext cx="88400" cy="1039875"/>
              </a:xfrm>
              <a:custGeom>
                <a:avLst/>
                <a:gdLst/>
                <a:ahLst/>
                <a:cxnLst/>
                <a:rect l="l" t="t" r="r" b="b"/>
                <a:pathLst>
                  <a:path w="3536" h="41595" extrusionOk="0">
                    <a:moveTo>
                      <a:pt x="1722" y="0"/>
                    </a:moveTo>
                    <a:lnTo>
                      <a:pt x="1677" y="31"/>
                    </a:lnTo>
                    <a:cubicBezTo>
                      <a:pt x="2240" y="3489"/>
                      <a:pt x="2621" y="6948"/>
                      <a:pt x="2819" y="10437"/>
                    </a:cubicBezTo>
                    <a:cubicBezTo>
                      <a:pt x="3017" y="13926"/>
                      <a:pt x="3017" y="17400"/>
                      <a:pt x="2850" y="20889"/>
                    </a:cubicBezTo>
                    <a:cubicBezTo>
                      <a:pt x="2667" y="24362"/>
                      <a:pt x="2256" y="27821"/>
                      <a:pt x="1783" y="31264"/>
                    </a:cubicBezTo>
                    <a:lnTo>
                      <a:pt x="1402" y="33854"/>
                    </a:lnTo>
                    <a:cubicBezTo>
                      <a:pt x="1265" y="34723"/>
                      <a:pt x="1113" y="35576"/>
                      <a:pt x="991" y="36429"/>
                    </a:cubicBezTo>
                    <a:lnTo>
                      <a:pt x="504" y="39004"/>
                    </a:lnTo>
                    <a:cubicBezTo>
                      <a:pt x="336" y="39857"/>
                      <a:pt x="153" y="40711"/>
                      <a:pt x="1" y="41579"/>
                    </a:cubicBezTo>
                    <a:lnTo>
                      <a:pt x="77" y="41594"/>
                    </a:lnTo>
                    <a:cubicBezTo>
                      <a:pt x="336" y="40756"/>
                      <a:pt x="580" y="39918"/>
                      <a:pt x="839" y="39080"/>
                    </a:cubicBezTo>
                    <a:lnTo>
                      <a:pt x="1479" y="36521"/>
                    </a:lnTo>
                    <a:cubicBezTo>
                      <a:pt x="1692" y="35667"/>
                      <a:pt x="1860" y="34814"/>
                      <a:pt x="2058" y="33961"/>
                    </a:cubicBezTo>
                    <a:lnTo>
                      <a:pt x="2530" y="31371"/>
                    </a:lnTo>
                    <a:cubicBezTo>
                      <a:pt x="3094" y="27897"/>
                      <a:pt x="3353" y="24393"/>
                      <a:pt x="3444" y="20889"/>
                    </a:cubicBezTo>
                    <a:cubicBezTo>
                      <a:pt x="3535" y="17384"/>
                      <a:pt x="3459" y="13880"/>
                      <a:pt x="3170" y="10391"/>
                    </a:cubicBezTo>
                    <a:cubicBezTo>
                      <a:pt x="2865" y="6887"/>
                      <a:pt x="2393" y="3428"/>
                      <a:pt x="1722"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813" name="Google Shape;2813;p61"/>
              <p:cNvSpPr/>
              <p:nvPr/>
            </p:nvSpPr>
            <p:spPr>
              <a:xfrm>
                <a:off x="3166850" y="3136225"/>
                <a:ext cx="596500" cy="653700"/>
              </a:xfrm>
              <a:custGeom>
                <a:avLst/>
                <a:gdLst/>
                <a:ahLst/>
                <a:cxnLst/>
                <a:rect l="l" t="t" r="r" b="b"/>
                <a:pathLst>
                  <a:path w="23860" h="26148" extrusionOk="0">
                    <a:moveTo>
                      <a:pt x="11131" y="0"/>
                    </a:moveTo>
                    <a:cubicBezTo>
                      <a:pt x="9235" y="0"/>
                      <a:pt x="7474" y="1544"/>
                      <a:pt x="6841" y="3386"/>
                    </a:cubicBezTo>
                    <a:cubicBezTo>
                      <a:pt x="6155" y="5366"/>
                      <a:pt x="6536" y="7591"/>
                      <a:pt x="7252" y="9571"/>
                    </a:cubicBezTo>
                    <a:cubicBezTo>
                      <a:pt x="6446" y="7675"/>
                      <a:pt x="5048" y="5463"/>
                      <a:pt x="3107" y="5463"/>
                    </a:cubicBezTo>
                    <a:cubicBezTo>
                      <a:pt x="2958" y="5463"/>
                      <a:pt x="2806" y="5476"/>
                      <a:pt x="2651" y="5503"/>
                    </a:cubicBezTo>
                    <a:cubicBezTo>
                      <a:pt x="1295" y="5747"/>
                      <a:pt x="335" y="7103"/>
                      <a:pt x="168" y="8474"/>
                    </a:cubicBezTo>
                    <a:cubicBezTo>
                      <a:pt x="0" y="9846"/>
                      <a:pt x="442" y="11202"/>
                      <a:pt x="930" y="12497"/>
                    </a:cubicBezTo>
                    <a:cubicBezTo>
                      <a:pt x="2575" y="16641"/>
                      <a:pt x="5013" y="20480"/>
                      <a:pt x="8060" y="23725"/>
                    </a:cubicBezTo>
                    <a:cubicBezTo>
                      <a:pt x="9583" y="25360"/>
                      <a:pt x="11615" y="26147"/>
                      <a:pt x="13630" y="26147"/>
                    </a:cubicBezTo>
                    <a:cubicBezTo>
                      <a:pt x="16311" y="26147"/>
                      <a:pt x="18964" y="24754"/>
                      <a:pt x="20355" y="22110"/>
                    </a:cubicBezTo>
                    <a:cubicBezTo>
                      <a:pt x="20828" y="21242"/>
                      <a:pt x="21193" y="20328"/>
                      <a:pt x="21483" y="19429"/>
                    </a:cubicBezTo>
                    <a:cubicBezTo>
                      <a:pt x="22732" y="15742"/>
                      <a:pt x="23235" y="11887"/>
                      <a:pt x="23631" y="8033"/>
                    </a:cubicBezTo>
                    <a:cubicBezTo>
                      <a:pt x="23768" y="6875"/>
                      <a:pt x="23860" y="5671"/>
                      <a:pt x="23570" y="4528"/>
                    </a:cubicBezTo>
                    <a:cubicBezTo>
                      <a:pt x="23296" y="3386"/>
                      <a:pt x="22534" y="2304"/>
                      <a:pt x="21407" y="1953"/>
                    </a:cubicBezTo>
                    <a:cubicBezTo>
                      <a:pt x="21156" y="1876"/>
                      <a:pt x="20901" y="1841"/>
                      <a:pt x="20647" y="1841"/>
                    </a:cubicBezTo>
                    <a:cubicBezTo>
                      <a:pt x="19492" y="1841"/>
                      <a:pt x="18345" y="2577"/>
                      <a:pt x="17659" y="3538"/>
                    </a:cubicBezTo>
                    <a:cubicBezTo>
                      <a:pt x="16821" y="4726"/>
                      <a:pt x="16516" y="6189"/>
                      <a:pt x="16226" y="7621"/>
                    </a:cubicBezTo>
                    <a:cubicBezTo>
                      <a:pt x="16028" y="6021"/>
                      <a:pt x="15846" y="4422"/>
                      <a:pt x="15160" y="2974"/>
                    </a:cubicBezTo>
                    <a:cubicBezTo>
                      <a:pt x="14474" y="1527"/>
                      <a:pt x="13194" y="262"/>
                      <a:pt x="11610" y="34"/>
                    </a:cubicBezTo>
                    <a:cubicBezTo>
                      <a:pt x="11450" y="11"/>
                      <a:pt x="11290" y="0"/>
                      <a:pt x="111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814" name="Google Shape;2814;p61"/>
              <p:cNvSpPr/>
              <p:nvPr/>
            </p:nvSpPr>
            <p:spPr>
              <a:xfrm>
                <a:off x="3337450" y="3395600"/>
                <a:ext cx="334100" cy="375500"/>
              </a:xfrm>
              <a:custGeom>
                <a:avLst/>
                <a:gdLst/>
                <a:ahLst/>
                <a:cxnLst/>
                <a:rect l="l" t="t" r="r" b="b"/>
                <a:pathLst>
                  <a:path w="13364" h="15020" extrusionOk="0">
                    <a:moveTo>
                      <a:pt x="1542" y="0"/>
                    </a:moveTo>
                    <a:cubicBezTo>
                      <a:pt x="1484" y="0"/>
                      <a:pt x="1414" y="40"/>
                      <a:pt x="1388" y="156"/>
                    </a:cubicBezTo>
                    <a:cubicBezTo>
                      <a:pt x="1312" y="446"/>
                      <a:pt x="1327" y="750"/>
                      <a:pt x="1312" y="1040"/>
                    </a:cubicBezTo>
                    <a:cubicBezTo>
                      <a:pt x="1282" y="1314"/>
                      <a:pt x="1312" y="1619"/>
                      <a:pt x="1343" y="1908"/>
                    </a:cubicBezTo>
                    <a:cubicBezTo>
                      <a:pt x="1388" y="2198"/>
                      <a:pt x="1404" y="2487"/>
                      <a:pt x="1434" y="2762"/>
                    </a:cubicBezTo>
                    <a:cubicBezTo>
                      <a:pt x="1480" y="3051"/>
                      <a:pt x="1510" y="3356"/>
                      <a:pt x="1571" y="3645"/>
                    </a:cubicBezTo>
                    <a:lnTo>
                      <a:pt x="1708" y="4498"/>
                    </a:lnTo>
                    <a:cubicBezTo>
                      <a:pt x="1739" y="4788"/>
                      <a:pt x="1784" y="5077"/>
                      <a:pt x="1845" y="5382"/>
                    </a:cubicBezTo>
                    <a:cubicBezTo>
                      <a:pt x="1937" y="5961"/>
                      <a:pt x="2074" y="6540"/>
                      <a:pt x="2242" y="7134"/>
                    </a:cubicBezTo>
                    <a:cubicBezTo>
                      <a:pt x="2561" y="8246"/>
                      <a:pt x="2912" y="9374"/>
                      <a:pt x="3338" y="10486"/>
                    </a:cubicBezTo>
                    <a:cubicBezTo>
                      <a:pt x="3521" y="10943"/>
                      <a:pt x="3704" y="11400"/>
                      <a:pt x="3933" y="11873"/>
                    </a:cubicBezTo>
                    <a:cubicBezTo>
                      <a:pt x="3902" y="11857"/>
                      <a:pt x="3857" y="11812"/>
                      <a:pt x="3826" y="11796"/>
                    </a:cubicBezTo>
                    <a:cubicBezTo>
                      <a:pt x="3704" y="11720"/>
                      <a:pt x="3598" y="11644"/>
                      <a:pt x="3460" y="11583"/>
                    </a:cubicBezTo>
                    <a:lnTo>
                      <a:pt x="3079" y="11400"/>
                    </a:lnTo>
                    <a:cubicBezTo>
                      <a:pt x="2607" y="11141"/>
                      <a:pt x="2089" y="10913"/>
                      <a:pt x="1586" y="10715"/>
                    </a:cubicBezTo>
                    <a:cubicBezTo>
                      <a:pt x="1480" y="10654"/>
                      <a:pt x="1343" y="10593"/>
                      <a:pt x="1236" y="10532"/>
                    </a:cubicBezTo>
                    <a:lnTo>
                      <a:pt x="886" y="10364"/>
                    </a:lnTo>
                    <a:cubicBezTo>
                      <a:pt x="657" y="10258"/>
                      <a:pt x="444" y="10105"/>
                      <a:pt x="261" y="9968"/>
                    </a:cubicBezTo>
                    <a:cubicBezTo>
                      <a:pt x="245" y="9955"/>
                      <a:pt x="226" y="9949"/>
                      <a:pt x="206" y="9949"/>
                    </a:cubicBezTo>
                    <a:cubicBezTo>
                      <a:pt x="113" y="9949"/>
                      <a:pt x="0" y="10076"/>
                      <a:pt x="63" y="10151"/>
                    </a:cubicBezTo>
                    <a:lnTo>
                      <a:pt x="520" y="10791"/>
                    </a:lnTo>
                    <a:cubicBezTo>
                      <a:pt x="672" y="10989"/>
                      <a:pt x="870" y="11202"/>
                      <a:pt x="1023" y="11400"/>
                    </a:cubicBezTo>
                    <a:cubicBezTo>
                      <a:pt x="1358" y="11796"/>
                      <a:pt x="1693" y="12208"/>
                      <a:pt x="2028" y="12619"/>
                    </a:cubicBezTo>
                    <a:cubicBezTo>
                      <a:pt x="2196" y="12817"/>
                      <a:pt x="2348" y="13000"/>
                      <a:pt x="2531" y="13198"/>
                    </a:cubicBezTo>
                    <a:cubicBezTo>
                      <a:pt x="3607" y="14436"/>
                      <a:pt x="5185" y="15020"/>
                      <a:pt x="6781" y="15020"/>
                    </a:cubicBezTo>
                    <a:cubicBezTo>
                      <a:pt x="7445" y="15020"/>
                      <a:pt x="8112" y="14919"/>
                      <a:pt x="8747" y="14722"/>
                    </a:cubicBezTo>
                    <a:cubicBezTo>
                      <a:pt x="11871" y="13762"/>
                      <a:pt x="13349" y="10334"/>
                      <a:pt x="13364" y="7256"/>
                    </a:cubicBezTo>
                    <a:cubicBezTo>
                      <a:pt x="13318" y="6936"/>
                      <a:pt x="13303" y="6631"/>
                      <a:pt x="13288" y="6388"/>
                    </a:cubicBezTo>
                    <a:lnTo>
                      <a:pt x="13288" y="5474"/>
                    </a:lnTo>
                    <a:cubicBezTo>
                      <a:pt x="13288" y="5169"/>
                      <a:pt x="13303" y="4864"/>
                      <a:pt x="13288" y="4575"/>
                    </a:cubicBezTo>
                    <a:cubicBezTo>
                      <a:pt x="13272" y="4270"/>
                      <a:pt x="13272" y="3980"/>
                      <a:pt x="13242" y="3676"/>
                    </a:cubicBezTo>
                    <a:cubicBezTo>
                      <a:pt x="13227" y="3112"/>
                      <a:pt x="13227" y="2503"/>
                      <a:pt x="13044" y="1924"/>
                    </a:cubicBezTo>
                    <a:cubicBezTo>
                      <a:pt x="13000" y="1804"/>
                      <a:pt x="12935" y="1755"/>
                      <a:pt x="12879" y="1755"/>
                    </a:cubicBezTo>
                    <a:cubicBezTo>
                      <a:pt x="12798" y="1755"/>
                      <a:pt x="12734" y="1856"/>
                      <a:pt x="12770" y="2000"/>
                    </a:cubicBezTo>
                    <a:cubicBezTo>
                      <a:pt x="12891" y="2548"/>
                      <a:pt x="12770" y="3112"/>
                      <a:pt x="12693" y="3660"/>
                    </a:cubicBezTo>
                    <a:cubicBezTo>
                      <a:pt x="12663" y="3950"/>
                      <a:pt x="12617" y="4209"/>
                      <a:pt x="12556" y="4498"/>
                    </a:cubicBezTo>
                    <a:cubicBezTo>
                      <a:pt x="12511" y="4788"/>
                      <a:pt x="12450" y="5047"/>
                      <a:pt x="12389" y="5336"/>
                    </a:cubicBezTo>
                    <a:lnTo>
                      <a:pt x="12206" y="6174"/>
                    </a:lnTo>
                    <a:cubicBezTo>
                      <a:pt x="12145" y="6464"/>
                      <a:pt x="12099" y="6723"/>
                      <a:pt x="12069" y="6967"/>
                    </a:cubicBezTo>
                    <a:cubicBezTo>
                      <a:pt x="12053" y="6875"/>
                      <a:pt x="12053" y="6769"/>
                      <a:pt x="12023" y="6662"/>
                    </a:cubicBezTo>
                    <a:cubicBezTo>
                      <a:pt x="11993" y="6342"/>
                      <a:pt x="11977" y="6037"/>
                      <a:pt x="11947" y="5733"/>
                    </a:cubicBezTo>
                    <a:cubicBezTo>
                      <a:pt x="11947" y="5653"/>
                      <a:pt x="11880" y="5610"/>
                      <a:pt x="11814" y="5610"/>
                    </a:cubicBezTo>
                    <a:cubicBezTo>
                      <a:pt x="11754" y="5610"/>
                      <a:pt x="11695" y="5645"/>
                      <a:pt x="11688" y="5717"/>
                    </a:cubicBezTo>
                    <a:cubicBezTo>
                      <a:pt x="11551" y="6327"/>
                      <a:pt x="11414" y="6967"/>
                      <a:pt x="11246" y="7561"/>
                    </a:cubicBezTo>
                    <a:cubicBezTo>
                      <a:pt x="11063" y="8155"/>
                      <a:pt x="10835" y="8749"/>
                      <a:pt x="10560" y="9298"/>
                    </a:cubicBezTo>
                    <a:cubicBezTo>
                      <a:pt x="10499" y="9435"/>
                      <a:pt x="10423" y="9542"/>
                      <a:pt x="10378" y="9679"/>
                    </a:cubicBezTo>
                    <a:lnTo>
                      <a:pt x="10378" y="9526"/>
                    </a:lnTo>
                    <a:cubicBezTo>
                      <a:pt x="10347" y="9206"/>
                      <a:pt x="10317" y="8856"/>
                      <a:pt x="10256" y="8521"/>
                    </a:cubicBezTo>
                    <a:cubicBezTo>
                      <a:pt x="10118" y="7850"/>
                      <a:pt x="9936" y="7180"/>
                      <a:pt x="9722" y="6571"/>
                    </a:cubicBezTo>
                    <a:cubicBezTo>
                      <a:pt x="9616" y="6251"/>
                      <a:pt x="9509" y="5961"/>
                      <a:pt x="9418" y="5656"/>
                    </a:cubicBezTo>
                    <a:cubicBezTo>
                      <a:pt x="9326" y="5352"/>
                      <a:pt x="9204" y="5047"/>
                      <a:pt x="9098" y="4773"/>
                    </a:cubicBezTo>
                    <a:cubicBezTo>
                      <a:pt x="9075" y="4721"/>
                      <a:pt x="9028" y="4700"/>
                      <a:pt x="8979" y="4700"/>
                    </a:cubicBezTo>
                    <a:cubicBezTo>
                      <a:pt x="8899" y="4700"/>
                      <a:pt x="8814" y="4758"/>
                      <a:pt x="8823" y="4834"/>
                    </a:cubicBezTo>
                    <a:cubicBezTo>
                      <a:pt x="8930" y="5428"/>
                      <a:pt x="8854" y="6022"/>
                      <a:pt x="8823" y="6647"/>
                    </a:cubicBezTo>
                    <a:cubicBezTo>
                      <a:pt x="8793" y="7256"/>
                      <a:pt x="8732" y="7866"/>
                      <a:pt x="8641" y="8460"/>
                    </a:cubicBezTo>
                    <a:cubicBezTo>
                      <a:pt x="8625" y="8582"/>
                      <a:pt x="8595" y="8673"/>
                      <a:pt x="8595" y="8780"/>
                    </a:cubicBezTo>
                    <a:cubicBezTo>
                      <a:pt x="8443" y="8307"/>
                      <a:pt x="8290" y="7850"/>
                      <a:pt x="8123" y="7393"/>
                    </a:cubicBezTo>
                    <a:cubicBezTo>
                      <a:pt x="8001" y="7089"/>
                      <a:pt x="7909" y="6769"/>
                      <a:pt x="7803" y="6479"/>
                    </a:cubicBezTo>
                    <a:cubicBezTo>
                      <a:pt x="7742" y="6327"/>
                      <a:pt x="7696" y="6190"/>
                      <a:pt x="7650" y="6022"/>
                    </a:cubicBezTo>
                    <a:cubicBezTo>
                      <a:pt x="7589" y="5870"/>
                      <a:pt x="7513" y="5733"/>
                      <a:pt x="7498" y="5626"/>
                    </a:cubicBezTo>
                    <a:cubicBezTo>
                      <a:pt x="7476" y="5567"/>
                      <a:pt x="7410" y="5532"/>
                      <a:pt x="7349" y="5532"/>
                    </a:cubicBezTo>
                    <a:cubicBezTo>
                      <a:pt x="7284" y="5532"/>
                      <a:pt x="7224" y="5570"/>
                      <a:pt x="7224" y="5656"/>
                    </a:cubicBezTo>
                    <a:cubicBezTo>
                      <a:pt x="7224" y="5809"/>
                      <a:pt x="7269" y="5992"/>
                      <a:pt x="7269" y="6113"/>
                    </a:cubicBezTo>
                    <a:cubicBezTo>
                      <a:pt x="7285" y="6251"/>
                      <a:pt x="7269" y="6418"/>
                      <a:pt x="7269" y="6571"/>
                    </a:cubicBezTo>
                    <a:cubicBezTo>
                      <a:pt x="7269" y="6875"/>
                      <a:pt x="7254" y="7180"/>
                      <a:pt x="7254" y="7485"/>
                    </a:cubicBezTo>
                    <a:cubicBezTo>
                      <a:pt x="7224" y="7927"/>
                      <a:pt x="7208" y="8368"/>
                      <a:pt x="7178" y="8810"/>
                    </a:cubicBezTo>
                    <a:cubicBezTo>
                      <a:pt x="7056" y="8521"/>
                      <a:pt x="6949" y="8216"/>
                      <a:pt x="6812" y="7927"/>
                    </a:cubicBezTo>
                    <a:cubicBezTo>
                      <a:pt x="6447" y="7210"/>
                      <a:pt x="6050" y="6479"/>
                      <a:pt x="5670" y="5793"/>
                    </a:cubicBezTo>
                    <a:cubicBezTo>
                      <a:pt x="5472" y="5458"/>
                      <a:pt x="5289" y="5123"/>
                      <a:pt x="5121" y="4788"/>
                    </a:cubicBezTo>
                    <a:cubicBezTo>
                      <a:pt x="4938" y="4437"/>
                      <a:pt x="4771" y="4118"/>
                      <a:pt x="4603" y="3798"/>
                    </a:cubicBezTo>
                    <a:cubicBezTo>
                      <a:pt x="4570" y="3742"/>
                      <a:pt x="4521" y="3719"/>
                      <a:pt x="4475" y="3719"/>
                    </a:cubicBezTo>
                    <a:cubicBezTo>
                      <a:pt x="4393" y="3719"/>
                      <a:pt x="4320" y="3792"/>
                      <a:pt x="4359" y="3889"/>
                    </a:cubicBezTo>
                    <a:cubicBezTo>
                      <a:pt x="4451" y="4224"/>
                      <a:pt x="4527" y="4590"/>
                      <a:pt x="4603" y="4971"/>
                    </a:cubicBezTo>
                    <a:cubicBezTo>
                      <a:pt x="4679" y="5336"/>
                      <a:pt x="4755" y="5717"/>
                      <a:pt x="4832" y="6083"/>
                    </a:cubicBezTo>
                    <a:cubicBezTo>
                      <a:pt x="4969" y="6799"/>
                      <a:pt x="5121" y="7546"/>
                      <a:pt x="5243" y="8262"/>
                    </a:cubicBezTo>
                    <a:cubicBezTo>
                      <a:pt x="5380" y="8978"/>
                      <a:pt x="5456" y="9694"/>
                      <a:pt x="5548" y="10410"/>
                    </a:cubicBezTo>
                    <a:cubicBezTo>
                      <a:pt x="5472" y="10258"/>
                      <a:pt x="5426" y="10105"/>
                      <a:pt x="5350" y="9922"/>
                    </a:cubicBezTo>
                    <a:cubicBezTo>
                      <a:pt x="5091" y="9404"/>
                      <a:pt x="4847" y="8886"/>
                      <a:pt x="4603" y="8353"/>
                    </a:cubicBezTo>
                    <a:cubicBezTo>
                      <a:pt x="4359" y="7820"/>
                      <a:pt x="4085" y="7256"/>
                      <a:pt x="3826" y="6723"/>
                    </a:cubicBezTo>
                    <a:cubicBezTo>
                      <a:pt x="3552" y="6190"/>
                      <a:pt x="3308" y="5656"/>
                      <a:pt x="3095" y="5123"/>
                    </a:cubicBezTo>
                    <a:cubicBezTo>
                      <a:pt x="2988" y="4849"/>
                      <a:pt x="2881" y="4590"/>
                      <a:pt x="2775" y="4285"/>
                    </a:cubicBezTo>
                    <a:cubicBezTo>
                      <a:pt x="2653" y="4011"/>
                      <a:pt x="2561" y="3721"/>
                      <a:pt x="2455" y="3432"/>
                    </a:cubicBezTo>
                    <a:cubicBezTo>
                      <a:pt x="2333" y="3142"/>
                      <a:pt x="2242" y="2883"/>
                      <a:pt x="2150" y="2609"/>
                    </a:cubicBezTo>
                    <a:cubicBezTo>
                      <a:pt x="2043" y="2350"/>
                      <a:pt x="1967" y="2045"/>
                      <a:pt x="1891" y="1802"/>
                    </a:cubicBezTo>
                    <a:cubicBezTo>
                      <a:pt x="1815" y="1527"/>
                      <a:pt x="1769" y="1268"/>
                      <a:pt x="1723" y="994"/>
                    </a:cubicBezTo>
                    <a:cubicBezTo>
                      <a:pt x="1693" y="705"/>
                      <a:pt x="1647" y="446"/>
                      <a:pt x="1663" y="217"/>
                    </a:cubicBezTo>
                    <a:cubicBezTo>
                      <a:pt x="1693" y="95"/>
                      <a:pt x="1647" y="19"/>
                      <a:pt x="1571" y="4"/>
                    </a:cubicBezTo>
                    <a:cubicBezTo>
                      <a:pt x="1562" y="2"/>
                      <a:pt x="1552" y="0"/>
                      <a:pt x="1542"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grpSp>
      <p:sp>
        <p:nvSpPr>
          <p:cNvPr id="2" name="Rounded Rectangle 4">
            <a:extLst>
              <a:ext uri="{FF2B5EF4-FFF2-40B4-BE49-F238E27FC236}">
                <a16:creationId xmlns:a16="http://schemas.microsoft.com/office/drawing/2014/main" id="{D916922C-7F26-5287-2129-C4CF62FB6E7C}"/>
              </a:ext>
            </a:extLst>
          </p:cNvPr>
          <p:cNvSpPr/>
          <p:nvPr/>
        </p:nvSpPr>
        <p:spPr>
          <a:xfrm>
            <a:off x="682831" y="296357"/>
            <a:ext cx="10753766" cy="1026698"/>
          </a:xfrm>
          <a:custGeom>
            <a:avLst/>
            <a:gdLst>
              <a:gd name="connsiteX0" fmla="*/ 0 w 10753766"/>
              <a:gd name="connsiteY0" fmla="*/ 171120 h 1026698"/>
              <a:gd name="connsiteX1" fmla="*/ 171120 w 10753766"/>
              <a:gd name="connsiteY1" fmla="*/ 0 h 1026698"/>
              <a:gd name="connsiteX2" fmla="*/ 541308 w 10753766"/>
              <a:gd name="connsiteY2" fmla="*/ 0 h 1026698"/>
              <a:gd name="connsiteX3" fmla="*/ 1119726 w 10753766"/>
              <a:gd name="connsiteY3" fmla="*/ 0 h 1026698"/>
              <a:gd name="connsiteX4" fmla="*/ 1385798 w 10753766"/>
              <a:gd name="connsiteY4" fmla="*/ 0 h 1026698"/>
              <a:gd name="connsiteX5" fmla="*/ 1860101 w 10753766"/>
              <a:gd name="connsiteY5" fmla="*/ 0 h 1026698"/>
              <a:gd name="connsiteX6" fmla="*/ 2542634 w 10753766"/>
              <a:gd name="connsiteY6" fmla="*/ 0 h 1026698"/>
              <a:gd name="connsiteX7" fmla="*/ 3329283 w 10753766"/>
              <a:gd name="connsiteY7" fmla="*/ 0 h 1026698"/>
              <a:gd name="connsiteX8" fmla="*/ 4011816 w 10753766"/>
              <a:gd name="connsiteY8" fmla="*/ 0 h 1026698"/>
              <a:gd name="connsiteX9" fmla="*/ 4798465 w 10753766"/>
              <a:gd name="connsiteY9" fmla="*/ 0 h 1026698"/>
              <a:gd name="connsiteX10" fmla="*/ 5272768 w 10753766"/>
              <a:gd name="connsiteY10" fmla="*/ 0 h 1026698"/>
              <a:gd name="connsiteX11" fmla="*/ 5538840 w 10753766"/>
              <a:gd name="connsiteY11" fmla="*/ 0 h 1026698"/>
              <a:gd name="connsiteX12" fmla="*/ 6325489 w 10753766"/>
              <a:gd name="connsiteY12" fmla="*/ 0 h 1026698"/>
              <a:gd name="connsiteX13" fmla="*/ 6591561 w 10753766"/>
              <a:gd name="connsiteY13" fmla="*/ 0 h 1026698"/>
              <a:gd name="connsiteX14" fmla="*/ 6961749 w 10753766"/>
              <a:gd name="connsiteY14" fmla="*/ 0 h 1026698"/>
              <a:gd name="connsiteX15" fmla="*/ 7748397 w 10753766"/>
              <a:gd name="connsiteY15" fmla="*/ 0 h 1026698"/>
              <a:gd name="connsiteX16" fmla="*/ 8535046 w 10753766"/>
              <a:gd name="connsiteY16" fmla="*/ 0 h 1026698"/>
              <a:gd name="connsiteX17" fmla="*/ 8905233 w 10753766"/>
              <a:gd name="connsiteY17" fmla="*/ 0 h 1026698"/>
              <a:gd name="connsiteX18" fmla="*/ 9275421 w 10753766"/>
              <a:gd name="connsiteY18" fmla="*/ 0 h 1026698"/>
              <a:gd name="connsiteX19" fmla="*/ 10062070 w 10753766"/>
              <a:gd name="connsiteY19" fmla="*/ 0 h 1026698"/>
              <a:gd name="connsiteX20" fmla="*/ 10582646 w 10753766"/>
              <a:gd name="connsiteY20" fmla="*/ 0 h 1026698"/>
              <a:gd name="connsiteX21" fmla="*/ 10753766 w 10753766"/>
              <a:gd name="connsiteY21" fmla="*/ 171120 h 1026698"/>
              <a:gd name="connsiteX22" fmla="*/ 10753766 w 10753766"/>
              <a:gd name="connsiteY22" fmla="*/ 506504 h 1026698"/>
              <a:gd name="connsiteX23" fmla="*/ 10753766 w 10753766"/>
              <a:gd name="connsiteY23" fmla="*/ 855578 h 1026698"/>
              <a:gd name="connsiteX24" fmla="*/ 10582646 w 10753766"/>
              <a:gd name="connsiteY24" fmla="*/ 1026698 h 1026698"/>
              <a:gd name="connsiteX25" fmla="*/ 9900113 w 10753766"/>
              <a:gd name="connsiteY25" fmla="*/ 1026698 h 1026698"/>
              <a:gd name="connsiteX26" fmla="*/ 9217579 w 10753766"/>
              <a:gd name="connsiteY26" fmla="*/ 1026698 h 1026698"/>
              <a:gd name="connsiteX27" fmla="*/ 8639161 w 10753766"/>
              <a:gd name="connsiteY27" fmla="*/ 1026698 h 1026698"/>
              <a:gd name="connsiteX28" fmla="*/ 8373089 w 10753766"/>
              <a:gd name="connsiteY28" fmla="*/ 1026698 h 1026698"/>
              <a:gd name="connsiteX29" fmla="*/ 8002901 w 10753766"/>
              <a:gd name="connsiteY29" fmla="*/ 1026698 h 1026698"/>
              <a:gd name="connsiteX30" fmla="*/ 7632714 w 10753766"/>
              <a:gd name="connsiteY30" fmla="*/ 1026698 h 1026698"/>
              <a:gd name="connsiteX31" fmla="*/ 6950180 w 10753766"/>
              <a:gd name="connsiteY31" fmla="*/ 1026698 h 1026698"/>
              <a:gd name="connsiteX32" fmla="*/ 6371762 w 10753766"/>
              <a:gd name="connsiteY32" fmla="*/ 1026698 h 1026698"/>
              <a:gd name="connsiteX33" fmla="*/ 6001575 w 10753766"/>
              <a:gd name="connsiteY33" fmla="*/ 1026698 h 1026698"/>
              <a:gd name="connsiteX34" fmla="*/ 5319041 w 10753766"/>
              <a:gd name="connsiteY34" fmla="*/ 1026698 h 1026698"/>
              <a:gd name="connsiteX35" fmla="*/ 4636508 w 10753766"/>
              <a:gd name="connsiteY35" fmla="*/ 1026698 h 1026698"/>
              <a:gd name="connsiteX36" fmla="*/ 4266320 w 10753766"/>
              <a:gd name="connsiteY36" fmla="*/ 1026698 h 1026698"/>
              <a:gd name="connsiteX37" fmla="*/ 3896133 w 10753766"/>
              <a:gd name="connsiteY37" fmla="*/ 1026698 h 1026698"/>
              <a:gd name="connsiteX38" fmla="*/ 3421830 w 10753766"/>
              <a:gd name="connsiteY38" fmla="*/ 1026698 h 1026698"/>
              <a:gd name="connsiteX39" fmla="*/ 2843412 w 10753766"/>
              <a:gd name="connsiteY39" fmla="*/ 1026698 h 1026698"/>
              <a:gd name="connsiteX40" fmla="*/ 2473224 w 10753766"/>
              <a:gd name="connsiteY40" fmla="*/ 1026698 h 1026698"/>
              <a:gd name="connsiteX41" fmla="*/ 1686575 w 10753766"/>
              <a:gd name="connsiteY41" fmla="*/ 1026698 h 1026698"/>
              <a:gd name="connsiteX42" fmla="*/ 1004042 w 10753766"/>
              <a:gd name="connsiteY42" fmla="*/ 1026698 h 1026698"/>
              <a:gd name="connsiteX43" fmla="*/ 171120 w 10753766"/>
              <a:gd name="connsiteY43" fmla="*/ 1026698 h 1026698"/>
              <a:gd name="connsiteX44" fmla="*/ 0 w 10753766"/>
              <a:gd name="connsiteY44" fmla="*/ 855578 h 1026698"/>
              <a:gd name="connsiteX45" fmla="*/ 0 w 10753766"/>
              <a:gd name="connsiteY45" fmla="*/ 513349 h 1026698"/>
              <a:gd name="connsiteX46" fmla="*/ 0 w 10753766"/>
              <a:gd name="connsiteY46" fmla="*/ 171120 h 102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53766" h="1026698" extrusionOk="0">
                <a:moveTo>
                  <a:pt x="0" y="171120"/>
                </a:moveTo>
                <a:cubicBezTo>
                  <a:pt x="1303" y="70763"/>
                  <a:pt x="82193" y="18062"/>
                  <a:pt x="171120" y="0"/>
                </a:cubicBezTo>
                <a:cubicBezTo>
                  <a:pt x="277397" y="-39816"/>
                  <a:pt x="410349" y="21604"/>
                  <a:pt x="541308" y="0"/>
                </a:cubicBezTo>
                <a:cubicBezTo>
                  <a:pt x="672267" y="-21604"/>
                  <a:pt x="838626" y="44276"/>
                  <a:pt x="1119726" y="0"/>
                </a:cubicBezTo>
                <a:cubicBezTo>
                  <a:pt x="1400826" y="-44276"/>
                  <a:pt x="1258158" y="3357"/>
                  <a:pt x="1385798" y="0"/>
                </a:cubicBezTo>
                <a:cubicBezTo>
                  <a:pt x="1513438" y="-3357"/>
                  <a:pt x="1723091" y="37971"/>
                  <a:pt x="1860101" y="0"/>
                </a:cubicBezTo>
                <a:cubicBezTo>
                  <a:pt x="1997111" y="-37971"/>
                  <a:pt x="2363247" y="4843"/>
                  <a:pt x="2542634" y="0"/>
                </a:cubicBezTo>
                <a:cubicBezTo>
                  <a:pt x="2722021" y="-4843"/>
                  <a:pt x="3025341" y="87519"/>
                  <a:pt x="3329283" y="0"/>
                </a:cubicBezTo>
                <a:cubicBezTo>
                  <a:pt x="3633225" y="-87519"/>
                  <a:pt x="3714898" y="50426"/>
                  <a:pt x="4011816" y="0"/>
                </a:cubicBezTo>
                <a:cubicBezTo>
                  <a:pt x="4308734" y="-50426"/>
                  <a:pt x="4545696" y="32499"/>
                  <a:pt x="4798465" y="0"/>
                </a:cubicBezTo>
                <a:cubicBezTo>
                  <a:pt x="5051234" y="-32499"/>
                  <a:pt x="5065808" y="29221"/>
                  <a:pt x="5272768" y="0"/>
                </a:cubicBezTo>
                <a:cubicBezTo>
                  <a:pt x="5479728" y="-29221"/>
                  <a:pt x="5461096" y="11848"/>
                  <a:pt x="5538840" y="0"/>
                </a:cubicBezTo>
                <a:cubicBezTo>
                  <a:pt x="5616584" y="-11848"/>
                  <a:pt x="6025092" y="47438"/>
                  <a:pt x="6325489" y="0"/>
                </a:cubicBezTo>
                <a:cubicBezTo>
                  <a:pt x="6625886" y="-47438"/>
                  <a:pt x="6478472" y="4166"/>
                  <a:pt x="6591561" y="0"/>
                </a:cubicBezTo>
                <a:cubicBezTo>
                  <a:pt x="6704650" y="-4166"/>
                  <a:pt x="6782289" y="225"/>
                  <a:pt x="6961749" y="0"/>
                </a:cubicBezTo>
                <a:cubicBezTo>
                  <a:pt x="7141209" y="-225"/>
                  <a:pt x="7401008" y="51732"/>
                  <a:pt x="7748397" y="0"/>
                </a:cubicBezTo>
                <a:cubicBezTo>
                  <a:pt x="8095786" y="-51732"/>
                  <a:pt x="8158139" y="16302"/>
                  <a:pt x="8535046" y="0"/>
                </a:cubicBezTo>
                <a:cubicBezTo>
                  <a:pt x="8911953" y="-16302"/>
                  <a:pt x="8755526" y="36047"/>
                  <a:pt x="8905233" y="0"/>
                </a:cubicBezTo>
                <a:cubicBezTo>
                  <a:pt x="9054940" y="-36047"/>
                  <a:pt x="9146696" y="32779"/>
                  <a:pt x="9275421" y="0"/>
                </a:cubicBezTo>
                <a:cubicBezTo>
                  <a:pt x="9404146" y="-32779"/>
                  <a:pt x="9710865" y="10964"/>
                  <a:pt x="10062070" y="0"/>
                </a:cubicBezTo>
                <a:cubicBezTo>
                  <a:pt x="10413275" y="-10964"/>
                  <a:pt x="10412222" y="35739"/>
                  <a:pt x="10582646" y="0"/>
                </a:cubicBezTo>
                <a:cubicBezTo>
                  <a:pt x="10679385" y="1809"/>
                  <a:pt x="10765316" y="66965"/>
                  <a:pt x="10753766" y="171120"/>
                </a:cubicBezTo>
                <a:cubicBezTo>
                  <a:pt x="10772228" y="248745"/>
                  <a:pt x="10731183" y="425157"/>
                  <a:pt x="10753766" y="506504"/>
                </a:cubicBezTo>
                <a:cubicBezTo>
                  <a:pt x="10776349" y="587851"/>
                  <a:pt x="10737708" y="761412"/>
                  <a:pt x="10753766" y="855578"/>
                </a:cubicBezTo>
                <a:cubicBezTo>
                  <a:pt x="10747146" y="943441"/>
                  <a:pt x="10671515" y="1048715"/>
                  <a:pt x="10582646" y="1026698"/>
                </a:cubicBezTo>
                <a:cubicBezTo>
                  <a:pt x="10369731" y="1094934"/>
                  <a:pt x="10197957" y="959697"/>
                  <a:pt x="9900113" y="1026698"/>
                </a:cubicBezTo>
                <a:cubicBezTo>
                  <a:pt x="9602269" y="1093699"/>
                  <a:pt x="9480177" y="945287"/>
                  <a:pt x="9217579" y="1026698"/>
                </a:cubicBezTo>
                <a:cubicBezTo>
                  <a:pt x="8954981" y="1108109"/>
                  <a:pt x="8863439" y="973848"/>
                  <a:pt x="8639161" y="1026698"/>
                </a:cubicBezTo>
                <a:cubicBezTo>
                  <a:pt x="8414883" y="1079548"/>
                  <a:pt x="8482153" y="1002043"/>
                  <a:pt x="8373089" y="1026698"/>
                </a:cubicBezTo>
                <a:cubicBezTo>
                  <a:pt x="8264025" y="1051353"/>
                  <a:pt x="8157590" y="985065"/>
                  <a:pt x="8002901" y="1026698"/>
                </a:cubicBezTo>
                <a:cubicBezTo>
                  <a:pt x="7848212" y="1068331"/>
                  <a:pt x="7802331" y="1001407"/>
                  <a:pt x="7632714" y="1026698"/>
                </a:cubicBezTo>
                <a:cubicBezTo>
                  <a:pt x="7463097" y="1051989"/>
                  <a:pt x="7087036" y="979619"/>
                  <a:pt x="6950180" y="1026698"/>
                </a:cubicBezTo>
                <a:cubicBezTo>
                  <a:pt x="6813324" y="1073777"/>
                  <a:pt x="6597123" y="1007914"/>
                  <a:pt x="6371762" y="1026698"/>
                </a:cubicBezTo>
                <a:cubicBezTo>
                  <a:pt x="6146401" y="1045482"/>
                  <a:pt x="6119902" y="1015841"/>
                  <a:pt x="6001575" y="1026698"/>
                </a:cubicBezTo>
                <a:cubicBezTo>
                  <a:pt x="5883248" y="1037555"/>
                  <a:pt x="5456950" y="988447"/>
                  <a:pt x="5319041" y="1026698"/>
                </a:cubicBezTo>
                <a:cubicBezTo>
                  <a:pt x="5181132" y="1064949"/>
                  <a:pt x="4796519" y="972432"/>
                  <a:pt x="4636508" y="1026698"/>
                </a:cubicBezTo>
                <a:cubicBezTo>
                  <a:pt x="4476497" y="1080964"/>
                  <a:pt x="4343596" y="1017238"/>
                  <a:pt x="4266320" y="1026698"/>
                </a:cubicBezTo>
                <a:cubicBezTo>
                  <a:pt x="4189044" y="1036158"/>
                  <a:pt x="4040089" y="1003681"/>
                  <a:pt x="3896133" y="1026698"/>
                </a:cubicBezTo>
                <a:cubicBezTo>
                  <a:pt x="3752177" y="1049715"/>
                  <a:pt x="3640338" y="1003054"/>
                  <a:pt x="3421830" y="1026698"/>
                </a:cubicBezTo>
                <a:cubicBezTo>
                  <a:pt x="3203322" y="1050342"/>
                  <a:pt x="3053355" y="962123"/>
                  <a:pt x="2843412" y="1026698"/>
                </a:cubicBezTo>
                <a:cubicBezTo>
                  <a:pt x="2633469" y="1091273"/>
                  <a:pt x="2560300" y="1022802"/>
                  <a:pt x="2473224" y="1026698"/>
                </a:cubicBezTo>
                <a:cubicBezTo>
                  <a:pt x="2386148" y="1030594"/>
                  <a:pt x="2079607" y="1024893"/>
                  <a:pt x="1686575" y="1026698"/>
                </a:cubicBezTo>
                <a:cubicBezTo>
                  <a:pt x="1293543" y="1028503"/>
                  <a:pt x="1244504" y="985496"/>
                  <a:pt x="1004042" y="1026698"/>
                </a:cubicBezTo>
                <a:cubicBezTo>
                  <a:pt x="763580" y="1067900"/>
                  <a:pt x="527554" y="965155"/>
                  <a:pt x="171120" y="1026698"/>
                </a:cubicBezTo>
                <a:cubicBezTo>
                  <a:pt x="94393" y="1020458"/>
                  <a:pt x="526" y="932642"/>
                  <a:pt x="0" y="855578"/>
                </a:cubicBezTo>
                <a:cubicBezTo>
                  <a:pt x="-24402" y="694647"/>
                  <a:pt x="11104" y="594100"/>
                  <a:pt x="0" y="513349"/>
                </a:cubicBezTo>
                <a:cubicBezTo>
                  <a:pt x="-11104" y="432598"/>
                  <a:pt x="29591" y="316896"/>
                  <a:pt x="0" y="171120"/>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3. Biết hòn đá có rêu trơn, Bác đã làm gì? Vì sao Bác làm như vậy?</a:t>
            </a:r>
            <a:endParaRPr lang="en-VN" sz="3200"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181759-1C6D-8DEA-7F6D-6D2F9164DB7F}"/>
              </a:ext>
            </a:extLst>
          </p:cNvPr>
          <p:cNvSpPr txBox="1"/>
          <p:nvPr/>
        </p:nvSpPr>
        <p:spPr>
          <a:xfrm>
            <a:off x="1385232" y="1915161"/>
            <a:ext cx="9188367" cy="1446550"/>
          </a:xfrm>
          <a:prstGeom prst="rect">
            <a:avLst/>
          </a:prstGeom>
          <a:noFill/>
        </p:spPr>
        <p:txBody>
          <a:bodyPr wrap="square" rtlCol="0">
            <a:spAutoFit/>
          </a:bodyPr>
          <a:lstStyle/>
          <a:p>
            <a:pPr marL="685800" indent="-685800" algn="just">
              <a:buFont typeface="Arial" panose="020B0604020202020204" pitchFamily="34" charset="0"/>
              <a:buChar char="•"/>
            </a:pPr>
            <a:r>
              <a:rPr lang="en-US" sz="4400">
                <a:solidFill>
                  <a:schemeClr val="tx1"/>
                </a:solidFill>
                <a:latin typeface="Arial" panose="020B0604020202020204" pitchFamily="34" charset="0"/>
                <a:cs typeface="Arial" panose="020B0604020202020204" pitchFamily="34" charset="0"/>
              </a:rPr>
              <a:t>Biết hòn đã có rêu trơn, </a:t>
            </a:r>
            <a:r>
              <a:rPr lang="vi-VN" sz="4400"/>
              <a:t>Bác cúi xuống</a:t>
            </a:r>
            <a:r>
              <a:rPr lang="en-US" sz="4400"/>
              <a:t>, nhặt hòn đá, đặt lên bờ</a:t>
            </a:r>
            <a:endParaRPr lang="en-US" sz="4400" i="1">
              <a:solidFill>
                <a:srgbClr val="C00000"/>
              </a:solidFill>
            </a:endParaRPr>
          </a:p>
        </p:txBody>
      </p:sp>
      <p:sp>
        <p:nvSpPr>
          <p:cNvPr id="3" name="TextBox 2">
            <a:extLst>
              <a:ext uri="{FF2B5EF4-FFF2-40B4-BE49-F238E27FC236}">
                <a16:creationId xmlns:a16="http://schemas.microsoft.com/office/drawing/2014/main" id="{AC34452E-B197-C064-8E1A-CE35C1955DA4}"/>
              </a:ext>
            </a:extLst>
          </p:cNvPr>
          <p:cNvSpPr txBox="1"/>
          <p:nvPr/>
        </p:nvSpPr>
        <p:spPr>
          <a:xfrm>
            <a:off x="1429663" y="3790527"/>
            <a:ext cx="9188367" cy="1446550"/>
          </a:xfrm>
          <a:prstGeom prst="rect">
            <a:avLst/>
          </a:prstGeom>
          <a:noFill/>
        </p:spPr>
        <p:txBody>
          <a:bodyPr wrap="square" rtlCol="0">
            <a:spAutoFit/>
          </a:bodyPr>
          <a:lstStyle/>
          <a:p>
            <a:pPr marL="685800" indent="-685800" algn="just">
              <a:buFont typeface="Arial" panose="020B0604020202020204" pitchFamily="34" charset="0"/>
              <a:buChar char="•"/>
            </a:pPr>
            <a:r>
              <a:rPr lang="en-US" sz="4400">
                <a:solidFill>
                  <a:schemeClr val="tx1"/>
                </a:solidFill>
                <a:latin typeface="Arial" panose="020B0604020202020204" pitchFamily="34" charset="0"/>
                <a:cs typeface="Arial" panose="020B0604020202020204" pitchFamily="34" charset="0"/>
              </a:rPr>
              <a:t>Bác làm như vậy vì muốn tránh cho người sau khỏi bị ngã.</a:t>
            </a:r>
            <a:endParaRPr lang="en-US" sz="4400" i="1">
              <a:solidFill>
                <a:srgbClr val="C00000"/>
              </a:solidFill>
            </a:endParaRPr>
          </a:p>
        </p:txBody>
      </p:sp>
    </p:spTree>
    <p:extLst>
      <p:ext uri="{BB962C8B-B14F-4D97-AF65-F5344CB8AC3E}">
        <p14:creationId xmlns:p14="http://schemas.microsoft.com/office/powerpoint/2010/main" val="14727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2" name="Rounded Rectangle 4">
            <a:extLst>
              <a:ext uri="{FF2B5EF4-FFF2-40B4-BE49-F238E27FC236}">
                <a16:creationId xmlns:a16="http://schemas.microsoft.com/office/drawing/2014/main" id="{2CC1094D-98A1-8C2A-3DD7-9D3165FFE56C}"/>
              </a:ext>
            </a:extLst>
          </p:cNvPr>
          <p:cNvSpPr/>
          <p:nvPr/>
        </p:nvSpPr>
        <p:spPr>
          <a:xfrm>
            <a:off x="1170735" y="261258"/>
            <a:ext cx="9776151" cy="1372298"/>
          </a:xfrm>
          <a:custGeom>
            <a:avLst/>
            <a:gdLst>
              <a:gd name="connsiteX0" fmla="*/ 0 w 9776151"/>
              <a:gd name="connsiteY0" fmla="*/ 228721 h 1372298"/>
              <a:gd name="connsiteX1" fmla="*/ 228721 w 9776151"/>
              <a:gd name="connsiteY1" fmla="*/ 0 h 1372298"/>
              <a:gd name="connsiteX2" fmla="*/ 624766 w 9776151"/>
              <a:gd name="connsiteY2" fmla="*/ 0 h 1372298"/>
              <a:gd name="connsiteX3" fmla="*/ 1207185 w 9776151"/>
              <a:gd name="connsiteY3" fmla="*/ 0 h 1372298"/>
              <a:gd name="connsiteX4" fmla="*/ 1510043 w 9776151"/>
              <a:gd name="connsiteY4" fmla="*/ 0 h 1372298"/>
              <a:gd name="connsiteX5" fmla="*/ 1999276 w 9776151"/>
              <a:gd name="connsiteY5" fmla="*/ 0 h 1372298"/>
              <a:gd name="connsiteX6" fmla="*/ 2674882 w 9776151"/>
              <a:gd name="connsiteY6" fmla="*/ 0 h 1372298"/>
              <a:gd name="connsiteX7" fmla="*/ 3443676 w 9776151"/>
              <a:gd name="connsiteY7" fmla="*/ 0 h 1372298"/>
              <a:gd name="connsiteX8" fmla="*/ 4119282 w 9776151"/>
              <a:gd name="connsiteY8" fmla="*/ 0 h 1372298"/>
              <a:gd name="connsiteX9" fmla="*/ 4888076 w 9776151"/>
              <a:gd name="connsiteY9" fmla="*/ 0 h 1372298"/>
              <a:gd name="connsiteX10" fmla="*/ 5377308 w 9776151"/>
              <a:gd name="connsiteY10" fmla="*/ 0 h 1372298"/>
              <a:gd name="connsiteX11" fmla="*/ 5680166 w 9776151"/>
              <a:gd name="connsiteY11" fmla="*/ 0 h 1372298"/>
              <a:gd name="connsiteX12" fmla="*/ 6448959 w 9776151"/>
              <a:gd name="connsiteY12" fmla="*/ 0 h 1372298"/>
              <a:gd name="connsiteX13" fmla="*/ 6751817 w 9776151"/>
              <a:gd name="connsiteY13" fmla="*/ 0 h 1372298"/>
              <a:gd name="connsiteX14" fmla="*/ 7147862 w 9776151"/>
              <a:gd name="connsiteY14" fmla="*/ 0 h 1372298"/>
              <a:gd name="connsiteX15" fmla="*/ 7916656 w 9776151"/>
              <a:gd name="connsiteY15" fmla="*/ 0 h 1372298"/>
              <a:gd name="connsiteX16" fmla="*/ 8685449 w 9776151"/>
              <a:gd name="connsiteY16" fmla="*/ 0 h 1372298"/>
              <a:gd name="connsiteX17" fmla="*/ 9547430 w 9776151"/>
              <a:gd name="connsiteY17" fmla="*/ 0 h 1372298"/>
              <a:gd name="connsiteX18" fmla="*/ 9776151 w 9776151"/>
              <a:gd name="connsiteY18" fmla="*/ 228721 h 1372298"/>
              <a:gd name="connsiteX19" fmla="*/ 9776151 w 9776151"/>
              <a:gd name="connsiteY19" fmla="*/ 695298 h 1372298"/>
              <a:gd name="connsiteX20" fmla="*/ 9776151 w 9776151"/>
              <a:gd name="connsiteY20" fmla="*/ 1143577 h 1372298"/>
              <a:gd name="connsiteX21" fmla="*/ 9547430 w 9776151"/>
              <a:gd name="connsiteY21" fmla="*/ 1372298 h 1372298"/>
              <a:gd name="connsiteX22" fmla="*/ 9151385 w 9776151"/>
              <a:gd name="connsiteY22" fmla="*/ 1372298 h 1372298"/>
              <a:gd name="connsiteX23" fmla="*/ 8568966 w 9776151"/>
              <a:gd name="connsiteY23" fmla="*/ 1372298 h 1372298"/>
              <a:gd name="connsiteX24" fmla="*/ 8079733 w 9776151"/>
              <a:gd name="connsiteY24" fmla="*/ 1372298 h 1372298"/>
              <a:gd name="connsiteX25" fmla="*/ 7310940 w 9776151"/>
              <a:gd name="connsiteY25" fmla="*/ 1372298 h 1372298"/>
              <a:gd name="connsiteX26" fmla="*/ 6635333 w 9776151"/>
              <a:gd name="connsiteY26" fmla="*/ 1372298 h 1372298"/>
              <a:gd name="connsiteX27" fmla="*/ 6052914 w 9776151"/>
              <a:gd name="connsiteY27" fmla="*/ 1372298 h 1372298"/>
              <a:gd name="connsiteX28" fmla="*/ 5750056 w 9776151"/>
              <a:gd name="connsiteY28" fmla="*/ 1372298 h 1372298"/>
              <a:gd name="connsiteX29" fmla="*/ 5354011 w 9776151"/>
              <a:gd name="connsiteY29" fmla="*/ 1372298 h 1372298"/>
              <a:gd name="connsiteX30" fmla="*/ 4957966 w 9776151"/>
              <a:gd name="connsiteY30" fmla="*/ 1372298 h 1372298"/>
              <a:gd name="connsiteX31" fmla="*/ 4282359 w 9776151"/>
              <a:gd name="connsiteY31" fmla="*/ 1372298 h 1372298"/>
              <a:gd name="connsiteX32" fmla="*/ 3699940 w 9776151"/>
              <a:gd name="connsiteY32" fmla="*/ 1372298 h 1372298"/>
              <a:gd name="connsiteX33" fmla="*/ 3303895 w 9776151"/>
              <a:gd name="connsiteY33" fmla="*/ 1372298 h 1372298"/>
              <a:gd name="connsiteX34" fmla="*/ 2628289 w 9776151"/>
              <a:gd name="connsiteY34" fmla="*/ 1372298 h 1372298"/>
              <a:gd name="connsiteX35" fmla="*/ 1952682 w 9776151"/>
              <a:gd name="connsiteY35" fmla="*/ 1372298 h 1372298"/>
              <a:gd name="connsiteX36" fmla="*/ 1556637 w 9776151"/>
              <a:gd name="connsiteY36" fmla="*/ 1372298 h 1372298"/>
              <a:gd name="connsiteX37" fmla="*/ 1160592 w 9776151"/>
              <a:gd name="connsiteY37" fmla="*/ 1372298 h 1372298"/>
              <a:gd name="connsiteX38" fmla="*/ 228721 w 9776151"/>
              <a:gd name="connsiteY38" fmla="*/ 1372298 h 1372298"/>
              <a:gd name="connsiteX39" fmla="*/ 0 w 9776151"/>
              <a:gd name="connsiteY39" fmla="*/ 1143577 h 1372298"/>
              <a:gd name="connsiteX40" fmla="*/ 0 w 9776151"/>
              <a:gd name="connsiteY40" fmla="*/ 677000 h 1372298"/>
              <a:gd name="connsiteX41" fmla="*/ 0 w 9776151"/>
              <a:gd name="connsiteY41" fmla="*/ 228721 h 137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776151" h="1372298" extrusionOk="0">
                <a:moveTo>
                  <a:pt x="0" y="228721"/>
                </a:moveTo>
                <a:cubicBezTo>
                  <a:pt x="3229" y="87911"/>
                  <a:pt x="104232" y="5923"/>
                  <a:pt x="228721" y="0"/>
                </a:cubicBezTo>
                <a:cubicBezTo>
                  <a:pt x="407694" y="-15948"/>
                  <a:pt x="460862" y="12071"/>
                  <a:pt x="624766" y="0"/>
                </a:cubicBezTo>
                <a:cubicBezTo>
                  <a:pt x="788670" y="-12071"/>
                  <a:pt x="1020090" y="50129"/>
                  <a:pt x="1207185" y="0"/>
                </a:cubicBezTo>
                <a:cubicBezTo>
                  <a:pt x="1394280" y="-50129"/>
                  <a:pt x="1366523" y="1571"/>
                  <a:pt x="1510043" y="0"/>
                </a:cubicBezTo>
                <a:cubicBezTo>
                  <a:pt x="1653563" y="-1571"/>
                  <a:pt x="1879314" y="24165"/>
                  <a:pt x="1999276" y="0"/>
                </a:cubicBezTo>
                <a:cubicBezTo>
                  <a:pt x="2119238" y="-24165"/>
                  <a:pt x="2533815" y="34443"/>
                  <a:pt x="2674882" y="0"/>
                </a:cubicBezTo>
                <a:cubicBezTo>
                  <a:pt x="2815949" y="-34443"/>
                  <a:pt x="3184054" y="36650"/>
                  <a:pt x="3443676" y="0"/>
                </a:cubicBezTo>
                <a:cubicBezTo>
                  <a:pt x="3703298" y="-36650"/>
                  <a:pt x="3852962" y="41789"/>
                  <a:pt x="4119282" y="0"/>
                </a:cubicBezTo>
                <a:cubicBezTo>
                  <a:pt x="4385602" y="-41789"/>
                  <a:pt x="4521846" y="51633"/>
                  <a:pt x="4888076" y="0"/>
                </a:cubicBezTo>
                <a:cubicBezTo>
                  <a:pt x="5254306" y="-51633"/>
                  <a:pt x="5149365" y="43928"/>
                  <a:pt x="5377308" y="0"/>
                </a:cubicBezTo>
                <a:cubicBezTo>
                  <a:pt x="5605251" y="-43928"/>
                  <a:pt x="5598018" y="35940"/>
                  <a:pt x="5680166" y="0"/>
                </a:cubicBezTo>
                <a:cubicBezTo>
                  <a:pt x="5762314" y="-35940"/>
                  <a:pt x="6182891" y="55535"/>
                  <a:pt x="6448959" y="0"/>
                </a:cubicBezTo>
                <a:cubicBezTo>
                  <a:pt x="6715027" y="-55535"/>
                  <a:pt x="6653648" y="19538"/>
                  <a:pt x="6751817" y="0"/>
                </a:cubicBezTo>
                <a:cubicBezTo>
                  <a:pt x="6849986" y="-19538"/>
                  <a:pt x="6954893" y="32686"/>
                  <a:pt x="7147862" y="0"/>
                </a:cubicBezTo>
                <a:cubicBezTo>
                  <a:pt x="7340832" y="-32686"/>
                  <a:pt x="7697131" y="51993"/>
                  <a:pt x="7916656" y="0"/>
                </a:cubicBezTo>
                <a:cubicBezTo>
                  <a:pt x="8136181" y="-51993"/>
                  <a:pt x="8461867" y="3360"/>
                  <a:pt x="8685449" y="0"/>
                </a:cubicBezTo>
                <a:cubicBezTo>
                  <a:pt x="8909031" y="-3360"/>
                  <a:pt x="9341296" y="73940"/>
                  <a:pt x="9547430" y="0"/>
                </a:cubicBezTo>
                <a:cubicBezTo>
                  <a:pt x="9676853" y="-1903"/>
                  <a:pt x="9776048" y="82448"/>
                  <a:pt x="9776151" y="228721"/>
                </a:cubicBezTo>
                <a:cubicBezTo>
                  <a:pt x="9816187" y="392633"/>
                  <a:pt x="9753751" y="481167"/>
                  <a:pt x="9776151" y="695298"/>
                </a:cubicBezTo>
                <a:cubicBezTo>
                  <a:pt x="9798551" y="909429"/>
                  <a:pt x="9759557" y="925326"/>
                  <a:pt x="9776151" y="1143577"/>
                </a:cubicBezTo>
                <a:cubicBezTo>
                  <a:pt x="9786339" y="1271956"/>
                  <a:pt x="9681602" y="1407138"/>
                  <a:pt x="9547430" y="1372298"/>
                </a:cubicBezTo>
                <a:cubicBezTo>
                  <a:pt x="9381588" y="1402006"/>
                  <a:pt x="9344586" y="1343378"/>
                  <a:pt x="9151385" y="1372298"/>
                </a:cubicBezTo>
                <a:cubicBezTo>
                  <a:pt x="8958184" y="1401218"/>
                  <a:pt x="8787589" y="1351759"/>
                  <a:pt x="8568966" y="1372298"/>
                </a:cubicBezTo>
                <a:cubicBezTo>
                  <a:pt x="8350343" y="1392837"/>
                  <a:pt x="8283996" y="1350328"/>
                  <a:pt x="8079733" y="1372298"/>
                </a:cubicBezTo>
                <a:cubicBezTo>
                  <a:pt x="7875470" y="1394268"/>
                  <a:pt x="7537879" y="1368786"/>
                  <a:pt x="7310940" y="1372298"/>
                </a:cubicBezTo>
                <a:cubicBezTo>
                  <a:pt x="7084001" y="1375810"/>
                  <a:pt x="6899157" y="1313377"/>
                  <a:pt x="6635333" y="1372298"/>
                </a:cubicBezTo>
                <a:cubicBezTo>
                  <a:pt x="6371509" y="1431219"/>
                  <a:pt x="6189765" y="1326395"/>
                  <a:pt x="6052914" y="1372298"/>
                </a:cubicBezTo>
                <a:cubicBezTo>
                  <a:pt x="5916063" y="1418201"/>
                  <a:pt x="5812034" y="1361006"/>
                  <a:pt x="5750056" y="1372298"/>
                </a:cubicBezTo>
                <a:cubicBezTo>
                  <a:pt x="5688078" y="1383590"/>
                  <a:pt x="5544844" y="1332925"/>
                  <a:pt x="5354011" y="1372298"/>
                </a:cubicBezTo>
                <a:cubicBezTo>
                  <a:pt x="5163178" y="1411671"/>
                  <a:pt x="5138349" y="1359324"/>
                  <a:pt x="4957966" y="1372298"/>
                </a:cubicBezTo>
                <a:cubicBezTo>
                  <a:pt x="4777584" y="1385272"/>
                  <a:pt x="4541107" y="1334344"/>
                  <a:pt x="4282359" y="1372298"/>
                </a:cubicBezTo>
                <a:cubicBezTo>
                  <a:pt x="4023611" y="1410252"/>
                  <a:pt x="3909193" y="1334585"/>
                  <a:pt x="3699940" y="1372298"/>
                </a:cubicBezTo>
                <a:cubicBezTo>
                  <a:pt x="3490687" y="1410011"/>
                  <a:pt x="3394055" y="1347153"/>
                  <a:pt x="3303895" y="1372298"/>
                </a:cubicBezTo>
                <a:cubicBezTo>
                  <a:pt x="3213735" y="1397443"/>
                  <a:pt x="2802205" y="1301291"/>
                  <a:pt x="2628289" y="1372298"/>
                </a:cubicBezTo>
                <a:cubicBezTo>
                  <a:pt x="2454373" y="1443305"/>
                  <a:pt x="2133972" y="1295462"/>
                  <a:pt x="1952682" y="1372298"/>
                </a:cubicBezTo>
                <a:cubicBezTo>
                  <a:pt x="1771392" y="1449134"/>
                  <a:pt x="1678418" y="1330392"/>
                  <a:pt x="1556637" y="1372298"/>
                </a:cubicBezTo>
                <a:cubicBezTo>
                  <a:pt x="1434856" y="1414204"/>
                  <a:pt x="1257987" y="1358234"/>
                  <a:pt x="1160592" y="1372298"/>
                </a:cubicBezTo>
                <a:cubicBezTo>
                  <a:pt x="1063197" y="1386362"/>
                  <a:pt x="530486" y="1343424"/>
                  <a:pt x="228721" y="1372298"/>
                </a:cubicBezTo>
                <a:cubicBezTo>
                  <a:pt x="120019" y="1375214"/>
                  <a:pt x="21430" y="1287120"/>
                  <a:pt x="0" y="1143577"/>
                </a:cubicBezTo>
                <a:cubicBezTo>
                  <a:pt x="-53978" y="915396"/>
                  <a:pt x="16009" y="814643"/>
                  <a:pt x="0" y="677000"/>
                </a:cubicBezTo>
                <a:cubicBezTo>
                  <a:pt x="-16009" y="539357"/>
                  <a:pt x="38332" y="394669"/>
                  <a:pt x="0" y="228721"/>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a:solidFill>
                  <a:schemeClr val="tx1"/>
                </a:solidFill>
                <a:latin typeface="Arial" panose="020B0604020202020204" pitchFamily="34" charset="0"/>
                <a:cs typeface="Arial" panose="020B0604020202020204" pitchFamily="34" charset="0"/>
              </a:rPr>
              <a:t>4. Sắp xếp các sự việc cho đúng với trình tự trong câu chuyện.</a:t>
            </a:r>
            <a:endParaRPr lang="en-VN" sz="3600" b="1"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B3B968A-F039-26FB-465A-DED6589520AD}"/>
              </a:ext>
            </a:extLst>
          </p:cNvPr>
          <p:cNvSpPr/>
          <p:nvPr/>
        </p:nvSpPr>
        <p:spPr>
          <a:xfrm>
            <a:off x="666182" y="2432957"/>
            <a:ext cx="5277417" cy="1372298"/>
          </a:xfrm>
          <a:prstGeom prst="roundRect">
            <a:avLst/>
          </a:prstGeom>
          <a:solidFill>
            <a:schemeClr val="accent6">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a:solidFill>
                  <a:srgbClr val="000000"/>
                </a:solidFill>
              </a:rPr>
              <a:t>Bác cháu tiếp tục </a:t>
            </a:r>
          </a:p>
          <a:p>
            <a:pPr algn="ctr"/>
            <a:r>
              <a:rPr lang="en-US" sz="3300">
                <a:solidFill>
                  <a:srgbClr val="000000"/>
                </a:solidFill>
              </a:rPr>
              <a:t>lên đường.</a:t>
            </a:r>
          </a:p>
        </p:txBody>
      </p:sp>
      <p:sp>
        <p:nvSpPr>
          <p:cNvPr id="6" name="Rectangle: Rounded Corners 5">
            <a:extLst>
              <a:ext uri="{FF2B5EF4-FFF2-40B4-BE49-F238E27FC236}">
                <a16:creationId xmlns:a16="http://schemas.microsoft.com/office/drawing/2014/main" id="{9AAF3EB9-D944-A2C5-01CA-50D9CED3B0D8}"/>
              </a:ext>
            </a:extLst>
          </p:cNvPr>
          <p:cNvSpPr/>
          <p:nvPr/>
        </p:nvSpPr>
        <p:spPr>
          <a:xfrm>
            <a:off x="666182" y="4463146"/>
            <a:ext cx="5277417" cy="1372298"/>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a:solidFill>
                  <a:srgbClr val="000000"/>
                </a:solidFill>
              </a:rPr>
              <a:t>Anh chiến sĩ quay lại </a:t>
            </a:r>
          </a:p>
          <a:p>
            <a:pPr algn="ctr"/>
            <a:r>
              <a:rPr lang="en-US" sz="3300">
                <a:solidFill>
                  <a:srgbClr val="000000"/>
                </a:solidFill>
              </a:rPr>
              <a:t>kê hòn đá cho chắc.</a:t>
            </a:r>
          </a:p>
        </p:txBody>
      </p:sp>
      <p:sp>
        <p:nvSpPr>
          <p:cNvPr id="8" name="Rectangle: Rounded Corners 7">
            <a:extLst>
              <a:ext uri="{FF2B5EF4-FFF2-40B4-BE49-F238E27FC236}">
                <a16:creationId xmlns:a16="http://schemas.microsoft.com/office/drawing/2014/main" id="{1D439D2C-CBFD-5AD5-E35F-43B9BAAAD6F1}"/>
              </a:ext>
            </a:extLst>
          </p:cNvPr>
          <p:cNvSpPr/>
          <p:nvPr/>
        </p:nvSpPr>
        <p:spPr>
          <a:xfrm>
            <a:off x="6185583" y="2432957"/>
            <a:ext cx="5277417" cy="1372298"/>
          </a:xfrm>
          <a:prstGeom prst="roundRect">
            <a:avLst/>
          </a:prstGeom>
          <a:solidFill>
            <a:srgbClr val="FAF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a:solidFill>
                  <a:srgbClr val="000000"/>
                </a:solidFill>
              </a:rPr>
              <a:t>Một chiến sĩ </a:t>
            </a:r>
          </a:p>
          <a:p>
            <a:pPr algn="ctr"/>
            <a:r>
              <a:rPr lang="en-US" sz="3300">
                <a:solidFill>
                  <a:srgbClr val="000000"/>
                </a:solidFill>
              </a:rPr>
              <a:t>sẩy chân ngã.</a:t>
            </a:r>
          </a:p>
        </p:txBody>
      </p:sp>
      <p:sp>
        <p:nvSpPr>
          <p:cNvPr id="9" name="Rectangle: Rounded Corners 8">
            <a:extLst>
              <a:ext uri="{FF2B5EF4-FFF2-40B4-BE49-F238E27FC236}">
                <a16:creationId xmlns:a16="http://schemas.microsoft.com/office/drawing/2014/main" id="{257B45BB-2DFB-E2E7-BA2E-17218974860A}"/>
              </a:ext>
            </a:extLst>
          </p:cNvPr>
          <p:cNvSpPr/>
          <p:nvPr/>
        </p:nvSpPr>
        <p:spPr>
          <a:xfrm>
            <a:off x="6185583" y="4463146"/>
            <a:ext cx="5277417" cy="1372298"/>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a:solidFill>
                  <a:srgbClr val="000000"/>
                </a:solidFill>
              </a:rPr>
              <a:t>Bác dừng lại đợi </a:t>
            </a:r>
          </a:p>
          <a:p>
            <a:pPr algn="ctr"/>
            <a:r>
              <a:rPr lang="en-US" sz="3300">
                <a:solidFill>
                  <a:srgbClr val="000000"/>
                </a:solidFill>
              </a:rPr>
              <a:t>và nhắc nhở anh chiến sĩ.</a:t>
            </a:r>
          </a:p>
        </p:txBody>
      </p:sp>
      <p:sp>
        <p:nvSpPr>
          <p:cNvPr id="11" name="Oval 10">
            <a:extLst>
              <a:ext uri="{FF2B5EF4-FFF2-40B4-BE49-F238E27FC236}">
                <a16:creationId xmlns:a16="http://schemas.microsoft.com/office/drawing/2014/main" id="{F3270646-C4E9-1723-ABF8-88F2D720CBC5}"/>
              </a:ext>
            </a:extLst>
          </p:cNvPr>
          <p:cNvSpPr/>
          <p:nvPr/>
        </p:nvSpPr>
        <p:spPr>
          <a:xfrm>
            <a:off x="6423315" y="2559583"/>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1</a:t>
            </a:r>
          </a:p>
        </p:txBody>
      </p:sp>
      <p:sp>
        <p:nvSpPr>
          <p:cNvPr id="12" name="Oval 11">
            <a:extLst>
              <a:ext uri="{FF2B5EF4-FFF2-40B4-BE49-F238E27FC236}">
                <a16:creationId xmlns:a16="http://schemas.microsoft.com/office/drawing/2014/main" id="{020AC053-5E2F-2CA9-A7F6-5495F36E4493}"/>
              </a:ext>
            </a:extLst>
          </p:cNvPr>
          <p:cNvSpPr/>
          <p:nvPr/>
        </p:nvSpPr>
        <p:spPr>
          <a:xfrm>
            <a:off x="6390657" y="4528462"/>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2</a:t>
            </a:r>
          </a:p>
        </p:txBody>
      </p:sp>
      <p:sp>
        <p:nvSpPr>
          <p:cNvPr id="13" name="Oval 12">
            <a:extLst>
              <a:ext uri="{FF2B5EF4-FFF2-40B4-BE49-F238E27FC236}">
                <a16:creationId xmlns:a16="http://schemas.microsoft.com/office/drawing/2014/main" id="{BE895FE6-C748-CD3A-B905-C7E46CEC610D}"/>
              </a:ext>
            </a:extLst>
          </p:cNvPr>
          <p:cNvSpPr/>
          <p:nvPr/>
        </p:nvSpPr>
        <p:spPr>
          <a:xfrm>
            <a:off x="731496" y="4506685"/>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3</a:t>
            </a:r>
          </a:p>
        </p:txBody>
      </p:sp>
      <p:sp>
        <p:nvSpPr>
          <p:cNvPr id="14" name="Oval 13">
            <a:extLst>
              <a:ext uri="{FF2B5EF4-FFF2-40B4-BE49-F238E27FC236}">
                <a16:creationId xmlns:a16="http://schemas.microsoft.com/office/drawing/2014/main" id="{ABC6A0F5-C79C-99BE-D98C-41D215C87E21}"/>
              </a:ext>
            </a:extLst>
          </p:cNvPr>
          <p:cNvSpPr/>
          <p:nvPr/>
        </p:nvSpPr>
        <p:spPr>
          <a:xfrm>
            <a:off x="896415" y="2516045"/>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4</a:t>
            </a:r>
          </a:p>
        </p:txBody>
      </p:sp>
    </p:spTree>
    <p:extLst>
      <p:ext uri="{BB962C8B-B14F-4D97-AF65-F5344CB8AC3E}">
        <p14:creationId xmlns:p14="http://schemas.microsoft.com/office/powerpoint/2010/main" val="272857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626;p47">
            <a:extLst>
              <a:ext uri="{FF2B5EF4-FFF2-40B4-BE49-F238E27FC236}">
                <a16:creationId xmlns:a16="http://schemas.microsoft.com/office/drawing/2014/main" id="{13BA9560-9E99-D894-74F0-3D23B42B3B64}"/>
              </a:ext>
            </a:extLst>
          </p:cNvPr>
          <p:cNvCxnSpPr/>
          <p:nvPr/>
        </p:nvCxnSpPr>
        <p:spPr>
          <a:xfrm flipH="1">
            <a:off x="1412940" y="483428"/>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4" name="Google Shape;1627;p47">
            <a:extLst>
              <a:ext uri="{FF2B5EF4-FFF2-40B4-BE49-F238E27FC236}">
                <a16:creationId xmlns:a16="http://schemas.microsoft.com/office/drawing/2014/main" id="{15E5F4F5-6C94-3824-09A4-88F9E4C59EA8}"/>
              </a:ext>
            </a:extLst>
          </p:cNvPr>
          <p:cNvCxnSpPr>
            <a:cxnSpLocks/>
          </p:cNvCxnSpPr>
          <p:nvPr/>
        </p:nvCxnSpPr>
        <p:spPr>
          <a:xfrm>
            <a:off x="9798455" y="483428"/>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FF2F4BC2-5437-949F-F56C-607CA58ECE02}"/>
              </a:ext>
            </a:extLst>
          </p:cNvPr>
          <p:cNvSpPr txBox="1"/>
          <p:nvPr/>
        </p:nvSpPr>
        <p:spPr>
          <a:xfrm>
            <a:off x="1412940" y="604157"/>
            <a:ext cx="9053674" cy="769441"/>
          </a:xfrm>
          <a:prstGeom prst="rect">
            <a:avLst/>
          </a:prstGeom>
          <a:noFill/>
        </p:spPr>
        <p:txBody>
          <a:bodyPr wrap="square" rtlCol="0">
            <a:spAutoFit/>
          </a:bodyPr>
          <a:lstStyle/>
          <a:p>
            <a:pPr algn="ctr"/>
            <a:r>
              <a:rPr lang="en-US" sz="4400"/>
              <a:t>Câu hỏi 2:</a:t>
            </a:r>
          </a:p>
        </p:txBody>
      </p:sp>
      <p:sp>
        <p:nvSpPr>
          <p:cNvPr id="7" name="TextBox 6">
            <a:extLst>
              <a:ext uri="{FF2B5EF4-FFF2-40B4-BE49-F238E27FC236}">
                <a16:creationId xmlns:a16="http://schemas.microsoft.com/office/drawing/2014/main" id="{CD11C51E-6FD8-170F-8127-665563615CA4}"/>
              </a:ext>
            </a:extLst>
          </p:cNvPr>
          <p:cNvSpPr txBox="1"/>
          <p:nvPr/>
        </p:nvSpPr>
        <p:spPr>
          <a:xfrm>
            <a:off x="1723184" y="1703734"/>
            <a:ext cx="9620914" cy="1015663"/>
          </a:xfrm>
          <a:prstGeom prst="rect">
            <a:avLst/>
          </a:prstGeom>
          <a:noFill/>
        </p:spPr>
        <p:txBody>
          <a:bodyPr wrap="square">
            <a:spAutoFit/>
          </a:bodyPr>
          <a:lstStyle/>
          <a:p>
            <a:pPr algn="l" fontAlgn="base"/>
            <a:r>
              <a:rPr lang="en-US" sz="6000" b="0" i="0" u="none" strike="noStrike">
                <a:solidFill>
                  <a:srgbClr val="000000"/>
                </a:solidFill>
                <a:effectLst/>
                <a:latin typeface="+mj-lt"/>
              </a:rPr>
              <a:t>Quê Bác Hồ ở tỉnh nào?</a:t>
            </a:r>
            <a:endParaRPr lang="vi-VN" sz="6000" b="0" i="0">
              <a:solidFill>
                <a:srgbClr val="000000"/>
              </a:solidFill>
              <a:effectLst/>
              <a:latin typeface="+mj-lt"/>
            </a:endParaRPr>
          </a:p>
        </p:txBody>
      </p:sp>
      <p:grpSp>
        <p:nvGrpSpPr>
          <p:cNvPr id="8" name="Group 7">
            <a:extLst>
              <a:ext uri="{FF2B5EF4-FFF2-40B4-BE49-F238E27FC236}">
                <a16:creationId xmlns:a16="http://schemas.microsoft.com/office/drawing/2014/main" id="{4E92B3FD-D1F2-8732-8CED-D38D32D9154E}"/>
              </a:ext>
            </a:extLst>
          </p:cNvPr>
          <p:cNvGrpSpPr/>
          <p:nvPr/>
        </p:nvGrpSpPr>
        <p:grpSpPr>
          <a:xfrm>
            <a:off x="3702326" y="3748250"/>
            <a:ext cx="8797112" cy="914638"/>
            <a:chOff x="1322410" y="4469154"/>
            <a:chExt cx="4443169" cy="914638"/>
          </a:xfrm>
        </p:grpSpPr>
        <p:sp>
          <p:nvSpPr>
            <p:cNvPr id="9" name="Google Shape;997;p37">
              <a:extLst>
                <a:ext uri="{FF2B5EF4-FFF2-40B4-BE49-F238E27FC236}">
                  <a16:creationId xmlns:a16="http://schemas.microsoft.com/office/drawing/2014/main" id="{49C5B853-8468-ED94-0170-0E534EF1A2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0" name="TextBox 9">
              <a:extLst>
                <a:ext uri="{FF2B5EF4-FFF2-40B4-BE49-F238E27FC236}">
                  <a16:creationId xmlns:a16="http://schemas.microsoft.com/office/drawing/2014/main" id="{E361395D-F0F0-04A1-CC9B-C52E3BC8C743}"/>
                </a:ext>
              </a:extLst>
            </p:cNvPr>
            <p:cNvSpPr txBox="1"/>
            <p:nvPr/>
          </p:nvSpPr>
          <p:spPr>
            <a:xfrm>
              <a:off x="1755120" y="4511904"/>
              <a:ext cx="4010459" cy="829138"/>
            </a:xfrm>
            <a:prstGeom prst="rect">
              <a:avLst/>
            </a:prstGeom>
            <a:noFill/>
          </p:spPr>
          <p:txBody>
            <a:bodyPr wrap="square" rtlCol="0">
              <a:spAutoFit/>
            </a:bodyPr>
            <a:lstStyle/>
            <a:p>
              <a:r>
                <a:rPr lang="en-US" sz="4788"/>
                <a:t>Đáp án: Nghệ An</a:t>
              </a:r>
              <a:endParaRPr lang="en-US" sz="4788" dirty="0"/>
            </a:p>
          </p:txBody>
        </p:sp>
      </p:grpSp>
      <p:pic>
        <p:nvPicPr>
          <p:cNvPr id="12" name="Đồng hồ đếm ngược 10s có âm thanh">
            <a:hlinkClick r:id="" action="ppaction://media"/>
            <a:extLst>
              <a:ext uri="{FF2B5EF4-FFF2-40B4-BE49-F238E27FC236}">
                <a16:creationId xmlns:a16="http://schemas.microsoft.com/office/drawing/2014/main" id="{A12A0A30-3C5F-7B2A-88B5-8691DFD361A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7892" y="5080859"/>
            <a:ext cx="2914432" cy="1639249"/>
          </a:xfrm>
          <a:prstGeom prst="rect">
            <a:avLst/>
          </a:prstGeom>
        </p:spPr>
      </p:pic>
    </p:spTree>
    <p:extLst>
      <p:ext uri="{BB962C8B-B14F-4D97-AF65-F5344CB8AC3E}">
        <p14:creationId xmlns:p14="http://schemas.microsoft.com/office/powerpoint/2010/main" val="30670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12"/>
                </p:tgtEl>
              </p:cMediaNode>
            </p:vide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 name="Arrow: Down 6">
            <a:extLst>
              <a:ext uri="{FF2B5EF4-FFF2-40B4-BE49-F238E27FC236}">
                <a16:creationId xmlns:a16="http://schemas.microsoft.com/office/drawing/2014/main" id="{B3A0D551-3F55-59EE-A290-9D2DFFD9727D}"/>
              </a:ext>
            </a:extLst>
          </p:cNvPr>
          <p:cNvSpPr/>
          <p:nvPr/>
        </p:nvSpPr>
        <p:spPr>
          <a:xfrm>
            <a:off x="5838602" y="4875682"/>
            <a:ext cx="484632" cy="533659"/>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895DF8D2-F136-57D9-DE50-CE175ACED298}"/>
              </a:ext>
            </a:extLst>
          </p:cNvPr>
          <p:cNvSpPr/>
          <p:nvPr/>
        </p:nvSpPr>
        <p:spPr>
          <a:xfrm>
            <a:off x="5838602" y="3533794"/>
            <a:ext cx="484632" cy="533659"/>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1E3B4A5F-3CCA-033A-032D-5574500F0948}"/>
              </a:ext>
            </a:extLst>
          </p:cNvPr>
          <p:cNvSpPr/>
          <p:nvPr/>
        </p:nvSpPr>
        <p:spPr>
          <a:xfrm>
            <a:off x="5838602" y="2142919"/>
            <a:ext cx="484632" cy="533659"/>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4">
            <a:extLst>
              <a:ext uri="{FF2B5EF4-FFF2-40B4-BE49-F238E27FC236}">
                <a16:creationId xmlns:a16="http://schemas.microsoft.com/office/drawing/2014/main" id="{2CC1094D-98A1-8C2A-3DD7-9D3165FFE56C}"/>
              </a:ext>
            </a:extLst>
          </p:cNvPr>
          <p:cNvSpPr/>
          <p:nvPr/>
        </p:nvSpPr>
        <p:spPr>
          <a:xfrm>
            <a:off x="166347" y="164107"/>
            <a:ext cx="11829143" cy="774626"/>
          </a:xfrm>
          <a:custGeom>
            <a:avLst/>
            <a:gdLst>
              <a:gd name="connsiteX0" fmla="*/ 0 w 11829143"/>
              <a:gd name="connsiteY0" fmla="*/ 129107 h 774626"/>
              <a:gd name="connsiteX1" fmla="*/ 129107 w 11829143"/>
              <a:gd name="connsiteY1" fmla="*/ 0 h 774626"/>
              <a:gd name="connsiteX2" fmla="*/ 476235 w 11829143"/>
              <a:gd name="connsiteY2" fmla="*/ 0 h 774626"/>
              <a:gd name="connsiteX3" fmla="*/ 1054781 w 11829143"/>
              <a:gd name="connsiteY3" fmla="*/ 0 h 774626"/>
              <a:gd name="connsiteX4" fmla="*/ 1286200 w 11829143"/>
              <a:gd name="connsiteY4" fmla="*/ 0 h 774626"/>
              <a:gd name="connsiteX5" fmla="*/ 1749037 w 11829143"/>
              <a:gd name="connsiteY5" fmla="*/ 0 h 774626"/>
              <a:gd name="connsiteX6" fmla="*/ 2443293 w 11829143"/>
              <a:gd name="connsiteY6" fmla="*/ 0 h 774626"/>
              <a:gd name="connsiteX7" fmla="*/ 3253258 w 11829143"/>
              <a:gd name="connsiteY7" fmla="*/ 0 h 774626"/>
              <a:gd name="connsiteX8" fmla="*/ 3947514 w 11829143"/>
              <a:gd name="connsiteY8" fmla="*/ 0 h 774626"/>
              <a:gd name="connsiteX9" fmla="*/ 4757479 w 11829143"/>
              <a:gd name="connsiteY9" fmla="*/ 0 h 774626"/>
              <a:gd name="connsiteX10" fmla="*/ 5220316 w 11829143"/>
              <a:gd name="connsiteY10" fmla="*/ 0 h 774626"/>
              <a:gd name="connsiteX11" fmla="*/ 5451734 w 11829143"/>
              <a:gd name="connsiteY11" fmla="*/ 0 h 774626"/>
              <a:gd name="connsiteX12" fmla="*/ 6261699 w 11829143"/>
              <a:gd name="connsiteY12" fmla="*/ 0 h 774626"/>
              <a:gd name="connsiteX13" fmla="*/ 6493118 w 11829143"/>
              <a:gd name="connsiteY13" fmla="*/ 0 h 774626"/>
              <a:gd name="connsiteX14" fmla="*/ 6840246 w 11829143"/>
              <a:gd name="connsiteY14" fmla="*/ 0 h 774626"/>
              <a:gd name="connsiteX15" fmla="*/ 7650211 w 11829143"/>
              <a:gd name="connsiteY15" fmla="*/ 0 h 774626"/>
              <a:gd name="connsiteX16" fmla="*/ 8460176 w 11829143"/>
              <a:gd name="connsiteY16" fmla="*/ 0 h 774626"/>
              <a:gd name="connsiteX17" fmla="*/ 8807304 w 11829143"/>
              <a:gd name="connsiteY17" fmla="*/ 0 h 774626"/>
              <a:gd name="connsiteX18" fmla="*/ 9154432 w 11829143"/>
              <a:gd name="connsiteY18" fmla="*/ 0 h 774626"/>
              <a:gd name="connsiteX19" fmla="*/ 9964397 w 11829143"/>
              <a:gd name="connsiteY19" fmla="*/ 0 h 774626"/>
              <a:gd name="connsiteX20" fmla="*/ 10195815 w 11829143"/>
              <a:gd name="connsiteY20" fmla="*/ 0 h 774626"/>
              <a:gd name="connsiteX21" fmla="*/ 10427234 w 11829143"/>
              <a:gd name="connsiteY21" fmla="*/ 0 h 774626"/>
              <a:gd name="connsiteX22" fmla="*/ 11121490 w 11829143"/>
              <a:gd name="connsiteY22" fmla="*/ 0 h 774626"/>
              <a:gd name="connsiteX23" fmla="*/ 11700036 w 11829143"/>
              <a:gd name="connsiteY23" fmla="*/ 0 h 774626"/>
              <a:gd name="connsiteX24" fmla="*/ 11829143 w 11829143"/>
              <a:gd name="connsiteY24" fmla="*/ 129107 h 774626"/>
              <a:gd name="connsiteX25" fmla="*/ 11829143 w 11829143"/>
              <a:gd name="connsiteY25" fmla="*/ 645519 h 774626"/>
              <a:gd name="connsiteX26" fmla="*/ 11700036 w 11829143"/>
              <a:gd name="connsiteY26" fmla="*/ 774626 h 774626"/>
              <a:gd name="connsiteX27" fmla="*/ 11005780 w 11829143"/>
              <a:gd name="connsiteY27" fmla="*/ 774626 h 774626"/>
              <a:gd name="connsiteX28" fmla="*/ 10774362 w 11829143"/>
              <a:gd name="connsiteY28" fmla="*/ 774626 h 774626"/>
              <a:gd name="connsiteX29" fmla="*/ 10427234 w 11829143"/>
              <a:gd name="connsiteY29" fmla="*/ 774626 h 774626"/>
              <a:gd name="connsiteX30" fmla="*/ 10080106 w 11829143"/>
              <a:gd name="connsiteY30" fmla="*/ 774626 h 774626"/>
              <a:gd name="connsiteX31" fmla="*/ 9385850 w 11829143"/>
              <a:gd name="connsiteY31" fmla="*/ 774626 h 774626"/>
              <a:gd name="connsiteX32" fmla="*/ 8807304 w 11829143"/>
              <a:gd name="connsiteY32" fmla="*/ 774626 h 774626"/>
              <a:gd name="connsiteX33" fmla="*/ 8460176 w 11829143"/>
              <a:gd name="connsiteY33" fmla="*/ 774626 h 774626"/>
              <a:gd name="connsiteX34" fmla="*/ 7765920 w 11829143"/>
              <a:gd name="connsiteY34" fmla="*/ 774626 h 774626"/>
              <a:gd name="connsiteX35" fmla="*/ 7071664 w 11829143"/>
              <a:gd name="connsiteY35" fmla="*/ 774626 h 774626"/>
              <a:gd name="connsiteX36" fmla="*/ 6724537 w 11829143"/>
              <a:gd name="connsiteY36" fmla="*/ 774626 h 774626"/>
              <a:gd name="connsiteX37" fmla="*/ 6377409 w 11829143"/>
              <a:gd name="connsiteY37" fmla="*/ 774626 h 774626"/>
              <a:gd name="connsiteX38" fmla="*/ 5914571 w 11829143"/>
              <a:gd name="connsiteY38" fmla="*/ 774626 h 774626"/>
              <a:gd name="connsiteX39" fmla="*/ 5336025 w 11829143"/>
              <a:gd name="connsiteY39" fmla="*/ 774626 h 774626"/>
              <a:gd name="connsiteX40" fmla="*/ 4988897 w 11829143"/>
              <a:gd name="connsiteY40" fmla="*/ 774626 h 774626"/>
              <a:gd name="connsiteX41" fmla="*/ 4178932 w 11829143"/>
              <a:gd name="connsiteY41" fmla="*/ 774626 h 774626"/>
              <a:gd name="connsiteX42" fmla="*/ 3484676 w 11829143"/>
              <a:gd name="connsiteY42" fmla="*/ 774626 h 774626"/>
              <a:gd name="connsiteX43" fmla="*/ 2790421 w 11829143"/>
              <a:gd name="connsiteY43" fmla="*/ 774626 h 774626"/>
              <a:gd name="connsiteX44" fmla="*/ 2096165 w 11829143"/>
              <a:gd name="connsiteY44" fmla="*/ 774626 h 774626"/>
              <a:gd name="connsiteX45" fmla="*/ 1517618 w 11829143"/>
              <a:gd name="connsiteY45" fmla="*/ 774626 h 774626"/>
              <a:gd name="connsiteX46" fmla="*/ 823363 w 11829143"/>
              <a:gd name="connsiteY46" fmla="*/ 774626 h 774626"/>
              <a:gd name="connsiteX47" fmla="*/ 129107 w 11829143"/>
              <a:gd name="connsiteY47" fmla="*/ 774626 h 774626"/>
              <a:gd name="connsiteX48" fmla="*/ 0 w 11829143"/>
              <a:gd name="connsiteY48" fmla="*/ 645519 h 774626"/>
              <a:gd name="connsiteX49" fmla="*/ 0 w 11829143"/>
              <a:gd name="connsiteY49" fmla="*/ 129107 h 77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829143" h="774626" extrusionOk="0">
                <a:moveTo>
                  <a:pt x="0" y="129107"/>
                </a:moveTo>
                <a:cubicBezTo>
                  <a:pt x="560" y="55289"/>
                  <a:pt x="60191" y="7729"/>
                  <a:pt x="129107" y="0"/>
                </a:cubicBezTo>
                <a:cubicBezTo>
                  <a:pt x="285930" y="-1756"/>
                  <a:pt x="341359" y="9697"/>
                  <a:pt x="476235" y="0"/>
                </a:cubicBezTo>
                <a:cubicBezTo>
                  <a:pt x="611111" y="-9697"/>
                  <a:pt x="911125" y="45580"/>
                  <a:pt x="1054781" y="0"/>
                </a:cubicBezTo>
                <a:cubicBezTo>
                  <a:pt x="1198437" y="-45580"/>
                  <a:pt x="1223076" y="3643"/>
                  <a:pt x="1286200" y="0"/>
                </a:cubicBezTo>
                <a:cubicBezTo>
                  <a:pt x="1349324" y="-3643"/>
                  <a:pt x="1528370" y="26691"/>
                  <a:pt x="1749037" y="0"/>
                </a:cubicBezTo>
                <a:cubicBezTo>
                  <a:pt x="1969704" y="-26691"/>
                  <a:pt x="2201290" y="69252"/>
                  <a:pt x="2443293" y="0"/>
                </a:cubicBezTo>
                <a:cubicBezTo>
                  <a:pt x="2685296" y="-69252"/>
                  <a:pt x="2987175" y="79897"/>
                  <a:pt x="3253258" y="0"/>
                </a:cubicBezTo>
                <a:cubicBezTo>
                  <a:pt x="3519341" y="-79897"/>
                  <a:pt x="3777303" y="30893"/>
                  <a:pt x="3947514" y="0"/>
                </a:cubicBezTo>
                <a:cubicBezTo>
                  <a:pt x="4117725" y="-30893"/>
                  <a:pt x="4393096" y="88008"/>
                  <a:pt x="4757479" y="0"/>
                </a:cubicBezTo>
                <a:cubicBezTo>
                  <a:pt x="5121862" y="-88008"/>
                  <a:pt x="5110716" y="54491"/>
                  <a:pt x="5220316" y="0"/>
                </a:cubicBezTo>
                <a:cubicBezTo>
                  <a:pt x="5329916" y="-54491"/>
                  <a:pt x="5389237" y="11907"/>
                  <a:pt x="5451734" y="0"/>
                </a:cubicBezTo>
                <a:cubicBezTo>
                  <a:pt x="5514231" y="-11907"/>
                  <a:pt x="6008299" y="15819"/>
                  <a:pt x="6261699" y="0"/>
                </a:cubicBezTo>
                <a:cubicBezTo>
                  <a:pt x="6515099" y="-15819"/>
                  <a:pt x="6416915" y="24421"/>
                  <a:pt x="6493118" y="0"/>
                </a:cubicBezTo>
                <a:cubicBezTo>
                  <a:pt x="6569321" y="-24421"/>
                  <a:pt x="6746942" y="6057"/>
                  <a:pt x="6840246" y="0"/>
                </a:cubicBezTo>
                <a:cubicBezTo>
                  <a:pt x="6933550" y="-6057"/>
                  <a:pt x="7355815" y="25465"/>
                  <a:pt x="7650211" y="0"/>
                </a:cubicBezTo>
                <a:cubicBezTo>
                  <a:pt x="7944608" y="-25465"/>
                  <a:pt x="8114892" y="74839"/>
                  <a:pt x="8460176" y="0"/>
                </a:cubicBezTo>
                <a:cubicBezTo>
                  <a:pt x="8805461" y="-74839"/>
                  <a:pt x="8695557" y="30808"/>
                  <a:pt x="8807304" y="0"/>
                </a:cubicBezTo>
                <a:cubicBezTo>
                  <a:pt x="8919051" y="-30808"/>
                  <a:pt x="9082714" y="8702"/>
                  <a:pt x="9154432" y="0"/>
                </a:cubicBezTo>
                <a:cubicBezTo>
                  <a:pt x="9226150" y="-8702"/>
                  <a:pt x="9683383" y="89347"/>
                  <a:pt x="9964397" y="0"/>
                </a:cubicBezTo>
                <a:cubicBezTo>
                  <a:pt x="10245412" y="-89347"/>
                  <a:pt x="10082678" y="12704"/>
                  <a:pt x="10195815" y="0"/>
                </a:cubicBezTo>
                <a:cubicBezTo>
                  <a:pt x="10308952" y="-12704"/>
                  <a:pt x="10371992" y="10695"/>
                  <a:pt x="10427234" y="0"/>
                </a:cubicBezTo>
                <a:cubicBezTo>
                  <a:pt x="10482476" y="-10695"/>
                  <a:pt x="10883761" y="61134"/>
                  <a:pt x="11121490" y="0"/>
                </a:cubicBezTo>
                <a:cubicBezTo>
                  <a:pt x="11359219" y="-61134"/>
                  <a:pt x="11475618" y="7589"/>
                  <a:pt x="11700036" y="0"/>
                </a:cubicBezTo>
                <a:cubicBezTo>
                  <a:pt x="11781073" y="-15536"/>
                  <a:pt x="11834991" y="71145"/>
                  <a:pt x="11829143" y="129107"/>
                </a:cubicBezTo>
                <a:cubicBezTo>
                  <a:pt x="11858943" y="383587"/>
                  <a:pt x="11823986" y="490625"/>
                  <a:pt x="11829143" y="645519"/>
                </a:cubicBezTo>
                <a:cubicBezTo>
                  <a:pt x="11821507" y="713978"/>
                  <a:pt x="11787390" y="766935"/>
                  <a:pt x="11700036" y="774626"/>
                </a:cubicBezTo>
                <a:cubicBezTo>
                  <a:pt x="11355628" y="791054"/>
                  <a:pt x="11220895" y="714053"/>
                  <a:pt x="11005780" y="774626"/>
                </a:cubicBezTo>
                <a:cubicBezTo>
                  <a:pt x="10790665" y="835199"/>
                  <a:pt x="10871729" y="746912"/>
                  <a:pt x="10774362" y="774626"/>
                </a:cubicBezTo>
                <a:cubicBezTo>
                  <a:pt x="10676995" y="802340"/>
                  <a:pt x="10545335" y="736936"/>
                  <a:pt x="10427234" y="774626"/>
                </a:cubicBezTo>
                <a:cubicBezTo>
                  <a:pt x="10309133" y="812316"/>
                  <a:pt x="10220982" y="768389"/>
                  <a:pt x="10080106" y="774626"/>
                </a:cubicBezTo>
                <a:cubicBezTo>
                  <a:pt x="9939230" y="780863"/>
                  <a:pt x="9559929" y="712410"/>
                  <a:pt x="9385850" y="774626"/>
                </a:cubicBezTo>
                <a:cubicBezTo>
                  <a:pt x="9211771" y="836842"/>
                  <a:pt x="9019574" y="720804"/>
                  <a:pt x="8807304" y="774626"/>
                </a:cubicBezTo>
                <a:cubicBezTo>
                  <a:pt x="8595034" y="828448"/>
                  <a:pt x="8593143" y="736286"/>
                  <a:pt x="8460176" y="774626"/>
                </a:cubicBezTo>
                <a:cubicBezTo>
                  <a:pt x="8327209" y="812966"/>
                  <a:pt x="8030308" y="699653"/>
                  <a:pt x="7765920" y="774626"/>
                </a:cubicBezTo>
                <a:cubicBezTo>
                  <a:pt x="7501532" y="849599"/>
                  <a:pt x="7370251" y="764837"/>
                  <a:pt x="7071664" y="774626"/>
                </a:cubicBezTo>
                <a:cubicBezTo>
                  <a:pt x="6773077" y="784415"/>
                  <a:pt x="6840397" y="738768"/>
                  <a:pt x="6724537" y="774626"/>
                </a:cubicBezTo>
                <a:cubicBezTo>
                  <a:pt x="6608677" y="810484"/>
                  <a:pt x="6478545" y="747621"/>
                  <a:pt x="6377409" y="774626"/>
                </a:cubicBezTo>
                <a:cubicBezTo>
                  <a:pt x="6276273" y="801631"/>
                  <a:pt x="6028734" y="747669"/>
                  <a:pt x="5914571" y="774626"/>
                </a:cubicBezTo>
                <a:cubicBezTo>
                  <a:pt x="5800408" y="801583"/>
                  <a:pt x="5599344" y="717041"/>
                  <a:pt x="5336025" y="774626"/>
                </a:cubicBezTo>
                <a:cubicBezTo>
                  <a:pt x="5072706" y="832211"/>
                  <a:pt x="5139558" y="742800"/>
                  <a:pt x="4988897" y="774626"/>
                </a:cubicBezTo>
                <a:cubicBezTo>
                  <a:pt x="4838236" y="806452"/>
                  <a:pt x="4446690" y="682641"/>
                  <a:pt x="4178932" y="774626"/>
                </a:cubicBezTo>
                <a:cubicBezTo>
                  <a:pt x="3911174" y="866611"/>
                  <a:pt x="3661146" y="695226"/>
                  <a:pt x="3484676" y="774626"/>
                </a:cubicBezTo>
                <a:cubicBezTo>
                  <a:pt x="3308206" y="854026"/>
                  <a:pt x="3071935" y="766549"/>
                  <a:pt x="2790421" y="774626"/>
                </a:cubicBezTo>
                <a:cubicBezTo>
                  <a:pt x="2508908" y="782703"/>
                  <a:pt x="2386582" y="767707"/>
                  <a:pt x="2096165" y="774626"/>
                </a:cubicBezTo>
                <a:cubicBezTo>
                  <a:pt x="1805748" y="781545"/>
                  <a:pt x="1782960" y="708646"/>
                  <a:pt x="1517618" y="774626"/>
                </a:cubicBezTo>
                <a:cubicBezTo>
                  <a:pt x="1252276" y="840606"/>
                  <a:pt x="987357" y="705085"/>
                  <a:pt x="823363" y="774626"/>
                </a:cubicBezTo>
                <a:cubicBezTo>
                  <a:pt x="659369" y="844167"/>
                  <a:pt x="435207" y="715459"/>
                  <a:pt x="129107" y="774626"/>
                </a:cubicBezTo>
                <a:cubicBezTo>
                  <a:pt x="56919" y="777693"/>
                  <a:pt x="-6974" y="722760"/>
                  <a:pt x="0" y="645519"/>
                </a:cubicBezTo>
                <a:cubicBezTo>
                  <a:pt x="-28925" y="491739"/>
                  <a:pt x="60823" y="326020"/>
                  <a:pt x="0" y="129107"/>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Arial" panose="020B0604020202020204" pitchFamily="34" charset="0"/>
                <a:cs typeface="Arial" panose="020B0604020202020204" pitchFamily="34" charset="0"/>
              </a:rPr>
              <a:t>4. Sắp xếp các sự việc cho đúng với trình tự trong câu chuyện.</a:t>
            </a:r>
            <a:endParaRPr lang="en-VN" sz="2800" b="1" dirty="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6B3B968A-F039-26FB-465A-DED6589520AD}"/>
              </a:ext>
            </a:extLst>
          </p:cNvPr>
          <p:cNvSpPr/>
          <p:nvPr/>
        </p:nvSpPr>
        <p:spPr>
          <a:xfrm>
            <a:off x="1830732" y="5428115"/>
            <a:ext cx="8499334" cy="852089"/>
          </a:xfrm>
          <a:prstGeom prst="roundRect">
            <a:avLst/>
          </a:prstGeom>
          <a:solidFill>
            <a:schemeClr val="accent6">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a:solidFill>
                  <a:srgbClr val="000000"/>
                </a:solidFill>
              </a:rPr>
              <a:t>Bác cháu tiếp tục lên đường.</a:t>
            </a:r>
          </a:p>
        </p:txBody>
      </p:sp>
      <p:sp>
        <p:nvSpPr>
          <p:cNvPr id="6" name="Rectangle: Rounded Corners 5">
            <a:extLst>
              <a:ext uri="{FF2B5EF4-FFF2-40B4-BE49-F238E27FC236}">
                <a16:creationId xmlns:a16="http://schemas.microsoft.com/office/drawing/2014/main" id="{9AAF3EB9-D944-A2C5-01CA-50D9CED3B0D8}"/>
              </a:ext>
            </a:extLst>
          </p:cNvPr>
          <p:cNvSpPr/>
          <p:nvPr/>
        </p:nvSpPr>
        <p:spPr>
          <a:xfrm>
            <a:off x="1831252" y="4059091"/>
            <a:ext cx="8499334" cy="852089"/>
          </a:xfrm>
          <a:prstGeom prst="round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a:solidFill>
                  <a:srgbClr val="000000"/>
                </a:solidFill>
              </a:rPr>
              <a:t>Anh chiến sĩ quay lại kê hòn đá cho chắc.</a:t>
            </a:r>
          </a:p>
        </p:txBody>
      </p:sp>
      <p:sp>
        <p:nvSpPr>
          <p:cNvPr id="8" name="Rectangle: Rounded Corners 7">
            <a:extLst>
              <a:ext uri="{FF2B5EF4-FFF2-40B4-BE49-F238E27FC236}">
                <a16:creationId xmlns:a16="http://schemas.microsoft.com/office/drawing/2014/main" id="{1D439D2C-CBFD-5AD5-E35F-43B9BAAAD6F1}"/>
              </a:ext>
            </a:extLst>
          </p:cNvPr>
          <p:cNvSpPr/>
          <p:nvPr/>
        </p:nvSpPr>
        <p:spPr>
          <a:xfrm>
            <a:off x="1831251" y="1320764"/>
            <a:ext cx="8499334" cy="852089"/>
          </a:xfrm>
          <a:prstGeom prst="roundRect">
            <a:avLst/>
          </a:prstGeom>
          <a:solidFill>
            <a:srgbClr val="FAFD7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a:solidFill>
                  <a:srgbClr val="000000"/>
                </a:solidFill>
              </a:rPr>
              <a:t>Một chiến sĩ sẩy chân ngã.</a:t>
            </a:r>
          </a:p>
        </p:txBody>
      </p:sp>
      <p:sp>
        <p:nvSpPr>
          <p:cNvPr id="9" name="Rectangle: Rounded Corners 8">
            <a:extLst>
              <a:ext uri="{FF2B5EF4-FFF2-40B4-BE49-F238E27FC236}">
                <a16:creationId xmlns:a16="http://schemas.microsoft.com/office/drawing/2014/main" id="{257B45BB-2DFB-E2E7-BA2E-17218974860A}"/>
              </a:ext>
            </a:extLst>
          </p:cNvPr>
          <p:cNvSpPr/>
          <p:nvPr/>
        </p:nvSpPr>
        <p:spPr>
          <a:xfrm>
            <a:off x="1831251" y="2690067"/>
            <a:ext cx="8499334" cy="852089"/>
          </a:xfrm>
          <a:prstGeom prst="roundRect">
            <a:avLst/>
          </a:prstGeom>
          <a:solidFill>
            <a:schemeClr val="bg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300">
                <a:solidFill>
                  <a:srgbClr val="000000"/>
                </a:solidFill>
              </a:rPr>
              <a:t>Bác dừng lại đợi và nhắc nhở anh chiến sĩ.</a:t>
            </a:r>
          </a:p>
        </p:txBody>
      </p:sp>
      <p:sp>
        <p:nvSpPr>
          <p:cNvPr id="11" name="Oval 10">
            <a:extLst>
              <a:ext uri="{FF2B5EF4-FFF2-40B4-BE49-F238E27FC236}">
                <a16:creationId xmlns:a16="http://schemas.microsoft.com/office/drawing/2014/main" id="{F3270646-C4E9-1723-ABF8-88F2D720CBC5}"/>
              </a:ext>
            </a:extLst>
          </p:cNvPr>
          <p:cNvSpPr/>
          <p:nvPr/>
        </p:nvSpPr>
        <p:spPr>
          <a:xfrm>
            <a:off x="1282092" y="1472488"/>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1</a:t>
            </a:r>
          </a:p>
        </p:txBody>
      </p:sp>
      <p:sp>
        <p:nvSpPr>
          <p:cNvPr id="12" name="Oval 11">
            <a:extLst>
              <a:ext uri="{FF2B5EF4-FFF2-40B4-BE49-F238E27FC236}">
                <a16:creationId xmlns:a16="http://schemas.microsoft.com/office/drawing/2014/main" id="{020AC053-5E2F-2CA9-A7F6-5495F36E4493}"/>
              </a:ext>
            </a:extLst>
          </p:cNvPr>
          <p:cNvSpPr/>
          <p:nvPr/>
        </p:nvSpPr>
        <p:spPr>
          <a:xfrm>
            <a:off x="1282092" y="2841652"/>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2</a:t>
            </a:r>
          </a:p>
        </p:txBody>
      </p:sp>
      <p:sp>
        <p:nvSpPr>
          <p:cNvPr id="13" name="Oval 12">
            <a:extLst>
              <a:ext uri="{FF2B5EF4-FFF2-40B4-BE49-F238E27FC236}">
                <a16:creationId xmlns:a16="http://schemas.microsoft.com/office/drawing/2014/main" id="{BE895FE6-C748-CD3A-B905-C7E46CEC610D}"/>
              </a:ext>
            </a:extLst>
          </p:cNvPr>
          <p:cNvSpPr/>
          <p:nvPr/>
        </p:nvSpPr>
        <p:spPr>
          <a:xfrm>
            <a:off x="1282093" y="4177550"/>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3</a:t>
            </a:r>
          </a:p>
        </p:txBody>
      </p:sp>
      <p:sp>
        <p:nvSpPr>
          <p:cNvPr id="14" name="Oval 13">
            <a:extLst>
              <a:ext uri="{FF2B5EF4-FFF2-40B4-BE49-F238E27FC236}">
                <a16:creationId xmlns:a16="http://schemas.microsoft.com/office/drawing/2014/main" id="{ABC6A0F5-C79C-99BE-D98C-41D215C87E21}"/>
              </a:ext>
            </a:extLst>
          </p:cNvPr>
          <p:cNvSpPr/>
          <p:nvPr/>
        </p:nvSpPr>
        <p:spPr>
          <a:xfrm>
            <a:off x="1281573" y="5546852"/>
            <a:ext cx="548640" cy="548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00"/>
                </a:solidFill>
              </a:rPr>
              <a:t>4</a:t>
            </a:r>
          </a:p>
        </p:txBody>
      </p:sp>
    </p:spTree>
    <p:extLst>
      <p:ext uri="{BB962C8B-B14F-4D97-AF65-F5344CB8AC3E}">
        <p14:creationId xmlns:p14="http://schemas.microsoft.com/office/powerpoint/2010/main" val="220621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3" grpId="0" animBg="1"/>
      <p:bldP spid="4" grpId="0" animBg="1"/>
      <p:bldP spid="6" grpId="0" animBg="1"/>
      <p:bldP spid="8" grpId="0" animBg="1"/>
      <p:bldP spid="9"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6B7A88A5-8222-80AB-5067-6045277303DA}"/>
              </a:ext>
            </a:extLst>
          </p:cNvPr>
          <p:cNvSpPr/>
          <p:nvPr/>
        </p:nvSpPr>
        <p:spPr>
          <a:xfrm>
            <a:off x="515917" y="141022"/>
            <a:ext cx="11302340" cy="1136962"/>
          </a:xfrm>
          <a:custGeom>
            <a:avLst/>
            <a:gdLst>
              <a:gd name="connsiteX0" fmla="*/ 0 w 11302340"/>
              <a:gd name="connsiteY0" fmla="*/ 189497 h 1136962"/>
              <a:gd name="connsiteX1" fmla="*/ 189497 w 11302340"/>
              <a:gd name="connsiteY1" fmla="*/ 0 h 1136962"/>
              <a:gd name="connsiteX2" fmla="*/ 545943 w 11302340"/>
              <a:gd name="connsiteY2" fmla="*/ 0 h 1136962"/>
              <a:gd name="connsiteX3" fmla="*/ 1120856 w 11302340"/>
              <a:gd name="connsiteY3" fmla="*/ 0 h 1136962"/>
              <a:gd name="connsiteX4" fmla="*/ 1368069 w 11302340"/>
              <a:gd name="connsiteY4" fmla="*/ 0 h 1136962"/>
              <a:gd name="connsiteX5" fmla="*/ 1833748 w 11302340"/>
              <a:gd name="connsiteY5" fmla="*/ 0 h 1136962"/>
              <a:gd name="connsiteX6" fmla="*/ 2517894 w 11302340"/>
              <a:gd name="connsiteY6" fmla="*/ 0 h 1136962"/>
              <a:gd name="connsiteX7" fmla="*/ 3311274 w 11302340"/>
              <a:gd name="connsiteY7" fmla="*/ 0 h 1136962"/>
              <a:gd name="connsiteX8" fmla="*/ 3995421 w 11302340"/>
              <a:gd name="connsiteY8" fmla="*/ 0 h 1136962"/>
              <a:gd name="connsiteX9" fmla="*/ 4788801 w 11302340"/>
              <a:gd name="connsiteY9" fmla="*/ 0 h 1136962"/>
              <a:gd name="connsiteX10" fmla="*/ 5254480 w 11302340"/>
              <a:gd name="connsiteY10" fmla="*/ 0 h 1136962"/>
              <a:gd name="connsiteX11" fmla="*/ 5501693 w 11302340"/>
              <a:gd name="connsiteY11" fmla="*/ 0 h 1136962"/>
              <a:gd name="connsiteX12" fmla="*/ 6295073 w 11302340"/>
              <a:gd name="connsiteY12" fmla="*/ 0 h 1136962"/>
              <a:gd name="connsiteX13" fmla="*/ 6542285 w 11302340"/>
              <a:gd name="connsiteY13" fmla="*/ 0 h 1136962"/>
              <a:gd name="connsiteX14" fmla="*/ 6898731 w 11302340"/>
              <a:gd name="connsiteY14" fmla="*/ 0 h 1136962"/>
              <a:gd name="connsiteX15" fmla="*/ 7692111 w 11302340"/>
              <a:gd name="connsiteY15" fmla="*/ 0 h 1136962"/>
              <a:gd name="connsiteX16" fmla="*/ 8485491 w 11302340"/>
              <a:gd name="connsiteY16" fmla="*/ 0 h 1136962"/>
              <a:gd name="connsiteX17" fmla="*/ 8841937 w 11302340"/>
              <a:gd name="connsiteY17" fmla="*/ 0 h 1136962"/>
              <a:gd name="connsiteX18" fmla="*/ 9198383 w 11302340"/>
              <a:gd name="connsiteY18" fmla="*/ 0 h 1136962"/>
              <a:gd name="connsiteX19" fmla="*/ 9991763 w 11302340"/>
              <a:gd name="connsiteY19" fmla="*/ 0 h 1136962"/>
              <a:gd name="connsiteX20" fmla="*/ 10238975 w 11302340"/>
              <a:gd name="connsiteY20" fmla="*/ 0 h 1136962"/>
              <a:gd name="connsiteX21" fmla="*/ 10486188 w 11302340"/>
              <a:gd name="connsiteY21" fmla="*/ 0 h 1136962"/>
              <a:gd name="connsiteX22" fmla="*/ 11112843 w 11302340"/>
              <a:gd name="connsiteY22" fmla="*/ 0 h 1136962"/>
              <a:gd name="connsiteX23" fmla="*/ 11302340 w 11302340"/>
              <a:gd name="connsiteY23" fmla="*/ 189497 h 1136962"/>
              <a:gd name="connsiteX24" fmla="*/ 11302340 w 11302340"/>
              <a:gd name="connsiteY24" fmla="*/ 560901 h 1136962"/>
              <a:gd name="connsiteX25" fmla="*/ 11302340 w 11302340"/>
              <a:gd name="connsiteY25" fmla="*/ 947465 h 1136962"/>
              <a:gd name="connsiteX26" fmla="*/ 11112843 w 11302340"/>
              <a:gd name="connsiteY26" fmla="*/ 1136962 h 1136962"/>
              <a:gd name="connsiteX27" fmla="*/ 10428697 w 11302340"/>
              <a:gd name="connsiteY27" fmla="*/ 1136962 h 1136962"/>
              <a:gd name="connsiteX28" fmla="*/ 10181484 w 11302340"/>
              <a:gd name="connsiteY28" fmla="*/ 1136962 h 1136962"/>
              <a:gd name="connsiteX29" fmla="*/ 9825038 w 11302340"/>
              <a:gd name="connsiteY29" fmla="*/ 1136962 h 1136962"/>
              <a:gd name="connsiteX30" fmla="*/ 9468592 w 11302340"/>
              <a:gd name="connsiteY30" fmla="*/ 1136962 h 1136962"/>
              <a:gd name="connsiteX31" fmla="*/ 8784446 w 11302340"/>
              <a:gd name="connsiteY31" fmla="*/ 1136962 h 1136962"/>
              <a:gd name="connsiteX32" fmla="*/ 8209533 w 11302340"/>
              <a:gd name="connsiteY32" fmla="*/ 1136962 h 1136962"/>
              <a:gd name="connsiteX33" fmla="*/ 7853087 w 11302340"/>
              <a:gd name="connsiteY33" fmla="*/ 1136962 h 1136962"/>
              <a:gd name="connsiteX34" fmla="*/ 7168940 w 11302340"/>
              <a:gd name="connsiteY34" fmla="*/ 1136962 h 1136962"/>
              <a:gd name="connsiteX35" fmla="*/ 6484794 w 11302340"/>
              <a:gd name="connsiteY35" fmla="*/ 1136962 h 1136962"/>
              <a:gd name="connsiteX36" fmla="*/ 6128348 w 11302340"/>
              <a:gd name="connsiteY36" fmla="*/ 1136962 h 1136962"/>
              <a:gd name="connsiteX37" fmla="*/ 5771902 w 11302340"/>
              <a:gd name="connsiteY37" fmla="*/ 1136962 h 1136962"/>
              <a:gd name="connsiteX38" fmla="*/ 5306222 w 11302340"/>
              <a:gd name="connsiteY38" fmla="*/ 1136962 h 1136962"/>
              <a:gd name="connsiteX39" fmla="*/ 4731309 w 11302340"/>
              <a:gd name="connsiteY39" fmla="*/ 1136962 h 1136962"/>
              <a:gd name="connsiteX40" fmla="*/ 4374863 w 11302340"/>
              <a:gd name="connsiteY40" fmla="*/ 1136962 h 1136962"/>
              <a:gd name="connsiteX41" fmla="*/ 3581483 w 11302340"/>
              <a:gd name="connsiteY41" fmla="*/ 1136962 h 1136962"/>
              <a:gd name="connsiteX42" fmla="*/ 2897337 w 11302340"/>
              <a:gd name="connsiteY42" fmla="*/ 1136962 h 1136962"/>
              <a:gd name="connsiteX43" fmla="*/ 2213191 w 11302340"/>
              <a:gd name="connsiteY43" fmla="*/ 1136962 h 1136962"/>
              <a:gd name="connsiteX44" fmla="*/ 1529044 w 11302340"/>
              <a:gd name="connsiteY44" fmla="*/ 1136962 h 1136962"/>
              <a:gd name="connsiteX45" fmla="*/ 954131 w 11302340"/>
              <a:gd name="connsiteY45" fmla="*/ 1136962 h 1136962"/>
              <a:gd name="connsiteX46" fmla="*/ 189497 w 11302340"/>
              <a:gd name="connsiteY46" fmla="*/ 1136962 h 1136962"/>
              <a:gd name="connsiteX47" fmla="*/ 0 w 11302340"/>
              <a:gd name="connsiteY47" fmla="*/ 947465 h 1136962"/>
              <a:gd name="connsiteX48" fmla="*/ 0 w 11302340"/>
              <a:gd name="connsiteY48" fmla="*/ 560901 h 1136962"/>
              <a:gd name="connsiteX49" fmla="*/ 0 w 11302340"/>
              <a:gd name="connsiteY49" fmla="*/ 189497 h 11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1136962" extrusionOk="0">
                <a:moveTo>
                  <a:pt x="0" y="189497"/>
                </a:moveTo>
                <a:cubicBezTo>
                  <a:pt x="2719" y="72636"/>
                  <a:pt x="93561" y="28226"/>
                  <a:pt x="189497" y="0"/>
                </a:cubicBezTo>
                <a:cubicBezTo>
                  <a:pt x="279373" y="-19288"/>
                  <a:pt x="399161" y="33222"/>
                  <a:pt x="545943" y="0"/>
                </a:cubicBezTo>
                <a:cubicBezTo>
                  <a:pt x="692725" y="-33222"/>
                  <a:pt x="966493" y="47095"/>
                  <a:pt x="1120856" y="0"/>
                </a:cubicBezTo>
                <a:cubicBezTo>
                  <a:pt x="1275219" y="-47095"/>
                  <a:pt x="1255175" y="24618"/>
                  <a:pt x="1368069" y="0"/>
                </a:cubicBezTo>
                <a:cubicBezTo>
                  <a:pt x="1480963" y="-24618"/>
                  <a:pt x="1694617" y="39774"/>
                  <a:pt x="1833748" y="0"/>
                </a:cubicBezTo>
                <a:cubicBezTo>
                  <a:pt x="1972879" y="-39774"/>
                  <a:pt x="2198922" y="13161"/>
                  <a:pt x="2517894" y="0"/>
                </a:cubicBezTo>
                <a:cubicBezTo>
                  <a:pt x="2836866" y="-13161"/>
                  <a:pt x="2952388" y="81758"/>
                  <a:pt x="3311274" y="0"/>
                </a:cubicBezTo>
                <a:cubicBezTo>
                  <a:pt x="3670160" y="-81758"/>
                  <a:pt x="3736607" y="23251"/>
                  <a:pt x="3995421" y="0"/>
                </a:cubicBezTo>
                <a:cubicBezTo>
                  <a:pt x="4254235" y="-23251"/>
                  <a:pt x="4557981" y="34324"/>
                  <a:pt x="4788801" y="0"/>
                </a:cubicBezTo>
                <a:cubicBezTo>
                  <a:pt x="5019621" y="-34324"/>
                  <a:pt x="5156869" y="12032"/>
                  <a:pt x="5254480" y="0"/>
                </a:cubicBezTo>
                <a:cubicBezTo>
                  <a:pt x="5352091" y="-12032"/>
                  <a:pt x="5418936" y="20505"/>
                  <a:pt x="5501693" y="0"/>
                </a:cubicBezTo>
                <a:cubicBezTo>
                  <a:pt x="5584450" y="-20505"/>
                  <a:pt x="6055095" y="71738"/>
                  <a:pt x="6295073" y="0"/>
                </a:cubicBezTo>
                <a:cubicBezTo>
                  <a:pt x="6535051" y="-71738"/>
                  <a:pt x="6444755" y="5628"/>
                  <a:pt x="6542285" y="0"/>
                </a:cubicBezTo>
                <a:cubicBezTo>
                  <a:pt x="6639815" y="-5628"/>
                  <a:pt x="6767932" y="41377"/>
                  <a:pt x="6898731" y="0"/>
                </a:cubicBezTo>
                <a:cubicBezTo>
                  <a:pt x="7029530" y="-41377"/>
                  <a:pt x="7530110" y="6309"/>
                  <a:pt x="7692111" y="0"/>
                </a:cubicBezTo>
                <a:cubicBezTo>
                  <a:pt x="7854112" y="-6309"/>
                  <a:pt x="8269603" y="70629"/>
                  <a:pt x="8485491" y="0"/>
                </a:cubicBezTo>
                <a:cubicBezTo>
                  <a:pt x="8701379" y="-70629"/>
                  <a:pt x="8668718" y="27146"/>
                  <a:pt x="8841937" y="0"/>
                </a:cubicBezTo>
                <a:cubicBezTo>
                  <a:pt x="9015156" y="-27146"/>
                  <a:pt x="9087321" y="33606"/>
                  <a:pt x="9198383" y="0"/>
                </a:cubicBezTo>
                <a:cubicBezTo>
                  <a:pt x="9309445" y="-33606"/>
                  <a:pt x="9699619" y="1973"/>
                  <a:pt x="9991763" y="0"/>
                </a:cubicBezTo>
                <a:cubicBezTo>
                  <a:pt x="10283907" y="-1973"/>
                  <a:pt x="10160278" y="308"/>
                  <a:pt x="10238975" y="0"/>
                </a:cubicBezTo>
                <a:cubicBezTo>
                  <a:pt x="10317672" y="-308"/>
                  <a:pt x="10401372" y="13508"/>
                  <a:pt x="10486188" y="0"/>
                </a:cubicBezTo>
                <a:cubicBezTo>
                  <a:pt x="10571004" y="-13508"/>
                  <a:pt x="10974170" y="18761"/>
                  <a:pt x="11112843" y="0"/>
                </a:cubicBezTo>
                <a:cubicBezTo>
                  <a:pt x="11231270" y="-21367"/>
                  <a:pt x="11299583" y="80863"/>
                  <a:pt x="11302340" y="189497"/>
                </a:cubicBezTo>
                <a:cubicBezTo>
                  <a:pt x="11338722" y="283564"/>
                  <a:pt x="11278660" y="455427"/>
                  <a:pt x="11302340" y="560901"/>
                </a:cubicBezTo>
                <a:cubicBezTo>
                  <a:pt x="11326020" y="666375"/>
                  <a:pt x="11269672" y="840376"/>
                  <a:pt x="11302340" y="947465"/>
                </a:cubicBezTo>
                <a:cubicBezTo>
                  <a:pt x="11274542" y="1041765"/>
                  <a:pt x="11224000" y="1133847"/>
                  <a:pt x="11112843" y="1136962"/>
                </a:cubicBezTo>
                <a:cubicBezTo>
                  <a:pt x="10924169" y="1154287"/>
                  <a:pt x="10731730" y="1134064"/>
                  <a:pt x="10428697" y="1136962"/>
                </a:cubicBezTo>
                <a:cubicBezTo>
                  <a:pt x="10125664" y="1139860"/>
                  <a:pt x="10278348" y="1130962"/>
                  <a:pt x="10181484" y="1136962"/>
                </a:cubicBezTo>
                <a:cubicBezTo>
                  <a:pt x="10084620" y="1142962"/>
                  <a:pt x="9932059" y="1102902"/>
                  <a:pt x="9825038" y="1136962"/>
                </a:cubicBezTo>
                <a:cubicBezTo>
                  <a:pt x="9718017" y="1171022"/>
                  <a:pt x="9567767" y="1128721"/>
                  <a:pt x="9468592" y="1136962"/>
                </a:cubicBezTo>
                <a:cubicBezTo>
                  <a:pt x="9369417" y="1145203"/>
                  <a:pt x="9045884" y="1126846"/>
                  <a:pt x="8784446" y="1136962"/>
                </a:cubicBezTo>
                <a:cubicBezTo>
                  <a:pt x="8523008" y="1147078"/>
                  <a:pt x="8486492" y="1080941"/>
                  <a:pt x="8209533" y="1136962"/>
                </a:cubicBezTo>
                <a:cubicBezTo>
                  <a:pt x="7932574" y="1192983"/>
                  <a:pt x="7975919" y="1118094"/>
                  <a:pt x="7853087" y="1136962"/>
                </a:cubicBezTo>
                <a:cubicBezTo>
                  <a:pt x="7730255" y="1155830"/>
                  <a:pt x="7502568" y="1125439"/>
                  <a:pt x="7168940" y="1136962"/>
                </a:cubicBezTo>
                <a:cubicBezTo>
                  <a:pt x="6835312" y="1148485"/>
                  <a:pt x="6674145" y="1106567"/>
                  <a:pt x="6484794" y="1136962"/>
                </a:cubicBezTo>
                <a:cubicBezTo>
                  <a:pt x="6295443" y="1167357"/>
                  <a:pt x="6231540" y="1125852"/>
                  <a:pt x="6128348" y="1136962"/>
                </a:cubicBezTo>
                <a:cubicBezTo>
                  <a:pt x="6025156" y="1148072"/>
                  <a:pt x="5887741" y="1109996"/>
                  <a:pt x="5771902" y="1136962"/>
                </a:cubicBezTo>
                <a:cubicBezTo>
                  <a:pt x="5656063" y="1163928"/>
                  <a:pt x="5484289" y="1085080"/>
                  <a:pt x="5306222" y="1136962"/>
                </a:cubicBezTo>
                <a:cubicBezTo>
                  <a:pt x="5128155" y="1188844"/>
                  <a:pt x="4993411" y="1118578"/>
                  <a:pt x="4731309" y="1136962"/>
                </a:cubicBezTo>
                <a:cubicBezTo>
                  <a:pt x="4469207" y="1155346"/>
                  <a:pt x="4546096" y="1109355"/>
                  <a:pt x="4374863" y="1136962"/>
                </a:cubicBezTo>
                <a:cubicBezTo>
                  <a:pt x="4203630" y="1164569"/>
                  <a:pt x="3978120" y="1132349"/>
                  <a:pt x="3581483" y="1136962"/>
                </a:cubicBezTo>
                <a:cubicBezTo>
                  <a:pt x="3184846" y="1141575"/>
                  <a:pt x="3054720" y="1073372"/>
                  <a:pt x="2897337" y="1136962"/>
                </a:cubicBezTo>
                <a:cubicBezTo>
                  <a:pt x="2739954" y="1200552"/>
                  <a:pt x="2456308" y="1082264"/>
                  <a:pt x="2213191" y="1136962"/>
                </a:cubicBezTo>
                <a:cubicBezTo>
                  <a:pt x="1970074" y="1191660"/>
                  <a:pt x="1789114" y="1106241"/>
                  <a:pt x="1529044" y="1136962"/>
                </a:cubicBezTo>
                <a:cubicBezTo>
                  <a:pt x="1268974" y="1167683"/>
                  <a:pt x="1228992" y="1101269"/>
                  <a:pt x="954131" y="1136962"/>
                </a:cubicBezTo>
                <a:cubicBezTo>
                  <a:pt x="679270" y="1172655"/>
                  <a:pt x="515134" y="1130180"/>
                  <a:pt x="189497" y="1136962"/>
                </a:cubicBezTo>
                <a:cubicBezTo>
                  <a:pt x="85105" y="1152922"/>
                  <a:pt x="1795" y="1021398"/>
                  <a:pt x="0" y="947465"/>
                </a:cubicBezTo>
                <a:cubicBezTo>
                  <a:pt x="-28414" y="829098"/>
                  <a:pt x="26921" y="708785"/>
                  <a:pt x="0" y="560901"/>
                </a:cubicBezTo>
                <a:cubicBezTo>
                  <a:pt x="-26921" y="413017"/>
                  <a:pt x="33211" y="275191"/>
                  <a:pt x="0" y="189497"/>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chemeClr val="tx1"/>
                </a:solidFill>
                <a:latin typeface="Arial" panose="020B0604020202020204" pitchFamily="34" charset="0"/>
                <a:cs typeface="Arial" panose="020B0604020202020204" pitchFamily="34" charset="0"/>
              </a:rPr>
              <a:t>5. Câu chuyện </a:t>
            </a:r>
            <a:r>
              <a:rPr lang="en-US" sz="3200" b="1" i="1">
                <a:solidFill>
                  <a:schemeClr val="tx1"/>
                </a:solidFill>
                <a:latin typeface="Arial" panose="020B0604020202020204" pitchFamily="34" charset="0"/>
                <a:cs typeface="Arial" panose="020B0604020202020204" pitchFamily="34" charset="0"/>
              </a:rPr>
              <a:t>Cùng Bác qua suối </a:t>
            </a:r>
            <a:r>
              <a:rPr lang="en-US" sz="3200" b="1">
                <a:solidFill>
                  <a:schemeClr val="tx1"/>
                </a:solidFill>
                <a:latin typeface="Arial" panose="020B0604020202020204" pitchFamily="34" charset="0"/>
                <a:cs typeface="Arial" panose="020B0604020202020204" pitchFamily="34" charset="0"/>
              </a:rPr>
              <a:t>cho thấy những phẩm chất nào của Bác?</a:t>
            </a:r>
            <a:endParaRPr lang="en-VN" sz="3200" b="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D16CBE-F5AB-427A-B346-67A686FA6431}"/>
              </a:ext>
            </a:extLst>
          </p:cNvPr>
          <p:cNvSpPr txBox="1"/>
          <p:nvPr/>
        </p:nvSpPr>
        <p:spPr>
          <a:xfrm>
            <a:off x="1572903" y="2236894"/>
            <a:ext cx="9188367" cy="707886"/>
          </a:xfrm>
          <a:prstGeom prst="rect">
            <a:avLst/>
          </a:prstGeom>
          <a:noFill/>
        </p:spPr>
        <p:txBody>
          <a:bodyPr wrap="square" rtlCol="0">
            <a:spAutoFit/>
          </a:bodyPr>
          <a:lstStyle/>
          <a:p>
            <a:pPr marL="685800" indent="-685800" algn="just">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Bác luôn quan tâm tới người khác.</a:t>
            </a:r>
            <a:endParaRPr lang="en-US" sz="4000" i="1">
              <a:solidFill>
                <a:srgbClr val="C00000"/>
              </a:solidFill>
            </a:endParaRPr>
          </a:p>
        </p:txBody>
      </p:sp>
      <p:sp>
        <p:nvSpPr>
          <p:cNvPr id="3" name="TextBox 2">
            <a:extLst>
              <a:ext uri="{FF2B5EF4-FFF2-40B4-BE49-F238E27FC236}">
                <a16:creationId xmlns:a16="http://schemas.microsoft.com/office/drawing/2014/main" id="{276B61E1-BB33-5211-86D6-6BF1B98223AB}"/>
              </a:ext>
            </a:extLst>
          </p:cNvPr>
          <p:cNvSpPr txBox="1"/>
          <p:nvPr/>
        </p:nvSpPr>
        <p:spPr>
          <a:xfrm>
            <a:off x="1572903" y="3295190"/>
            <a:ext cx="9188367" cy="707886"/>
          </a:xfrm>
          <a:prstGeom prst="rect">
            <a:avLst/>
          </a:prstGeom>
          <a:noFill/>
        </p:spPr>
        <p:txBody>
          <a:bodyPr wrap="square" rtlCol="0">
            <a:spAutoFit/>
          </a:bodyPr>
          <a:lstStyle/>
          <a:p>
            <a:pPr marL="685800" indent="-685800" algn="just">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Bác cẩn thận trọng mọi việc.</a:t>
            </a:r>
            <a:endParaRPr lang="en-US" sz="4000" i="1">
              <a:solidFill>
                <a:srgbClr val="C00000"/>
              </a:solidFill>
            </a:endParaRPr>
          </a:p>
        </p:txBody>
      </p:sp>
      <p:sp>
        <p:nvSpPr>
          <p:cNvPr id="4" name="TextBox 3">
            <a:extLst>
              <a:ext uri="{FF2B5EF4-FFF2-40B4-BE49-F238E27FC236}">
                <a16:creationId xmlns:a16="http://schemas.microsoft.com/office/drawing/2014/main" id="{B572EC87-3D9C-7056-E0A1-A78E9AA3EE70}"/>
              </a:ext>
            </a:extLst>
          </p:cNvPr>
          <p:cNvSpPr txBox="1"/>
          <p:nvPr/>
        </p:nvSpPr>
        <p:spPr>
          <a:xfrm>
            <a:off x="1572903" y="4353486"/>
            <a:ext cx="9188367" cy="707886"/>
          </a:xfrm>
          <a:prstGeom prst="rect">
            <a:avLst/>
          </a:prstGeom>
          <a:noFill/>
        </p:spPr>
        <p:txBody>
          <a:bodyPr wrap="square" rtlCol="0">
            <a:spAutoFit/>
          </a:bodyPr>
          <a:lstStyle/>
          <a:p>
            <a:pPr marL="685800" indent="-685800" algn="just">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Bác nhân ái, gần gũi với mọi người.</a:t>
            </a:r>
            <a:endParaRPr lang="en-US" sz="4000" i="1">
              <a:solidFill>
                <a:srgbClr val="C00000"/>
              </a:solidFill>
            </a:endParaRPr>
          </a:p>
        </p:txBody>
      </p:sp>
    </p:spTree>
    <p:extLst>
      <p:ext uri="{BB962C8B-B14F-4D97-AF65-F5344CB8AC3E}">
        <p14:creationId xmlns:p14="http://schemas.microsoft.com/office/powerpoint/2010/main" val="31283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99109AAA-579D-E877-4CDD-CEA840CAB35C}"/>
              </a:ext>
            </a:extLst>
          </p:cNvPr>
          <p:cNvSpPr/>
          <p:nvPr/>
        </p:nvSpPr>
        <p:spPr>
          <a:xfrm>
            <a:off x="515917" y="141022"/>
            <a:ext cx="11302340" cy="1136962"/>
          </a:xfrm>
          <a:custGeom>
            <a:avLst/>
            <a:gdLst>
              <a:gd name="connsiteX0" fmla="*/ 0 w 11302340"/>
              <a:gd name="connsiteY0" fmla="*/ 189497 h 1136962"/>
              <a:gd name="connsiteX1" fmla="*/ 189497 w 11302340"/>
              <a:gd name="connsiteY1" fmla="*/ 0 h 1136962"/>
              <a:gd name="connsiteX2" fmla="*/ 545943 w 11302340"/>
              <a:gd name="connsiteY2" fmla="*/ 0 h 1136962"/>
              <a:gd name="connsiteX3" fmla="*/ 1120856 w 11302340"/>
              <a:gd name="connsiteY3" fmla="*/ 0 h 1136962"/>
              <a:gd name="connsiteX4" fmla="*/ 1368069 w 11302340"/>
              <a:gd name="connsiteY4" fmla="*/ 0 h 1136962"/>
              <a:gd name="connsiteX5" fmla="*/ 1833748 w 11302340"/>
              <a:gd name="connsiteY5" fmla="*/ 0 h 1136962"/>
              <a:gd name="connsiteX6" fmla="*/ 2517894 w 11302340"/>
              <a:gd name="connsiteY6" fmla="*/ 0 h 1136962"/>
              <a:gd name="connsiteX7" fmla="*/ 3311274 w 11302340"/>
              <a:gd name="connsiteY7" fmla="*/ 0 h 1136962"/>
              <a:gd name="connsiteX8" fmla="*/ 3995421 w 11302340"/>
              <a:gd name="connsiteY8" fmla="*/ 0 h 1136962"/>
              <a:gd name="connsiteX9" fmla="*/ 4788801 w 11302340"/>
              <a:gd name="connsiteY9" fmla="*/ 0 h 1136962"/>
              <a:gd name="connsiteX10" fmla="*/ 5254480 w 11302340"/>
              <a:gd name="connsiteY10" fmla="*/ 0 h 1136962"/>
              <a:gd name="connsiteX11" fmla="*/ 5501693 w 11302340"/>
              <a:gd name="connsiteY11" fmla="*/ 0 h 1136962"/>
              <a:gd name="connsiteX12" fmla="*/ 6295073 w 11302340"/>
              <a:gd name="connsiteY12" fmla="*/ 0 h 1136962"/>
              <a:gd name="connsiteX13" fmla="*/ 6542285 w 11302340"/>
              <a:gd name="connsiteY13" fmla="*/ 0 h 1136962"/>
              <a:gd name="connsiteX14" fmla="*/ 6898731 w 11302340"/>
              <a:gd name="connsiteY14" fmla="*/ 0 h 1136962"/>
              <a:gd name="connsiteX15" fmla="*/ 7692111 w 11302340"/>
              <a:gd name="connsiteY15" fmla="*/ 0 h 1136962"/>
              <a:gd name="connsiteX16" fmla="*/ 8485491 w 11302340"/>
              <a:gd name="connsiteY16" fmla="*/ 0 h 1136962"/>
              <a:gd name="connsiteX17" fmla="*/ 8841937 w 11302340"/>
              <a:gd name="connsiteY17" fmla="*/ 0 h 1136962"/>
              <a:gd name="connsiteX18" fmla="*/ 9198383 w 11302340"/>
              <a:gd name="connsiteY18" fmla="*/ 0 h 1136962"/>
              <a:gd name="connsiteX19" fmla="*/ 9991763 w 11302340"/>
              <a:gd name="connsiteY19" fmla="*/ 0 h 1136962"/>
              <a:gd name="connsiteX20" fmla="*/ 10238975 w 11302340"/>
              <a:gd name="connsiteY20" fmla="*/ 0 h 1136962"/>
              <a:gd name="connsiteX21" fmla="*/ 10486188 w 11302340"/>
              <a:gd name="connsiteY21" fmla="*/ 0 h 1136962"/>
              <a:gd name="connsiteX22" fmla="*/ 11112843 w 11302340"/>
              <a:gd name="connsiteY22" fmla="*/ 0 h 1136962"/>
              <a:gd name="connsiteX23" fmla="*/ 11302340 w 11302340"/>
              <a:gd name="connsiteY23" fmla="*/ 189497 h 1136962"/>
              <a:gd name="connsiteX24" fmla="*/ 11302340 w 11302340"/>
              <a:gd name="connsiteY24" fmla="*/ 560901 h 1136962"/>
              <a:gd name="connsiteX25" fmla="*/ 11302340 w 11302340"/>
              <a:gd name="connsiteY25" fmla="*/ 947465 h 1136962"/>
              <a:gd name="connsiteX26" fmla="*/ 11112843 w 11302340"/>
              <a:gd name="connsiteY26" fmla="*/ 1136962 h 1136962"/>
              <a:gd name="connsiteX27" fmla="*/ 10428697 w 11302340"/>
              <a:gd name="connsiteY27" fmla="*/ 1136962 h 1136962"/>
              <a:gd name="connsiteX28" fmla="*/ 10181484 w 11302340"/>
              <a:gd name="connsiteY28" fmla="*/ 1136962 h 1136962"/>
              <a:gd name="connsiteX29" fmla="*/ 9825038 w 11302340"/>
              <a:gd name="connsiteY29" fmla="*/ 1136962 h 1136962"/>
              <a:gd name="connsiteX30" fmla="*/ 9468592 w 11302340"/>
              <a:gd name="connsiteY30" fmla="*/ 1136962 h 1136962"/>
              <a:gd name="connsiteX31" fmla="*/ 8784446 w 11302340"/>
              <a:gd name="connsiteY31" fmla="*/ 1136962 h 1136962"/>
              <a:gd name="connsiteX32" fmla="*/ 8209533 w 11302340"/>
              <a:gd name="connsiteY32" fmla="*/ 1136962 h 1136962"/>
              <a:gd name="connsiteX33" fmla="*/ 7853087 w 11302340"/>
              <a:gd name="connsiteY33" fmla="*/ 1136962 h 1136962"/>
              <a:gd name="connsiteX34" fmla="*/ 7168940 w 11302340"/>
              <a:gd name="connsiteY34" fmla="*/ 1136962 h 1136962"/>
              <a:gd name="connsiteX35" fmla="*/ 6484794 w 11302340"/>
              <a:gd name="connsiteY35" fmla="*/ 1136962 h 1136962"/>
              <a:gd name="connsiteX36" fmla="*/ 6128348 w 11302340"/>
              <a:gd name="connsiteY36" fmla="*/ 1136962 h 1136962"/>
              <a:gd name="connsiteX37" fmla="*/ 5771902 w 11302340"/>
              <a:gd name="connsiteY37" fmla="*/ 1136962 h 1136962"/>
              <a:gd name="connsiteX38" fmla="*/ 5306222 w 11302340"/>
              <a:gd name="connsiteY38" fmla="*/ 1136962 h 1136962"/>
              <a:gd name="connsiteX39" fmla="*/ 4731309 w 11302340"/>
              <a:gd name="connsiteY39" fmla="*/ 1136962 h 1136962"/>
              <a:gd name="connsiteX40" fmla="*/ 4374863 w 11302340"/>
              <a:gd name="connsiteY40" fmla="*/ 1136962 h 1136962"/>
              <a:gd name="connsiteX41" fmla="*/ 3581483 w 11302340"/>
              <a:gd name="connsiteY41" fmla="*/ 1136962 h 1136962"/>
              <a:gd name="connsiteX42" fmla="*/ 2897337 w 11302340"/>
              <a:gd name="connsiteY42" fmla="*/ 1136962 h 1136962"/>
              <a:gd name="connsiteX43" fmla="*/ 2213191 w 11302340"/>
              <a:gd name="connsiteY43" fmla="*/ 1136962 h 1136962"/>
              <a:gd name="connsiteX44" fmla="*/ 1529044 w 11302340"/>
              <a:gd name="connsiteY44" fmla="*/ 1136962 h 1136962"/>
              <a:gd name="connsiteX45" fmla="*/ 954131 w 11302340"/>
              <a:gd name="connsiteY45" fmla="*/ 1136962 h 1136962"/>
              <a:gd name="connsiteX46" fmla="*/ 189497 w 11302340"/>
              <a:gd name="connsiteY46" fmla="*/ 1136962 h 1136962"/>
              <a:gd name="connsiteX47" fmla="*/ 0 w 11302340"/>
              <a:gd name="connsiteY47" fmla="*/ 947465 h 1136962"/>
              <a:gd name="connsiteX48" fmla="*/ 0 w 11302340"/>
              <a:gd name="connsiteY48" fmla="*/ 560901 h 1136962"/>
              <a:gd name="connsiteX49" fmla="*/ 0 w 11302340"/>
              <a:gd name="connsiteY49" fmla="*/ 189497 h 11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302340" h="1136962" extrusionOk="0">
                <a:moveTo>
                  <a:pt x="0" y="189497"/>
                </a:moveTo>
                <a:cubicBezTo>
                  <a:pt x="2719" y="72636"/>
                  <a:pt x="93561" y="28226"/>
                  <a:pt x="189497" y="0"/>
                </a:cubicBezTo>
                <a:cubicBezTo>
                  <a:pt x="279373" y="-19288"/>
                  <a:pt x="399161" y="33222"/>
                  <a:pt x="545943" y="0"/>
                </a:cubicBezTo>
                <a:cubicBezTo>
                  <a:pt x="692725" y="-33222"/>
                  <a:pt x="966493" y="47095"/>
                  <a:pt x="1120856" y="0"/>
                </a:cubicBezTo>
                <a:cubicBezTo>
                  <a:pt x="1275219" y="-47095"/>
                  <a:pt x="1255175" y="24618"/>
                  <a:pt x="1368069" y="0"/>
                </a:cubicBezTo>
                <a:cubicBezTo>
                  <a:pt x="1480963" y="-24618"/>
                  <a:pt x="1694617" y="39774"/>
                  <a:pt x="1833748" y="0"/>
                </a:cubicBezTo>
                <a:cubicBezTo>
                  <a:pt x="1972879" y="-39774"/>
                  <a:pt x="2198922" y="13161"/>
                  <a:pt x="2517894" y="0"/>
                </a:cubicBezTo>
                <a:cubicBezTo>
                  <a:pt x="2836866" y="-13161"/>
                  <a:pt x="2952388" y="81758"/>
                  <a:pt x="3311274" y="0"/>
                </a:cubicBezTo>
                <a:cubicBezTo>
                  <a:pt x="3670160" y="-81758"/>
                  <a:pt x="3736607" y="23251"/>
                  <a:pt x="3995421" y="0"/>
                </a:cubicBezTo>
                <a:cubicBezTo>
                  <a:pt x="4254235" y="-23251"/>
                  <a:pt x="4557981" y="34324"/>
                  <a:pt x="4788801" y="0"/>
                </a:cubicBezTo>
                <a:cubicBezTo>
                  <a:pt x="5019621" y="-34324"/>
                  <a:pt x="5156869" y="12032"/>
                  <a:pt x="5254480" y="0"/>
                </a:cubicBezTo>
                <a:cubicBezTo>
                  <a:pt x="5352091" y="-12032"/>
                  <a:pt x="5418936" y="20505"/>
                  <a:pt x="5501693" y="0"/>
                </a:cubicBezTo>
                <a:cubicBezTo>
                  <a:pt x="5584450" y="-20505"/>
                  <a:pt x="6055095" y="71738"/>
                  <a:pt x="6295073" y="0"/>
                </a:cubicBezTo>
                <a:cubicBezTo>
                  <a:pt x="6535051" y="-71738"/>
                  <a:pt x="6444755" y="5628"/>
                  <a:pt x="6542285" y="0"/>
                </a:cubicBezTo>
                <a:cubicBezTo>
                  <a:pt x="6639815" y="-5628"/>
                  <a:pt x="6767932" y="41377"/>
                  <a:pt x="6898731" y="0"/>
                </a:cubicBezTo>
                <a:cubicBezTo>
                  <a:pt x="7029530" y="-41377"/>
                  <a:pt x="7530110" y="6309"/>
                  <a:pt x="7692111" y="0"/>
                </a:cubicBezTo>
                <a:cubicBezTo>
                  <a:pt x="7854112" y="-6309"/>
                  <a:pt x="8269603" y="70629"/>
                  <a:pt x="8485491" y="0"/>
                </a:cubicBezTo>
                <a:cubicBezTo>
                  <a:pt x="8701379" y="-70629"/>
                  <a:pt x="8668718" y="27146"/>
                  <a:pt x="8841937" y="0"/>
                </a:cubicBezTo>
                <a:cubicBezTo>
                  <a:pt x="9015156" y="-27146"/>
                  <a:pt x="9087321" y="33606"/>
                  <a:pt x="9198383" y="0"/>
                </a:cubicBezTo>
                <a:cubicBezTo>
                  <a:pt x="9309445" y="-33606"/>
                  <a:pt x="9699619" y="1973"/>
                  <a:pt x="9991763" y="0"/>
                </a:cubicBezTo>
                <a:cubicBezTo>
                  <a:pt x="10283907" y="-1973"/>
                  <a:pt x="10160278" y="308"/>
                  <a:pt x="10238975" y="0"/>
                </a:cubicBezTo>
                <a:cubicBezTo>
                  <a:pt x="10317672" y="-308"/>
                  <a:pt x="10401372" y="13508"/>
                  <a:pt x="10486188" y="0"/>
                </a:cubicBezTo>
                <a:cubicBezTo>
                  <a:pt x="10571004" y="-13508"/>
                  <a:pt x="10974170" y="18761"/>
                  <a:pt x="11112843" y="0"/>
                </a:cubicBezTo>
                <a:cubicBezTo>
                  <a:pt x="11231270" y="-21367"/>
                  <a:pt x="11299583" y="80863"/>
                  <a:pt x="11302340" y="189497"/>
                </a:cubicBezTo>
                <a:cubicBezTo>
                  <a:pt x="11338722" y="283564"/>
                  <a:pt x="11278660" y="455427"/>
                  <a:pt x="11302340" y="560901"/>
                </a:cubicBezTo>
                <a:cubicBezTo>
                  <a:pt x="11326020" y="666375"/>
                  <a:pt x="11269672" y="840376"/>
                  <a:pt x="11302340" y="947465"/>
                </a:cubicBezTo>
                <a:cubicBezTo>
                  <a:pt x="11274542" y="1041765"/>
                  <a:pt x="11224000" y="1133847"/>
                  <a:pt x="11112843" y="1136962"/>
                </a:cubicBezTo>
                <a:cubicBezTo>
                  <a:pt x="10924169" y="1154287"/>
                  <a:pt x="10731730" y="1134064"/>
                  <a:pt x="10428697" y="1136962"/>
                </a:cubicBezTo>
                <a:cubicBezTo>
                  <a:pt x="10125664" y="1139860"/>
                  <a:pt x="10278348" y="1130962"/>
                  <a:pt x="10181484" y="1136962"/>
                </a:cubicBezTo>
                <a:cubicBezTo>
                  <a:pt x="10084620" y="1142962"/>
                  <a:pt x="9932059" y="1102902"/>
                  <a:pt x="9825038" y="1136962"/>
                </a:cubicBezTo>
                <a:cubicBezTo>
                  <a:pt x="9718017" y="1171022"/>
                  <a:pt x="9567767" y="1128721"/>
                  <a:pt x="9468592" y="1136962"/>
                </a:cubicBezTo>
                <a:cubicBezTo>
                  <a:pt x="9369417" y="1145203"/>
                  <a:pt x="9045884" y="1126846"/>
                  <a:pt x="8784446" y="1136962"/>
                </a:cubicBezTo>
                <a:cubicBezTo>
                  <a:pt x="8523008" y="1147078"/>
                  <a:pt x="8486492" y="1080941"/>
                  <a:pt x="8209533" y="1136962"/>
                </a:cubicBezTo>
                <a:cubicBezTo>
                  <a:pt x="7932574" y="1192983"/>
                  <a:pt x="7975919" y="1118094"/>
                  <a:pt x="7853087" y="1136962"/>
                </a:cubicBezTo>
                <a:cubicBezTo>
                  <a:pt x="7730255" y="1155830"/>
                  <a:pt x="7502568" y="1125439"/>
                  <a:pt x="7168940" y="1136962"/>
                </a:cubicBezTo>
                <a:cubicBezTo>
                  <a:pt x="6835312" y="1148485"/>
                  <a:pt x="6674145" y="1106567"/>
                  <a:pt x="6484794" y="1136962"/>
                </a:cubicBezTo>
                <a:cubicBezTo>
                  <a:pt x="6295443" y="1167357"/>
                  <a:pt x="6231540" y="1125852"/>
                  <a:pt x="6128348" y="1136962"/>
                </a:cubicBezTo>
                <a:cubicBezTo>
                  <a:pt x="6025156" y="1148072"/>
                  <a:pt x="5887741" y="1109996"/>
                  <a:pt x="5771902" y="1136962"/>
                </a:cubicBezTo>
                <a:cubicBezTo>
                  <a:pt x="5656063" y="1163928"/>
                  <a:pt x="5484289" y="1085080"/>
                  <a:pt x="5306222" y="1136962"/>
                </a:cubicBezTo>
                <a:cubicBezTo>
                  <a:pt x="5128155" y="1188844"/>
                  <a:pt x="4993411" y="1118578"/>
                  <a:pt x="4731309" y="1136962"/>
                </a:cubicBezTo>
                <a:cubicBezTo>
                  <a:pt x="4469207" y="1155346"/>
                  <a:pt x="4546096" y="1109355"/>
                  <a:pt x="4374863" y="1136962"/>
                </a:cubicBezTo>
                <a:cubicBezTo>
                  <a:pt x="4203630" y="1164569"/>
                  <a:pt x="3978120" y="1132349"/>
                  <a:pt x="3581483" y="1136962"/>
                </a:cubicBezTo>
                <a:cubicBezTo>
                  <a:pt x="3184846" y="1141575"/>
                  <a:pt x="3054720" y="1073372"/>
                  <a:pt x="2897337" y="1136962"/>
                </a:cubicBezTo>
                <a:cubicBezTo>
                  <a:pt x="2739954" y="1200552"/>
                  <a:pt x="2456308" y="1082264"/>
                  <a:pt x="2213191" y="1136962"/>
                </a:cubicBezTo>
                <a:cubicBezTo>
                  <a:pt x="1970074" y="1191660"/>
                  <a:pt x="1789114" y="1106241"/>
                  <a:pt x="1529044" y="1136962"/>
                </a:cubicBezTo>
                <a:cubicBezTo>
                  <a:pt x="1268974" y="1167683"/>
                  <a:pt x="1228992" y="1101269"/>
                  <a:pt x="954131" y="1136962"/>
                </a:cubicBezTo>
                <a:cubicBezTo>
                  <a:pt x="679270" y="1172655"/>
                  <a:pt x="515134" y="1130180"/>
                  <a:pt x="189497" y="1136962"/>
                </a:cubicBezTo>
                <a:cubicBezTo>
                  <a:pt x="85105" y="1152922"/>
                  <a:pt x="1795" y="1021398"/>
                  <a:pt x="0" y="947465"/>
                </a:cubicBezTo>
                <a:cubicBezTo>
                  <a:pt x="-28414" y="829098"/>
                  <a:pt x="26921" y="708785"/>
                  <a:pt x="0" y="560901"/>
                </a:cubicBezTo>
                <a:cubicBezTo>
                  <a:pt x="-26921" y="413017"/>
                  <a:pt x="33211" y="275191"/>
                  <a:pt x="0" y="189497"/>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Cảm nhận nội dung/ý nghĩa của bài đọc.</a:t>
            </a:r>
            <a:endParaRPr lang="en-VN" sz="4000" b="1"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77A8E82-2C69-DC77-D366-B9F853A1D639}"/>
              </a:ext>
            </a:extLst>
          </p:cNvPr>
          <p:cNvSpPr txBox="1"/>
          <p:nvPr/>
        </p:nvSpPr>
        <p:spPr>
          <a:xfrm>
            <a:off x="1356711" y="1569677"/>
            <a:ext cx="9448415" cy="4524315"/>
          </a:xfrm>
          <a:prstGeom prst="rect">
            <a:avLst/>
          </a:prstGeom>
          <a:noFill/>
        </p:spPr>
        <p:txBody>
          <a:bodyPr wrap="square" rtlCol="0">
            <a:spAutoFit/>
          </a:bodyPr>
          <a:lstStyle/>
          <a:p>
            <a:pPr algn="just"/>
            <a:r>
              <a:rPr lang="en-US" sz="4800">
                <a:solidFill>
                  <a:schemeClr val="tx1"/>
                </a:solidFill>
                <a:latin typeface="Arial" panose="020B0604020202020204" pitchFamily="34" charset="0"/>
                <a:cs typeface="Arial" panose="020B0604020202020204" pitchFamily="34" charset="0"/>
              </a:rPr>
              <a:t>	Câu chuyện ca ngợi Bác Hồ, một con người có nhiều phẩm chất tốt đẹp: yêu thương, gần gũi mọi người, cẩn thận trong công việc, luôn quan tâm, lo lắng cho người khác,…</a:t>
            </a:r>
            <a:endParaRPr lang="en-US" sz="4800" i="1">
              <a:solidFill>
                <a:srgbClr val="C00000"/>
              </a:solidFill>
            </a:endParaRPr>
          </a:p>
        </p:txBody>
      </p:sp>
    </p:spTree>
    <p:extLst>
      <p:ext uri="{BB962C8B-B14F-4D97-AF65-F5344CB8AC3E}">
        <p14:creationId xmlns:p14="http://schemas.microsoft.com/office/powerpoint/2010/main" val="30857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507974" y="1276257"/>
            <a:ext cx="9303155" cy="829010"/>
          </a:xfrm>
          <a:prstGeom prst="rect">
            <a:avLst/>
          </a:prstGeom>
          <a:noFill/>
        </p:spPr>
        <p:txBody>
          <a:bodyPr wrap="square" rtlCol="0">
            <a:spAutoFit/>
          </a:bodyPr>
          <a:lstStyle/>
          <a:p>
            <a:pPr algn="ctr"/>
            <a:r>
              <a:rPr lang="en-US" sz="4787" b="1" dirty="0">
                <a:solidFill>
                  <a:srgbClr val="0070C0"/>
                </a:solidFill>
              </a:rPr>
              <a:t>LẮNG NGHE ĐỌC DIỄN CẢM</a:t>
            </a:r>
          </a:p>
        </p:txBody>
      </p:sp>
      <p:pic>
        <p:nvPicPr>
          <p:cNvPr id="2050" name="Picture 2">
            <a:extLst>
              <a:ext uri="{FF2B5EF4-FFF2-40B4-BE49-F238E27FC236}">
                <a16:creationId xmlns:a16="http://schemas.microsoft.com/office/drawing/2014/main" id="{62E550FA-DA14-0079-E212-E70210E34C5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60284" y1="84929" x2="68262" y2="83511"/>
                        <a14:foregroundMark x1="60106" y1="40780" x2="56915" y2="39362"/>
                        <a14:foregroundMark x1="42021" y1="39539" x2="43085" y2="36348"/>
                        <a14:foregroundMark x1="37234" y1="38652" x2="40071" y2="39716"/>
                        <a14:foregroundMark x1="58865" y1="39184" x2="61702" y2="42199"/>
                        <a14:foregroundMark x1="51241" y1="47872" x2="51241" y2="47872"/>
                        <a14:foregroundMark x1="68972" y1="83688" x2="76418" y2="83688"/>
                        <a14:foregroundMark x1="37234" y1="85638" x2="37234" y2="85638"/>
                        <a14:foregroundMark x1="53014" y1="86170" x2="53014" y2="86170"/>
                        <a14:foregroundMark x1="44858" y1="84220" x2="26241" y2="85461"/>
                        <a14:foregroundMark x1="24291" y1="82624" x2="24291" y2="82624"/>
                        <a14:foregroundMark x1="77482" y1="82979" x2="77482" y2="82979"/>
                        <a14:foregroundMark x1="56206" y1="39716" x2="56206" y2="39716"/>
                        <a14:foregroundMark x1="72872" y1="82447" x2="72872" y2="82447"/>
                        <a14:foregroundMark x1="75000" y1="82270" x2="75000" y2="82270"/>
                        <a14:foregroundMark x1="77660" y1="82624" x2="77660" y2="82624"/>
                        <a14:foregroundMark x1="48936" y1="85816" x2="54610" y2="85638"/>
                      </a14:backgroundRemoval>
                    </a14:imgEffect>
                  </a14:imgLayer>
                </a14:imgProps>
              </a:ext>
              <a:ext uri="{28A0092B-C50C-407E-A947-70E740481C1C}">
                <a14:useLocalDpi xmlns:a14="http://schemas.microsoft.com/office/drawing/2010/main" val="0"/>
              </a:ext>
            </a:extLst>
          </a:blip>
          <a:srcRect/>
          <a:stretch>
            <a:fillRect/>
          </a:stretch>
        </p:blipFill>
        <p:spPr bwMode="auto">
          <a:xfrm>
            <a:off x="3583046" y="2550875"/>
            <a:ext cx="4297752" cy="429775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A33C2CB2-B781-5636-5D36-CA8E7ADF0258}"/>
              </a:ext>
            </a:extLst>
          </p:cNvPr>
          <p:cNvGrpSpPr/>
          <p:nvPr/>
        </p:nvGrpSpPr>
        <p:grpSpPr>
          <a:xfrm>
            <a:off x="7332266" y="2550873"/>
            <a:ext cx="3972375" cy="1691932"/>
            <a:chOff x="5530017" y="2055325"/>
            <a:chExt cx="2987448" cy="1272427"/>
          </a:xfrm>
        </p:grpSpPr>
        <p:sp>
          <p:nvSpPr>
            <p:cNvPr id="25" name="Speech Bubble: Oval 24">
              <a:extLst>
                <a:ext uri="{FF2B5EF4-FFF2-40B4-BE49-F238E27FC236}">
                  <a16:creationId xmlns:a16="http://schemas.microsoft.com/office/drawing/2014/main" id="{DF2E8AE6-4900-EF12-C898-64069A0D1EBA}"/>
                </a:ext>
              </a:extLst>
            </p:cNvPr>
            <p:cNvSpPr/>
            <p:nvPr/>
          </p:nvSpPr>
          <p:spPr>
            <a:xfrm>
              <a:off x="5530017" y="2055325"/>
              <a:ext cx="2987448" cy="1272427"/>
            </a:xfrm>
            <a:prstGeom prst="wedgeEllipseCallout">
              <a:avLst>
                <a:gd name="adj1" fmla="val -57393"/>
                <a:gd name="adj2" fmla="val 305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a:p>
          </p:txBody>
        </p:sp>
        <p:sp>
          <p:nvSpPr>
            <p:cNvPr id="28" name="TextBox 27">
              <a:extLst>
                <a:ext uri="{FF2B5EF4-FFF2-40B4-BE49-F238E27FC236}">
                  <a16:creationId xmlns:a16="http://schemas.microsoft.com/office/drawing/2014/main" id="{7D5BEEB7-5388-C2ED-9CF0-CCCEEE2FDFE0}"/>
                </a:ext>
              </a:extLst>
            </p:cNvPr>
            <p:cNvSpPr txBox="1"/>
            <p:nvPr/>
          </p:nvSpPr>
          <p:spPr>
            <a:xfrm>
              <a:off x="5555418" y="2276788"/>
              <a:ext cx="2906184" cy="900255"/>
            </a:xfrm>
            <a:prstGeom prst="rect">
              <a:avLst/>
            </a:prstGeom>
            <a:noFill/>
          </p:spPr>
          <p:txBody>
            <a:bodyPr wrap="square">
              <a:spAutoFit/>
            </a:bodyPr>
            <a:lstStyle/>
            <a:p>
              <a:pPr algn="ctr"/>
              <a:r>
                <a:rPr lang="en-US" sz="2393" dirty="0" err="1">
                  <a:solidFill>
                    <a:schemeClr val="tx1"/>
                  </a:solidFill>
                </a:rPr>
                <a:t>Học</a:t>
              </a:r>
              <a:r>
                <a:rPr lang="en-US" sz="2393" dirty="0">
                  <a:solidFill>
                    <a:schemeClr val="tx1"/>
                  </a:solidFill>
                </a:rPr>
                <a:t> </a:t>
              </a:r>
              <a:r>
                <a:rPr lang="en-US" sz="2393" dirty="0" err="1">
                  <a:solidFill>
                    <a:schemeClr val="tx1"/>
                  </a:solidFill>
                </a:rPr>
                <a:t>sinh</a:t>
              </a:r>
              <a:r>
                <a:rPr lang="en-US" sz="2393" dirty="0">
                  <a:solidFill>
                    <a:schemeClr val="tx1"/>
                  </a:solidFill>
                </a:rPr>
                <a:t> </a:t>
              </a:r>
              <a:r>
                <a:rPr lang="en-US" sz="2393" dirty="0" err="1">
                  <a:solidFill>
                    <a:schemeClr val="tx1"/>
                  </a:solidFill>
                </a:rPr>
                <a:t>nghe</a:t>
              </a:r>
              <a:r>
                <a:rPr lang="en-US" sz="2393" dirty="0">
                  <a:solidFill>
                    <a:schemeClr val="tx1"/>
                  </a:solidFill>
                </a:rPr>
                <a:t> </a:t>
              </a:r>
              <a:r>
                <a:rPr lang="en-US" sz="2393" dirty="0" err="1">
                  <a:solidFill>
                    <a:schemeClr val="tx1"/>
                  </a:solidFill>
                </a:rPr>
                <a:t>giáo</a:t>
              </a:r>
              <a:r>
                <a:rPr lang="en-US" sz="2393" dirty="0">
                  <a:solidFill>
                    <a:schemeClr val="tx1"/>
                  </a:solidFill>
                </a:rPr>
                <a:t> </a:t>
              </a:r>
              <a:r>
                <a:rPr lang="en-US" sz="2393" dirty="0" err="1">
                  <a:solidFill>
                    <a:schemeClr val="tx1"/>
                  </a:solidFill>
                </a:rPr>
                <a:t>viên</a:t>
              </a:r>
              <a:r>
                <a:rPr lang="en-US" sz="2393" dirty="0">
                  <a:solidFill>
                    <a:schemeClr val="tx1"/>
                  </a:solidFill>
                </a:rPr>
                <a:t> </a:t>
              </a:r>
              <a:r>
                <a:rPr lang="en-US" sz="2393" dirty="0" err="1">
                  <a:solidFill>
                    <a:schemeClr val="tx1"/>
                  </a:solidFill>
                </a:rPr>
                <a:t>hoặc</a:t>
              </a:r>
              <a:r>
                <a:rPr lang="en-US" sz="2393" dirty="0">
                  <a:solidFill>
                    <a:schemeClr val="tx1"/>
                  </a:solidFill>
                </a:rPr>
                <a:t> </a:t>
              </a:r>
              <a:r>
                <a:rPr lang="en-US" sz="2393" dirty="0" err="1">
                  <a:solidFill>
                    <a:schemeClr val="tx1"/>
                  </a:solidFill>
                </a:rPr>
                <a:t>một</a:t>
              </a:r>
              <a:r>
                <a:rPr lang="en-US" sz="2393" dirty="0">
                  <a:solidFill>
                    <a:schemeClr val="tx1"/>
                  </a:solidFill>
                </a:rPr>
                <a:t> </a:t>
              </a:r>
              <a:r>
                <a:rPr lang="en-US" sz="2393" dirty="0" err="1">
                  <a:solidFill>
                    <a:schemeClr val="tx1"/>
                  </a:solidFill>
                </a:rPr>
                <a:t>bạn</a:t>
              </a:r>
              <a:r>
                <a:rPr lang="en-US" sz="2393" dirty="0">
                  <a:solidFill>
                    <a:schemeClr val="tx1"/>
                  </a:solidFill>
                </a:rPr>
                <a:t> </a:t>
              </a:r>
              <a:r>
                <a:rPr lang="en-US" sz="2393" dirty="0" err="1">
                  <a:solidFill>
                    <a:schemeClr val="tx1"/>
                  </a:solidFill>
                </a:rPr>
                <a:t>trong</a:t>
              </a:r>
              <a:r>
                <a:rPr lang="en-US" sz="2393" dirty="0">
                  <a:solidFill>
                    <a:schemeClr val="tx1"/>
                  </a:solidFill>
                </a:rPr>
                <a:t> </a:t>
              </a:r>
              <a:r>
                <a:rPr lang="en-US" sz="2393" dirty="0" err="1">
                  <a:solidFill>
                    <a:schemeClr val="tx1"/>
                  </a:solidFill>
                </a:rPr>
                <a:t>lớp</a:t>
              </a:r>
              <a:r>
                <a:rPr lang="en-US" sz="2393" dirty="0">
                  <a:solidFill>
                    <a:schemeClr val="tx1"/>
                  </a:solidFill>
                </a:rPr>
                <a:t> </a:t>
              </a:r>
              <a:r>
                <a:rPr lang="en-US" sz="2393" dirty="0" err="1">
                  <a:solidFill>
                    <a:schemeClr val="tx1"/>
                  </a:solidFill>
                </a:rPr>
                <a:t>đọc</a:t>
              </a:r>
              <a:r>
                <a:rPr lang="en-US" sz="2393" dirty="0">
                  <a:solidFill>
                    <a:schemeClr val="tx1"/>
                  </a:solidFill>
                </a:rPr>
                <a:t> </a:t>
              </a:r>
              <a:r>
                <a:rPr lang="en-US" sz="2393" dirty="0" err="1">
                  <a:solidFill>
                    <a:schemeClr val="tx1"/>
                  </a:solidFill>
                </a:rPr>
                <a:t>diễn</a:t>
              </a:r>
              <a:r>
                <a:rPr lang="en-US" sz="2393" dirty="0">
                  <a:solidFill>
                    <a:schemeClr val="tx1"/>
                  </a:solidFill>
                </a:rPr>
                <a:t> </a:t>
              </a:r>
              <a:r>
                <a:rPr lang="en-US" sz="2393" dirty="0" err="1">
                  <a:solidFill>
                    <a:schemeClr val="tx1"/>
                  </a:solidFill>
                </a:rPr>
                <a:t>cảm</a:t>
              </a:r>
              <a:r>
                <a:rPr lang="en-US" sz="2393" dirty="0">
                  <a:solidFill>
                    <a:schemeClr val="tx1"/>
                  </a:solidFill>
                </a:rPr>
                <a:t>.</a:t>
              </a:r>
            </a:p>
          </p:txBody>
        </p:sp>
      </p:grpSp>
    </p:spTree>
    <p:extLst>
      <p:ext uri="{BB962C8B-B14F-4D97-AF65-F5344CB8AC3E}">
        <p14:creationId xmlns:p14="http://schemas.microsoft.com/office/powerpoint/2010/main" val="4024627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2588550" y="807010"/>
            <a:ext cx="6984744" cy="1565685"/>
          </a:xfrm>
          <a:prstGeom prst="rect">
            <a:avLst/>
          </a:prstGeom>
          <a:noFill/>
        </p:spPr>
        <p:txBody>
          <a:bodyPr wrap="square" rtlCol="0">
            <a:spAutoFit/>
          </a:bodyPr>
          <a:lstStyle/>
          <a:p>
            <a:pPr algn="ctr"/>
            <a:r>
              <a:rPr lang="en-US" sz="4787" b="1" dirty="0">
                <a:solidFill>
                  <a:srgbClr val="0070C0"/>
                </a:solidFill>
              </a:rPr>
              <a:t>LẮNG NGHE CÁC BẠN </a:t>
            </a:r>
          </a:p>
          <a:p>
            <a:pPr algn="ctr"/>
            <a:r>
              <a:rPr lang="en-US" sz="4787" b="1" dirty="0">
                <a:solidFill>
                  <a:srgbClr val="0070C0"/>
                </a:solidFill>
              </a:rPr>
              <a:t>ĐỌC NỐI TIẾP</a:t>
            </a:r>
          </a:p>
        </p:txBody>
      </p:sp>
      <p:grpSp>
        <p:nvGrpSpPr>
          <p:cNvPr id="6" name="Group 5">
            <a:extLst>
              <a:ext uri="{FF2B5EF4-FFF2-40B4-BE49-F238E27FC236}">
                <a16:creationId xmlns:a16="http://schemas.microsoft.com/office/drawing/2014/main" id="{26883588-8A52-7D13-F847-D59527693924}"/>
              </a:ext>
            </a:extLst>
          </p:cNvPr>
          <p:cNvGrpSpPr/>
          <p:nvPr/>
        </p:nvGrpSpPr>
        <p:grpSpPr>
          <a:xfrm>
            <a:off x="1366320" y="2603948"/>
            <a:ext cx="3972375" cy="1779142"/>
            <a:chOff x="5538484" y="1854221"/>
            <a:chExt cx="2987448" cy="1435056"/>
          </a:xfrm>
        </p:grpSpPr>
        <p:sp>
          <p:nvSpPr>
            <p:cNvPr id="5" name="Speech Bubble: Oval 4">
              <a:extLst>
                <a:ext uri="{FF2B5EF4-FFF2-40B4-BE49-F238E27FC236}">
                  <a16:creationId xmlns:a16="http://schemas.microsoft.com/office/drawing/2014/main" id="{389915F7-33BB-2610-D344-96040880230A}"/>
                </a:ext>
              </a:extLst>
            </p:cNvPr>
            <p:cNvSpPr/>
            <p:nvPr/>
          </p:nvSpPr>
          <p:spPr>
            <a:xfrm>
              <a:off x="5538484" y="1854221"/>
              <a:ext cx="2987448" cy="1435056"/>
            </a:xfrm>
            <a:prstGeom prst="wedgeEllipseCallout">
              <a:avLst>
                <a:gd name="adj1" fmla="val 45363"/>
                <a:gd name="adj2" fmla="val 439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0" dirty="0"/>
            </a:p>
          </p:txBody>
        </p:sp>
        <p:sp>
          <p:nvSpPr>
            <p:cNvPr id="9" name="TextBox 8">
              <a:extLst>
                <a:ext uri="{FF2B5EF4-FFF2-40B4-BE49-F238E27FC236}">
                  <a16:creationId xmlns:a16="http://schemas.microsoft.com/office/drawing/2014/main" id="{F21BAF9F-1845-3698-F9FC-281EBAAC0F62}"/>
                </a:ext>
              </a:extLst>
            </p:cNvPr>
            <p:cNvSpPr txBox="1"/>
            <p:nvPr/>
          </p:nvSpPr>
          <p:spPr>
            <a:xfrm>
              <a:off x="5743810" y="2110084"/>
              <a:ext cx="2576796" cy="965548"/>
            </a:xfrm>
            <a:prstGeom prst="rect">
              <a:avLst/>
            </a:prstGeom>
            <a:noFill/>
          </p:spPr>
          <p:txBody>
            <a:bodyPr wrap="square" rtlCol="0">
              <a:spAutoFit/>
            </a:bodyPr>
            <a:lstStyle/>
            <a:p>
              <a:pPr algn="ctr"/>
              <a:r>
                <a:rPr lang="en-US" sz="2393" dirty="0" err="1">
                  <a:solidFill>
                    <a:schemeClr val="tx1"/>
                  </a:solidFill>
                </a:rPr>
                <a:t>Học</a:t>
              </a:r>
              <a:r>
                <a:rPr lang="en-US" sz="2393" dirty="0">
                  <a:solidFill>
                    <a:schemeClr val="tx1"/>
                  </a:solidFill>
                </a:rPr>
                <a:t> </a:t>
              </a:r>
              <a:r>
                <a:rPr lang="en-US" sz="2393" dirty="0" err="1">
                  <a:solidFill>
                    <a:schemeClr val="tx1"/>
                  </a:solidFill>
                </a:rPr>
                <a:t>sinh</a:t>
              </a:r>
              <a:r>
                <a:rPr lang="en-US" sz="2393" dirty="0">
                  <a:solidFill>
                    <a:schemeClr val="tx1"/>
                  </a:solidFill>
                </a:rPr>
                <a:t> </a:t>
              </a:r>
              <a:r>
                <a:rPr lang="vi-VN" sz="2393" dirty="0">
                  <a:solidFill>
                    <a:schemeClr val="tx1"/>
                  </a:solidFill>
                </a:rPr>
                <a:t>nghe </a:t>
              </a:r>
              <a:r>
                <a:rPr lang="en-US" sz="2393" dirty="0" err="1">
                  <a:solidFill>
                    <a:schemeClr val="tx1"/>
                  </a:solidFill>
                </a:rPr>
                <a:t>các</a:t>
              </a:r>
              <a:r>
                <a:rPr lang="en-US" sz="2393" dirty="0">
                  <a:solidFill>
                    <a:schemeClr val="tx1"/>
                  </a:solidFill>
                </a:rPr>
                <a:t> </a:t>
              </a:r>
              <a:r>
                <a:rPr lang="en-US" sz="2393" dirty="0" err="1">
                  <a:solidFill>
                    <a:schemeClr val="tx1"/>
                  </a:solidFill>
                </a:rPr>
                <a:t>bạn</a:t>
              </a:r>
              <a:r>
                <a:rPr lang="en-US" sz="2393" dirty="0">
                  <a:solidFill>
                    <a:schemeClr val="tx1"/>
                  </a:solidFill>
                </a:rPr>
                <a:t> </a:t>
              </a:r>
              <a:r>
                <a:rPr lang="en-US" sz="2393" dirty="0" err="1">
                  <a:solidFill>
                    <a:schemeClr val="tx1"/>
                  </a:solidFill>
                </a:rPr>
                <a:t>đọc</a:t>
              </a:r>
              <a:r>
                <a:rPr lang="en-US" sz="2393" dirty="0">
                  <a:solidFill>
                    <a:schemeClr val="tx1"/>
                  </a:solidFill>
                </a:rPr>
                <a:t> </a:t>
              </a:r>
              <a:r>
                <a:rPr lang="en-US" sz="2393" dirty="0" err="1">
                  <a:solidFill>
                    <a:schemeClr val="tx1"/>
                  </a:solidFill>
                </a:rPr>
                <a:t>nối</a:t>
              </a:r>
              <a:r>
                <a:rPr lang="en-US" sz="2393" dirty="0">
                  <a:solidFill>
                    <a:schemeClr val="tx1"/>
                  </a:solidFill>
                </a:rPr>
                <a:t> </a:t>
              </a:r>
              <a:r>
                <a:rPr lang="en-US" sz="2393" dirty="0" err="1">
                  <a:solidFill>
                    <a:schemeClr val="tx1"/>
                  </a:solidFill>
                </a:rPr>
                <a:t>tiếp</a:t>
              </a:r>
              <a:r>
                <a:rPr lang="en-US" sz="2393" dirty="0">
                  <a:solidFill>
                    <a:schemeClr val="tx1"/>
                  </a:solidFill>
                </a:rPr>
                <a:t>, </a:t>
              </a:r>
              <a:r>
                <a:rPr lang="en-US" sz="2393" dirty="0" err="1">
                  <a:solidFill>
                    <a:schemeClr val="tx1"/>
                  </a:solidFill>
                </a:rPr>
                <a:t>theo</a:t>
              </a:r>
              <a:r>
                <a:rPr lang="en-US" sz="2393" dirty="0">
                  <a:solidFill>
                    <a:schemeClr val="tx1"/>
                  </a:solidFill>
                </a:rPr>
                <a:t> </a:t>
              </a:r>
              <a:r>
                <a:rPr lang="en-US" sz="2393" dirty="0" err="1">
                  <a:solidFill>
                    <a:schemeClr val="tx1"/>
                  </a:solidFill>
                </a:rPr>
                <a:t>dõi</a:t>
              </a:r>
              <a:r>
                <a:rPr lang="en-US" sz="2393" dirty="0">
                  <a:solidFill>
                    <a:schemeClr val="tx1"/>
                  </a:solidFill>
                </a:rPr>
                <a:t> </a:t>
              </a:r>
              <a:r>
                <a:rPr lang="en-US" sz="2393" dirty="0" err="1">
                  <a:solidFill>
                    <a:schemeClr val="tx1"/>
                  </a:solidFill>
                </a:rPr>
                <a:t>và</a:t>
              </a:r>
              <a:r>
                <a:rPr lang="en-US" sz="2393" dirty="0">
                  <a:solidFill>
                    <a:schemeClr val="tx1"/>
                  </a:solidFill>
                </a:rPr>
                <a:t> </a:t>
              </a:r>
              <a:r>
                <a:rPr lang="en-US" sz="2393" dirty="0" err="1">
                  <a:solidFill>
                    <a:schemeClr val="tx1"/>
                  </a:solidFill>
                </a:rPr>
                <a:t>đọc</a:t>
              </a:r>
              <a:r>
                <a:rPr lang="en-US" sz="2393" dirty="0">
                  <a:solidFill>
                    <a:schemeClr val="tx1"/>
                  </a:solidFill>
                </a:rPr>
                <a:t> </a:t>
              </a:r>
              <a:r>
                <a:rPr lang="en-US" sz="2393" dirty="0" err="1">
                  <a:solidFill>
                    <a:schemeClr val="tx1"/>
                  </a:solidFill>
                </a:rPr>
                <a:t>thầm</a:t>
              </a:r>
              <a:r>
                <a:rPr lang="en-US" sz="2393" dirty="0">
                  <a:solidFill>
                    <a:schemeClr val="tx1"/>
                  </a:solidFill>
                </a:rPr>
                <a:t> </a:t>
              </a:r>
              <a:r>
                <a:rPr lang="en-US" sz="2393" dirty="0" err="1">
                  <a:solidFill>
                    <a:schemeClr val="tx1"/>
                  </a:solidFill>
                </a:rPr>
                <a:t>toàn</a:t>
              </a:r>
              <a:r>
                <a:rPr lang="en-US" sz="2393" dirty="0">
                  <a:solidFill>
                    <a:schemeClr val="tx1"/>
                  </a:solidFill>
                </a:rPr>
                <a:t> </a:t>
              </a:r>
              <a:r>
                <a:rPr lang="en-US" sz="2393" dirty="0" err="1">
                  <a:solidFill>
                    <a:schemeClr val="tx1"/>
                  </a:solidFill>
                </a:rPr>
                <a:t>bài</a:t>
              </a:r>
              <a:r>
                <a:rPr lang="en-US" sz="2393" dirty="0">
                  <a:solidFill>
                    <a:schemeClr val="tx1"/>
                  </a:solidFill>
                </a:rPr>
                <a:t>.</a:t>
              </a:r>
            </a:p>
          </p:txBody>
        </p:sp>
      </p:grpSp>
      <p:pic>
        <p:nvPicPr>
          <p:cNvPr id="4098" name="Picture 2" descr="Premium Vector | Little kid sit down and read a book">
            <a:extLst>
              <a:ext uri="{FF2B5EF4-FFF2-40B4-BE49-F238E27FC236}">
                <a16:creationId xmlns:a16="http://schemas.microsoft.com/office/drawing/2014/main" id="{8763F42E-D4D7-F7E7-0BEC-B6B12D3966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9104" y1="54153" x2="29104" y2="54153"/>
                        <a14:foregroundMark x1="57836" y1="77476" x2="57836" y2="77476"/>
                        <a14:foregroundMark x1="57649" y1="38498" x2="57649" y2="38498"/>
                        <a14:foregroundMark x1="43284" y1="38658" x2="43284" y2="38658"/>
                        <a14:foregroundMark x1="58769" y1="38818" x2="58769" y2="38818"/>
                        <a14:foregroundMark x1="54664" y1="40256" x2="54664" y2="40256"/>
                        <a14:foregroundMark x1="31903" y1="53834" x2="37687" y2="55591"/>
                        <a14:foregroundMark x1="34142" y1="53514" x2="34142" y2="53514"/>
                        <a14:foregroundMark x1="33396" y1="52875" x2="33396" y2="52875"/>
                        <a14:foregroundMark x1="31530" y1="53035" x2="31530" y2="53035"/>
                        <a14:foregroundMark x1="29851" y1="52875" x2="29851" y2="52875"/>
                        <a14:foregroundMark x1="29478" y1="52556" x2="29478" y2="52556"/>
                        <a14:foregroundMark x1="32276" y1="51597" x2="27985" y2="52875"/>
                        <a14:foregroundMark x1="29291" y1="51757" x2="31716" y2="50799"/>
                      </a14:backgroundRemoval>
                    </a14:imgEffect>
                  </a14:imgLayer>
                </a14:imgProps>
              </a:ext>
              <a:ext uri="{28A0092B-C50C-407E-A947-70E740481C1C}">
                <a14:useLocalDpi xmlns:a14="http://schemas.microsoft.com/office/drawing/2010/main" val="0"/>
              </a:ext>
            </a:extLst>
          </a:blip>
          <a:srcRect l="22430" t="20317" r="19466" b="20160"/>
          <a:stretch/>
        </p:blipFill>
        <p:spPr bwMode="auto">
          <a:xfrm>
            <a:off x="4815210" y="2921161"/>
            <a:ext cx="2863337" cy="342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86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774074" y="1546196"/>
            <a:ext cx="10613690" cy="2855397"/>
          </a:xfrm>
          <a:prstGeom prst="rect">
            <a:avLst/>
          </a:prstGeom>
          <a:noFill/>
        </p:spPr>
        <p:txBody>
          <a:bodyPr wrap="square" rtlCol="0">
            <a:spAutoFit/>
          </a:bodyPr>
          <a:lstStyle/>
          <a:p>
            <a:pPr algn="ctr">
              <a:lnSpc>
                <a:spcPct val="150000"/>
              </a:lnSpc>
            </a:pPr>
            <a:r>
              <a:rPr lang="en-US" sz="5985" b="1">
                <a:solidFill>
                  <a:srgbClr val="002060"/>
                </a:solidFill>
              </a:rPr>
              <a:t>ĐỌC MỞ RỘNG</a:t>
            </a:r>
          </a:p>
          <a:p>
            <a:pPr algn="ctr">
              <a:lnSpc>
                <a:spcPct val="150000"/>
              </a:lnSpc>
            </a:pPr>
            <a:endParaRPr lang="en-US" sz="5985" b="1">
              <a:solidFill>
                <a:srgbClr val="FF0000"/>
              </a:solidFill>
              <a:latin typeface="HP001 4 hàng" panose="020B0603050302020204" pitchFamily="34" charset="0"/>
            </a:endParaRPr>
          </a:p>
        </p:txBody>
      </p:sp>
      <p:pic>
        <p:nvPicPr>
          <p:cNvPr id="4" name="Picture 3">
            <a:extLst>
              <a:ext uri="{FF2B5EF4-FFF2-40B4-BE49-F238E27FC236}">
                <a16:creationId xmlns:a16="http://schemas.microsoft.com/office/drawing/2014/main" id="{18C8CAD8-6731-EF3B-4C8C-40D80FA219A3}"/>
              </a:ext>
            </a:extLst>
          </p:cNvPr>
          <p:cNvPicPr>
            <a:picLocks noChangeAspect="1"/>
          </p:cNvPicPr>
          <p:nvPr/>
        </p:nvPicPr>
        <p:blipFill>
          <a:blip r:embed="rId3"/>
          <a:stretch>
            <a:fillRect/>
          </a:stretch>
        </p:blipFill>
        <p:spPr>
          <a:xfrm>
            <a:off x="4045000" y="4139964"/>
            <a:ext cx="4071841" cy="2484514"/>
          </a:xfrm>
          <a:prstGeom prst="rect">
            <a:avLst/>
          </a:prstGeom>
        </p:spPr>
      </p:pic>
    </p:spTree>
    <p:extLst>
      <p:ext uri="{BB962C8B-B14F-4D97-AF65-F5344CB8AC3E}">
        <p14:creationId xmlns:p14="http://schemas.microsoft.com/office/powerpoint/2010/main" val="2911071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569866" y="280979"/>
            <a:ext cx="11333663" cy="1569660"/>
          </a:xfrm>
          <a:prstGeom prst="rect">
            <a:avLst/>
          </a:prstGeom>
          <a:noFill/>
        </p:spPr>
        <p:txBody>
          <a:bodyPr wrap="square" rtlCol="0">
            <a:spAutoFit/>
          </a:bodyPr>
          <a:lstStyle/>
          <a:p>
            <a:pPr algn="just"/>
            <a:r>
              <a:rPr lang="en-US" sz="3200" b="1">
                <a:solidFill>
                  <a:schemeClr val="tx1"/>
                </a:solidFill>
                <a:latin typeface="+mj-lt"/>
                <a:ea typeface="Arial-Rounded" pitchFamily="34" charset="0"/>
                <a:cs typeface="Arial-Rounded" pitchFamily="34" charset="0"/>
              </a:rPr>
              <a:t>1. Đọc câu chuyện về một vị thần trong kho tàng truyện cổ tích Việt Nam (hoặc người có công với đất nước) và viết phiếu đọc sách theo mẫu.</a:t>
            </a:r>
            <a:endParaRPr lang="en-US" sz="2800" b="1"/>
          </a:p>
        </p:txBody>
      </p:sp>
      <p:pic>
        <p:nvPicPr>
          <p:cNvPr id="4" name="Picture 3">
            <a:extLst>
              <a:ext uri="{FF2B5EF4-FFF2-40B4-BE49-F238E27FC236}">
                <a16:creationId xmlns:a16="http://schemas.microsoft.com/office/drawing/2014/main" id="{660FCF14-5DB1-3B17-C4EA-B9857180118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300000"/>
                    </a14:imgEffect>
                    <a14:imgEffect>
                      <a14:brightnessContrast contrast="-20000"/>
                    </a14:imgEffect>
                  </a14:imgLayer>
                </a14:imgProps>
              </a:ext>
            </a:extLst>
          </a:blip>
          <a:stretch>
            <a:fillRect/>
          </a:stretch>
        </p:blipFill>
        <p:spPr>
          <a:xfrm>
            <a:off x="569866" y="1994962"/>
            <a:ext cx="11362043" cy="4226224"/>
          </a:xfrm>
          <a:prstGeom prst="rect">
            <a:avLst/>
          </a:prstGeom>
          <a:ln>
            <a:noFill/>
          </a:ln>
          <a:effectLst>
            <a:softEdge rad="112500"/>
          </a:effectLst>
        </p:spPr>
      </p:pic>
    </p:spTree>
    <p:extLst>
      <p:ext uri="{BB962C8B-B14F-4D97-AF65-F5344CB8AC3E}">
        <p14:creationId xmlns:p14="http://schemas.microsoft.com/office/powerpoint/2010/main" val="2033492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99D7CB4-B597-F3FA-996E-447ACEA5AF8C}"/>
              </a:ext>
            </a:extLst>
          </p:cNvPr>
          <p:cNvSpPr txBox="1"/>
          <p:nvPr/>
        </p:nvSpPr>
        <p:spPr>
          <a:xfrm>
            <a:off x="569866" y="672864"/>
            <a:ext cx="11333663" cy="1077218"/>
          </a:xfrm>
          <a:prstGeom prst="rect">
            <a:avLst/>
          </a:prstGeom>
          <a:noFill/>
        </p:spPr>
        <p:txBody>
          <a:bodyPr wrap="square" rtlCol="0">
            <a:spAutoFit/>
          </a:bodyPr>
          <a:lstStyle/>
          <a:p>
            <a:pPr algn="just"/>
            <a:r>
              <a:rPr lang="en-US" sz="3200" b="1">
                <a:solidFill>
                  <a:schemeClr val="tx1"/>
                </a:solidFill>
                <a:latin typeface="+mj-lt"/>
                <a:ea typeface="Arial-Rounded" pitchFamily="34" charset="0"/>
                <a:cs typeface="Arial-Rounded" pitchFamily="34" charset="0"/>
              </a:rPr>
              <a:t>2. Kể với bạn về công lao của vị thần (hoặc người có công với đất nước) trong bài đã đọc.</a:t>
            </a:r>
            <a:endParaRPr lang="en-US" sz="2800" b="1"/>
          </a:p>
        </p:txBody>
      </p:sp>
      <p:pic>
        <p:nvPicPr>
          <p:cNvPr id="3" name="Picture 2">
            <a:extLst>
              <a:ext uri="{FF2B5EF4-FFF2-40B4-BE49-F238E27FC236}">
                <a16:creationId xmlns:a16="http://schemas.microsoft.com/office/drawing/2014/main" id="{48956196-C4F8-0AB5-CD78-67013A82152E}"/>
              </a:ext>
            </a:extLst>
          </p:cNvPr>
          <p:cNvPicPr>
            <a:picLocks noChangeAspect="1"/>
          </p:cNvPicPr>
          <p:nvPr/>
        </p:nvPicPr>
        <p:blipFill>
          <a:blip r:embed="rId3"/>
          <a:stretch>
            <a:fillRect/>
          </a:stretch>
        </p:blipFill>
        <p:spPr>
          <a:xfrm>
            <a:off x="4130195" y="2320394"/>
            <a:ext cx="3901448" cy="3294895"/>
          </a:xfrm>
          <a:prstGeom prst="rect">
            <a:avLst/>
          </a:prstGeom>
        </p:spPr>
      </p:pic>
    </p:spTree>
    <p:extLst>
      <p:ext uri="{BB962C8B-B14F-4D97-AF65-F5344CB8AC3E}">
        <p14:creationId xmlns:p14="http://schemas.microsoft.com/office/powerpoint/2010/main" val="3774095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sp>
        <p:nvSpPr>
          <p:cNvPr id="24" name="TextBox 23">
            <a:extLst>
              <a:ext uri="{FF2B5EF4-FFF2-40B4-BE49-F238E27FC236}">
                <a16:creationId xmlns:a16="http://schemas.microsoft.com/office/drawing/2014/main" id="{B78922B8-B69A-A17B-82F8-FEE0BC25FA44}"/>
              </a:ext>
            </a:extLst>
          </p:cNvPr>
          <p:cNvSpPr txBox="1"/>
          <p:nvPr/>
        </p:nvSpPr>
        <p:spPr>
          <a:xfrm>
            <a:off x="321957" y="2151810"/>
            <a:ext cx="11517925" cy="2118400"/>
          </a:xfrm>
          <a:prstGeom prst="rect">
            <a:avLst/>
          </a:prstGeom>
          <a:noFill/>
        </p:spPr>
        <p:txBody>
          <a:bodyPr wrap="square" rtlCol="0">
            <a:spAutoFit/>
          </a:bodyPr>
          <a:lstStyle/>
          <a:p>
            <a:pPr algn="ctr"/>
            <a:r>
              <a:rPr lang="en-US" sz="6583" b="1">
                <a:solidFill>
                  <a:srgbClr val="C00000"/>
                </a:solidFill>
              </a:rPr>
              <a:t>VẬN DỤNG</a:t>
            </a:r>
          </a:p>
          <a:p>
            <a:pPr algn="ctr"/>
            <a:r>
              <a:rPr lang="en-US" sz="6583" b="1">
                <a:solidFill>
                  <a:srgbClr val="C00000"/>
                </a:solidFill>
              </a:rPr>
              <a:t>MỞ RỘNG</a:t>
            </a:r>
          </a:p>
        </p:txBody>
      </p:sp>
      <p:sp>
        <p:nvSpPr>
          <p:cNvPr id="2" name="Title 1">
            <a:extLst>
              <a:ext uri="{FF2B5EF4-FFF2-40B4-BE49-F238E27FC236}">
                <a16:creationId xmlns:a16="http://schemas.microsoft.com/office/drawing/2014/main" id="{3441D9C9-6857-8EE9-F9C6-3EEFDB1780C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34101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Google Shape;1626;p47">
            <a:extLst>
              <a:ext uri="{FF2B5EF4-FFF2-40B4-BE49-F238E27FC236}">
                <a16:creationId xmlns:a16="http://schemas.microsoft.com/office/drawing/2014/main" id="{13BA9560-9E99-D894-74F0-3D23B42B3B64}"/>
              </a:ext>
            </a:extLst>
          </p:cNvPr>
          <p:cNvCxnSpPr/>
          <p:nvPr/>
        </p:nvCxnSpPr>
        <p:spPr>
          <a:xfrm flipH="1">
            <a:off x="1412940" y="483428"/>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4" name="Google Shape;1627;p47">
            <a:extLst>
              <a:ext uri="{FF2B5EF4-FFF2-40B4-BE49-F238E27FC236}">
                <a16:creationId xmlns:a16="http://schemas.microsoft.com/office/drawing/2014/main" id="{15E5F4F5-6C94-3824-09A4-88F9E4C59EA8}"/>
              </a:ext>
            </a:extLst>
          </p:cNvPr>
          <p:cNvCxnSpPr>
            <a:cxnSpLocks/>
          </p:cNvCxnSpPr>
          <p:nvPr/>
        </p:nvCxnSpPr>
        <p:spPr>
          <a:xfrm>
            <a:off x="9798455" y="483428"/>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sp>
        <p:nvSpPr>
          <p:cNvPr id="5" name="TextBox 4">
            <a:extLst>
              <a:ext uri="{FF2B5EF4-FFF2-40B4-BE49-F238E27FC236}">
                <a16:creationId xmlns:a16="http://schemas.microsoft.com/office/drawing/2014/main" id="{FF2F4BC2-5437-949F-F56C-607CA58ECE02}"/>
              </a:ext>
            </a:extLst>
          </p:cNvPr>
          <p:cNvSpPr txBox="1"/>
          <p:nvPr/>
        </p:nvSpPr>
        <p:spPr>
          <a:xfrm>
            <a:off x="1412940" y="604157"/>
            <a:ext cx="9053674" cy="769441"/>
          </a:xfrm>
          <a:prstGeom prst="rect">
            <a:avLst/>
          </a:prstGeom>
          <a:noFill/>
        </p:spPr>
        <p:txBody>
          <a:bodyPr wrap="square" rtlCol="0">
            <a:spAutoFit/>
          </a:bodyPr>
          <a:lstStyle/>
          <a:p>
            <a:pPr algn="ctr"/>
            <a:r>
              <a:rPr lang="en-US" sz="4400"/>
              <a:t>Câu hỏi 3:</a:t>
            </a:r>
          </a:p>
        </p:txBody>
      </p:sp>
      <p:sp>
        <p:nvSpPr>
          <p:cNvPr id="7" name="TextBox 6">
            <a:extLst>
              <a:ext uri="{FF2B5EF4-FFF2-40B4-BE49-F238E27FC236}">
                <a16:creationId xmlns:a16="http://schemas.microsoft.com/office/drawing/2014/main" id="{CD11C51E-6FD8-170F-8127-665563615CA4}"/>
              </a:ext>
            </a:extLst>
          </p:cNvPr>
          <p:cNvSpPr txBox="1"/>
          <p:nvPr/>
        </p:nvSpPr>
        <p:spPr>
          <a:xfrm>
            <a:off x="1641541" y="1608753"/>
            <a:ext cx="9620914" cy="1107996"/>
          </a:xfrm>
          <a:prstGeom prst="rect">
            <a:avLst/>
          </a:prstGeom>
          <a:noFill/>
        </p:spPr>
        <p:txBody>
          <a:bodyPr wrap="square">
            <a:spAutoFit/>
          </a:bodyPr>
          <a:lstStyle/>
          <a:p>
            <a:pPr algn="l" fontAlgn="base"/>
            <a:r>
              <a:rPr lang="en-US" sz="6600"/>
              <a:t>Bác Hồ mất ngày nào?</a:t>
            </a:r>
            <a:endParaRPr lang="vi-VN" sz="6600" b="0" i="0">
              <a:solidFill>
                <a:srgbClr val="000000"/>
              </a:solidFill>
              <a:effectLst/>
              <a:latin typeface="+mj-lt"/>
            </a:endParaRPr>
          </a:p>
        </p:txBody>
      </p:sp>
      <p:grpSp>
        <p:nvGrpSpPr>
          <p:cNvPr id="8" name="Group 7">
            <a:extLst>
              <a:ext uri="{FF2B5EF4-FFF2-40B4-BE49-F238E27FC236}">
                <a16:creationId xmlns:a16="http://schemas.microsoft.com/office/drawing/2014/main" id="{4E92B3FD-D1F2-8732-8CED-D38D32D9154E}"/>
              </a:ext>
            </a:extLst>
          </p:cNvPr>
          <p:cNvGrpSpPr/>
          <p:nvPr/>
        </p:nvGrpSpPr>
        <p:grpSpPr>
          <a:xfrm>
            <a:off x="3854584" y="3856026"/>
            <a:ext cx="8927741" cy="914638"/>
            <a:chOff x="1322410" y="4469154"/>
            <a:chExt cx="4509146" cy="914638"/>
          </a:xfrm>
        </p:grpSpPr>
        <p:sp>
          <p:nvSpPr>
            <p:cNvPr id="9" name="Google Shape;997;p37">
              <a:extLst>
                <a:ext uri="{FF2B5EF4-FFF2-40B4-BE49-F238E27FC236}">
                  <a16:creationId xmlns:a16="http://schemas.microsoft.com/office/drawing/2014/main" id="{49C5B853-8468-ED94-0170-0E534EF1A28F}"/>
                </a:ext>
              </a:extLst>
            </p:cNvPr>
            <p:cNvSpPr/>
            <p:nvPr/>
          </p:nvSpPr>
          <p:spPr>
            <a:xfrm>
              <a:off x="1322410" y="4469154"/>
              <a:ext cx="3766363" cy="914638"/>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spcFirstLastPara="1" wrap="square" lIns="121598" tIns="121598" rIns="121598" bIns="121598" anchor="ctr" anchorCtr="0">
              <a:noAutofit/>
            </a:bodyPr>
            <a:lstStyle/>
            <a:p>
              <a:endParaRPr sz="2479"/>
            </a:p>
          </p:txBody>
        </p:sp>
        <p:sp>
          <p:nvSpPr>
            <p:cNvPr id="10" name="TextBox 9">
              <a:extLst>
                <a:ext uri="{FF2B5EF4-FFF2-40B4-BE49-F238E27FC236}">
                  <a16:creationId xmlns:a16="http://schemas.microsoft.com/office/drawing/2014/main" id="{E361395D-F0F0-04A1-CC9B-C52E3BC8C743}"/>
                </a:ext>
              </a:extLst>
            </p:cNvPr>
            <p:cNvSpPr txBox="1"/>
            <p:nvPr/>
          </p:nvSpPr>
          <p:spPr>
            <a:xfrm>
              <a:off x="1821097" y="4511904"/>
              <a:ext cx="4010459" cy="829138"/>
            </a:xfrm>
            <a:prstGeom prst="rect">
              <a:avLst/>
            </a:prstGeom>
            <a:noFill/>
          </p:spPr>
          <p:txBody>
            <a:bodyPr wrap="square" rtlCol="0">
              <a:spAutoFit/>
            </a:bodyPr>
            <a:lstStyle/>
            <a:p>
              <a:r>
                <a:rPr lang="en-US" sz="4788"/>
                <a:t>Đáp án: 2/9/1969</a:t>
              </a:r>
              <a:endParaRPr lang="en-US" sz="4788" dirty="0"/>
            </a:p>
          </p:txBody>
        </p:sp>
      </p:grpSp>
      <p:pic>
        <p:nvPicPr>
          <p:cNvPr id="12" name="Đồng hồ đếm ngược 10s có âm thanh">
            <a:hlinkClick r:id="" action="ppaction://media"/>
            <a:extLst>
              <a:ext uri="{FF2B5EF4-FFF2-40B4-BE49-F238E27FC236}">
                <a16:creationId xmlns:a16="http://schemas.microsoft.com/office/drawing/2014/main" id="{A12A0A30-3C5F-7B2A-88B5-8691DFD361A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37892" y="5080859"/>
            <a:ext cx="2914432" cy="1639249"/>
          </a:xfrm>
          <a:prstGeom prst="rect">
            <a:avLst/>
          </a:prstGeom>
        </p:spPr>
      </p:pic>
    </p:spTree>
    <p:extLst>
      <p:ext uri="{BB962C8B-B14F-4D97-AF65-F5344CB8AC3E}">
        <p14:creationId xmlns:p14="http://schemas.microsoft.com/office/powerpoint/2010/main" val="42892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3"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subTnLst>
                                    <p:audio>
                                      <p:cMediaNode>
                                        <p:cTn display="0" masterRel="sameClick">
                                          <p:stCondLst>
                                            <p:cond evt="begin" delay="0">
                                              <p:tn val="9"/>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2" fill="hold" display="0">
                  <p:stCondLst>
                    <p:cond delay="indefinite"/>
                  </p:stCondLst>
                </p:cTn>
                <p:tgtEl>
                  <p:spTgt spid="12"/>
                </p:tgtEl>
              </p:cMediaNode>
            </p:video>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cxnSp>
        <p:nvCxnSpPr>
          <p:cNvPr id="1626" name="Google Shape;1626;p47"/>
          <p:cNvCxnSpPr/>
          <p:nvPr/>
        </p:nvCxnSpPr>
        <p:spPr>
          <a:xfrm flipH="1">
            <a:off x="2650790" y="2393871"/>
            <a:ext cx="950443" cy="903360"/>
          </a:xfrm>
          <a:prstGeom prst="curvedConnector3">
            <a:avLst>
              <a:gd name="adj1" fmla="val 133323"/>
            </a:avLst>
          </a:prstGeom>
          <a:noFill/>
          <a:ln w="28575" cap="flat" cmpd="sng">
            <a:solidFill>
              <a:schemeClr val="dk2"/>
            </a:solidFill>
            <a:prstDash val="solid"/>
            <a:round/>
            <a:headEnd type="none" w="med" len="med"/>
            <a:tailEnd type="triangle" w="med" len="med"/>
          </a:ln>
        </p:spPr>
      </p:cxnSp>
      <p:cxnSp>
        <p:nvCxnSpPr>
          <p:cNvPr id="1627" name="Google Shape;1627;p47"/>
          <p:cNvCxnSpPr>
            <a:cxnSpLocks/>
          </p:cNvCxnSpPr>
          <p:nvPr/>
        </p:nvCxnSpPr>
        <p:spPr>
          <a:xfrm>
            <a:off x="8508498" y="2406007"/>
            <a:ext cx="950443" cy="903360"/>
          </a:xfrm>
          <a:prstGeom prst="curvedConnector3">
            <a:avLst>
              <a:gd name="adj1" fmla="val 133323"/>
            </a:avLst>
          </a:prstGeom>
          <a:noFill/>
          <a:ln w="28575" cap="rnd" cmpd="sng">
            <a:solidFill>
              <a:schemeClr val="dk2"/>
            </a:solidFill>
            <a:prstDash val="solid"/>
            <a:round/>
            <a:headEnd type="none" w="med" len="med"/>
            <a:tailEnd type="triangle" w="med" len="med"/>
          </a:ln>
        </p:spPr>
      </p:cxnSp>
      <p:grpSp>
        <p:nvGrpSpPr>
          <p:cNvPr id="1631" name="Google Shape;1631;p47"/>
          <p:cNvGrpSpPr/>
          <p:nvPr/>
        </p:nvGrpSpPr>
        <p:grpSpPr>
          <a:xfrm>
            <a:off x="180600" y="34856"/>
            <a:ext cx="11800633" cy="2008386"/>
            <a:chOff x="113913" y="70650"/>
            <a:chExt cx="8872425" cy="1510025"/>
          </a:xfrm>
        </p:grpSpPr>
        <p:sp>
          <p:nvSpPr>
            <p:cNvPr id="1633" name="Google Shape;1633;p47"/>
            <p:cNvSpPr/>
            <p:nvPr/>
          </p:nvSpPr>
          <p:spPr>
            <a:xfrm>
              <a:off x="1215450" y="70650"/>
              <a:ext cx="1040775" cy="1040775"/>
            </a:xfrm>
            <a:custGeom>
              <a:avLst/>
              <a:gdLst/>
              <a:ahLst/>
              <a:cxnLst/>
              <a:rect l="l" t="t" r="r" b="b"/>
              <a:pathLst>
                <a:path w="41631" h="41631" extrusionOk="0">
                  <a:moveTo>
                    <a:pt x="20815" y="0"/>
                  </a:moveTo>
                  <a:cubicBezTo>
                    <a:pt x="9319" y="0"/>
                    <a:pt x="1" y="9319"/>
                    <a:pt x="1" y="20815"/>
                  </a:cubicBezTo>
                  <a:cubicBezTo>
                    <a:pt x="1" y="32312"/>
                    <a:pt x="9319" y="41630"/>
                    <a:pt x="20815" y="41630"/>
                  </a:cubicBezTo>
                  <a:cubicBezTo>
                    <a:pt x="32312" y="41630"/>
                    <a:pt x="41630" y="32312"/>
                    <a:pt x="41630" y="20815"/>
                  </a:cubicBezTo>
                  <a:cubicBezTo>
                    <a:pt x="41630" y="9320"/>
                    <a:pt x="32311" y="0"/>
                    <a:pt x="20815" y="0"/>
                  </a:cubicBezTo>
                  <a:close/>
                </a:path>
              </a:pathLst>
            </a:custGeom>
            <a:solidFill>
              <a:schemeClr val="bg2">
                <a:lumMod val="60000"/>
                <a:lumOff val="40000"/>
              </a:schemeClr>
            </a:solidFill>
            <a:ln>
              <a:noFill/>
            </a:ln>
          </p:spPr>
          <p:txBody>
            <a:bodyPr spcFirstLastPara="1" wrap="square" lIns="121598" tIns="121598" rIns="121598" bIns="121598" anchor="ctr" anchorCtr="0">
              <a:noAutofit/>
            </a:bodyPr>
            <a:lstStyle/>
            <a:p>
              <a:endParaRPr sz="2479"/>
            </a:p>
          </p:txBody>
        </p:sp>
        <p:sp>
          <p:nvSpPr>
            <p:cNvPr id="1634" name="Google Shape;1634;p47"/>
            <p:cNvSpPr/>
            <p:nvPr/>
          </p:nvSpPr>
          <p:spPr>
            <a:xfrm>
              <a:off x="5821713" y="2949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accent2">
                <a:lumMod val="90000"/>
              </a:schemeClr>
            </a:solidFill>
            <a:ln>
              <a:noFill/>
            </a:ln>
          </p:spPr>
          <p:txBody>
            <a:bodyPr spcFirstLastPara="1" wrap="square" lIns="121598" tIns="121598" rIns="121598" bIns="121598" anchor="ctr" anchorCtr="0">
              <a:noAutofit/>
            </a:bodyPr>
            <a:lstStyle/>
            <a:p>
              <a:endParaRPr sz="2479"/>
            </a:p>
          </p:txBody>
        </p:sp>
        <p:sp>
          <p:nvSpPr>
            <p:cNvPr id="1635" name="Google Shape;1635;p47"/>
            <p:cNvSpPr/>
            <p:nvPr/>
          </p:nvSpPr>
          <p:spPr>
            <a:xfrm>
              <a:off x="7153088" y="1029975"/>
              <a:ext cx="1833250" cy="550700"/>
            </a:xfrm>
            <a:custGeom>
              <a:avLst/>
              <a:gdLst/>
              <a:ahLst/>
              <a:cxnLst/>
              <a:rect l="l" t="t" r="r" b="b"/>
              <a:pathLst>
                <a:path w="73330" h="22028" extrusionOk="0">
                  <a:moveTo>
                    <a:pt x="42412" y="1"/>
                  </a:moveTo>
                  <a:cubicBezTo>
                    <a:pt x="42136" y="1"/>
                    <a:pt x="41853" y="7"/>
                    <a:pt x="41563" y="19"/>
                  </a:cubicBezTo>
                  <a:cubicBezTo>
                    <a:pt x="33538" y="353"/>
                    <a:pt x="31616" y="5056"/>
                    <a:pt x="31616" y="5056"/>
                  </a:cubicBezTo>
                  <a:cubicBezTo>
                    <a:pt x="30410" y="2974"/>
                    <a:pt x="26937" y="1260"/>
                    <a:pt x="23030" y="1260"/>
                  </a:cubicBezTo>
                  <a:cubicBezTo>
                    <a:pt x="20706" y="1260"/>
                    <a:pt x="18228" y="1867"/>
                    <a:pt x="15983" y="3363"/>
                  </a:cubicBezTo>
                  <a:cubicBezTo>
                    <a:pt x="9966" y="7376"/>
                    <a:pt x="11493" y="14358"/>
                    <a:pt x="11493" y="14358"/>
                  </a:cubicBezTo>
                  <a:cubicBezTo>
                    <a:pt x="10285" y="13917"/>
                    <a:pt x="9287" y="13735"/>
                    <a:pt x="8463" y="13735"/>
                  </a:cubicBezTo>
                  <a:cubicBezTo>
                    <a:pt x="4515" y="13735"/>
                    <a:pt x="4560" y="17916"/>
                    <a:pt x="4560" y="17916"/>
                  </a:cubicBezTo>
                  <a:cubicBezTo>
                    <a:pt x="4116" y="17832"/>
                    <a:pt x="3714" y="17794"/>
                    <a:pt x="3351" y="17794"/>
                  </a:cubicBezTo>
                  <a:cubicBezTo>
                    <a:pt x="121" y="17794"/>
                    <a:pt x="0" y="20801"/>
                    <a:pt x="602" y="21252"/>
                  </a:cubicBezTo>
                  <a:cubicBezTo>
                    <a:pt x="1003" y="21553"/>
                    <a:pt x="4404" y="21613"/>
                    <a:pt x="7066" y="21613"/>
                  </a:cubicBezTo>
                  <a:cubicBezTo>
                    <a:pt x="8848" y="21613"/>
                    <a:pt x="10300" y="21586"/>
                    <a:pt x="10300" y="21586"/>
                  </a:cubicBezTo>
                  <a:cubicBezTo>
                    <a:pt x="10300" y="21586"/>
                    <a:pt x="31545" y="22028"/>
                    <a:pt x="48667" y="22028"/>
                  </a:cubicBezTo>
                  <a:cubicBezTo>
                    <a:pt x="59428" y="22028"/>
                    <a:pt x="68560" y="21853"/>
                    <a:pt x="69765" y="21285"/>
                  </a:cubicBezTo>
                  <a:cubicBezTo>
                    <a:pt x="72889" y="19814"/>
                    <a:pt x="73330" y="13395"/>
                    <a:pt x="69484" y="10051"/>
                  </a:cubicBezTo>
                  <a:cubicBezTo>
                    <a:pt x="67812" y="8597"/>
                    <a:pt x="66046" y="8187"/>
                    <a:pt x="64583" y="8187"/>
                  </a:cubicBezTo>
                  <a:cubicBezTo>
                    <a:pt x="62681" y="8187"/>
                    <a:pt x="61293" y="8881"/>
                    <a:pt x="61293" y="8881"/>
                  </a:cubicBezTo>
                  <a:cubicBezTo>
                    <a:pt x="59766" y="7750"/>
                    <a:pt x="58309" y="7376"/>
                    <a:pt x="57049" y="7376"/>
                  </a:cubicBezTo>
                  <a:cubicBezTo>
                    <a:pt x="54581" y="7376"/>
                    <a:pt x="52868" y="8810"/>
                    <a:pt x="52868" y="8810"/>
                  </a:cubicBezTo>
                  <a:cubicBezTo>
                    <a:pt x="52646" y="4229"/>
                    <a:pt x="49806" y="1"/>
                    <a:pt x="42412" y="1"/>
                  </a:cubicBezTo>
                  <a:close/>
                </a:path>
              </a:pathLst>
            </a:custGeom>
            <a:solidFill>
              <a:schemeClr val="accent6">
                <a:lumMod val="95000"/>
              </a:schemeClr>
            </a:solidFill>
            <a:ln>
              <a:noFill/>
            </a:ln>
          </p:spPr>
          <p:txBody>
            <a:bodyPr spcFirstLastPara="1" wrap="square" lIns="121598" tIns="121598" rIns="121598" bIns="121598" anchor="ctr" anchorCtr="0">
              <a:noAutofit/>
            </a:bodyPr>
            <a:lstStyle/>
            <a:p>
              <a:endParaRPr sz="2479"/>
            </a:p>
          </p:txBody>
        </p:sp>
        <p:sp>
          <p:nvSpPr>
            <p:cNvPr id="1636" name="Google Shape;1636;p47"/>
            <p:cNvSpPr/>
            <p:nvPr/>
          </p:nvSpPr>
          <p:spPr>
            <a:xfrm>
              <a:off x="121613" y="744513"/>
              <a:ext cx="1611625" cy="484150"/>
            </a:xfrm>
            <a:custGeom>
              <a:avLst/>
              <a:gdLst/>
              <a:ahLst/>
              <a:cxnLst/>
              <a:rect l="l" t="t" r="r" b="b"/>
              <a:pathLst>
                <a:path w="64465" h="19366" extrusionOk="0">
                  <a:moveTo>
                    <a:pt x="27176" y="1"/>
                  </a:moveTo>
                  <a:cubicBezTo>
                    <a:pt x="20680" y="1"/>
                    <a:pt x="18184" y="3720"/>
                    <a:pt x="17987" y="7746"/>
                  </a:cubicBezTo>
                  <a:cubicBezTo>
                    <a:pt x="17987" y="7746"/>
                    <a:pt x="16481" y="6484"/>
                    <a:pt x="14312" y="6484"/>
                  </a:cubicBezTo>
                  <a:cubicBezTo>
                    <a:pt x="13204" y="6484"/>
                    <a:pt x="11924" y="6813"/>
                    <a:pt x="10582" y="7807"/>
                  </a:cubicBezTo>
                  <a:cubicBezTo>
                    <a:pt x="10582" y="7807"/>
                    <a:pt x="9361" y="7197"/>
                    <a:pt x="7689" y="7197"/>
                  </a:cubicBezTo>
                  <a:cubicBezTo>
                    <a:pt x="6403" y="7197"/>
                    <a:pt x="4850" y="7558"/>
                    <a:pt x="3380" y="8836"/>
                  </a:cubicBezTo>
                  <a:cubicBezTo>
                    <a:pt x="0" y="11776"/>
                    <a:pt x="386" y="17419"/>
                    <a:pt x="3134" y="18713"/>
                  </a:cubicBezTo>
                  <a:cubicBezTo>
                    <a:pt x="4193" y="19213"/>
                    <a:pt x="12227" y="19366"/>
                    <a:pt x="21691" y="19366"/>
                  </a:cubicBezTo>
                  <a:cubicBezTo>
                    <a:pt x="36742" y="19366"/>
                    <a:pt x="55411" y="18978"/>
                    <a:pt x="55411" y="18978"/>
                  </a:cubicBezTo>
                  <a:cubicBezTo>
                    <a:pt x="55411" y="18978"/>
                    <a:pt x="56673" y="19001"/>
                    <a:pt x="58229" y="19001"/>
                  </a:cubicBezTo>
                  <a:cubicBezTo>
                    <a:pt x="60573" y="19001"/>
                    <a:pt x="63582" y="18949"/>
                    <a:pt x="63936" y="18683"/>
                  </a:cubicBezTo>
                  <a:cubicBezTo>
                    <a:pt x="64465" y="18286"/>
                    <a:pt x="64359" y="15643"/>
                    <a:pt x="61518" y="15643"/>
                  </a:cubicBezTo>
                  <a:cubicBezTo>
                    <a:pt x="61200" y="15643"/>
                    <a:pt x="60847" y="15676"/>
                    <a:pt x="60456" y="15750"/>
                  </a:cubicBezTo>
                  <a:cubicBezTo>
                    <a:pt x="60456" y="15750"/>
                    <a:pt x="60495" y="12075"/>
                    <a:pt x="57024" y="12075"/>
                  </a:cubicBezTo>
                  <a:cubicBezTo>
                    <a:pt x="56300" y="12075"/>
                    <a:pt x="55422" y="12235"/>
                    <a:pt x="54360" y="12622"/>
                  </a:cubicBezTo>
                  <a:cubicBezTo>
                    <a:pt x="54360" y="12622"/>
                    <a:pt x="55703" y="6484"/>
                    <a:pt x="50413" y="2956"/>
                  </a:cubicBezTo>
                  <a:cubicBezTo>
                    <a:pt x="48439" y="1640"/>
                    <a:pt x="46260" y="1107"/>
                    <a:pt x="44217" y="1107"/>
                  </a:cubicBezTo>
                  <a:cubicBezTo>
                    <a:pt x="40783" y="1107"/>
                    <a:pt x="37730" y="2614"/>
                    <a:pt x="36671" y="4445"/>
                  </a:cubicBezTo>
                  <a:cubicBezTo>
                    <a:pt x="36671" y="4445"/>
                    <a:pt x="34980" y="310"/>
                    <a:pt x="27925" y="17"/>
                  </a:cubicBezTo>
                  <a:cubicBezTo>
                    <a:pt x="27670" y="6"/>
                    <a:pt x="27420" y="1"/>
                    <a:pt x="27176" y="1"/>
                  </a:cubicBezTo>
                  <a:close/>
                </a:path>
              </a:pathLst>
            </a:custGeom>
            <a:solidFill>
              <a:schemeClr val="tx1">
                <a:lumMod val="25000"/>
                <a:lumOff val="75000"/>
              </a:schemeClr>
            </a:solidFill>
            <a:ln>
              <a:noFill/>
            </a:ln>
          </p:spPr>
          <p:txBody>
            <a:bodyPr spcFirstLastPara="1" wrap="square" lIns="121598" tIns="121598" rIns="121598" bIns="121598" anchor="ctr" anchorCtr="0">
              <a:noAutofit/>
            </a:bodyPr>
            <a:lstStyle/>
            <a:p>
              <a:endParaRPr sz="2479"/>
            </a:p>
          </p:txBody>
        </p:sp>
        <p:grpSp>
          <p:nvGrpSpPr>
            <p:cNvPr id="1637" name="Google Shape;1637;p47"/>
            <p:cNvGrpSpPr/>
            <p:nvPr/>
          </p:nvGrpSpPr>
          <p:grpSpPr>
            <a:xfrm>
              <a:off x="113913" y="479994"/>
              <a:ext cx="709113" cy="364856"/>
              <a:chOff x="113913" y="479994"/>
              <a:chExt cx="709113" cy="364856"/>
            </a:xfrm>
          </p:grpSpPr>
          <p:sp>
            <p:nvSpPr>
              <p:cNvPr id="1638" name="Google Shape;1638;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39" name="Google Shape;1639;p47"/>
              <p:cNvSpPr/>
              <p:nvPr/>
            </p:nvSpPr>
            <p:spPr>
              <a:xfrm>
                <a:off x="600525" y="634850"/>
                <a:ext cx="222500" cy="97150"/>
              </a:xfrm>
              <a:custGeom>
                <a:avLst/>
                <a:gdLst/>
                <a:ahLst/>
                <a:cxnLst/>
                <a:rect l="l" t="t" r="r" b="b"/>
                <a:pathLst>
                  <a:path w="8900" h="3886" extrusionOk="0">
                    <a:moveTo>
                      <a:pt x="7575" y="1"/>
                    </a:moveTo>
                    <a:cubicBezTo>
                      <a:pt x="6141" y="1"/>
                      <a:pt x="2125" y="1837"/>
                      <a:pt x="1199" y="2027"/>
                    </a:cubicBezTo>
                    <a:cubicBezTo>
                      <a:pt x="285" y="2216"/>
                      <a:pt x="0" y="3885"/>
                      <a:pt x="1164" y="3885"/>
                    </a:cubicBezTo>
                    <a:cubicBezTo>
                      <a:pt x="1303" y="3885"/>
                      <a:pt x="1463" y="3861"/>
                      <a:pt x="1646" y="3808"/>
                    </a:cubicBezTo>
                    <a:lnTo>
                      <a:pt x="8354" y="2637"/>
                    </a:lnTo>
                    <a:cubicBezTo>
                      <a:pt x="8354" y="2637"/>
                      <a:pt x="8899" y="1649"/>
                      <a:pt x="8112" y="1371"/>
                    </a:cubicBezTo>
                    <a:cubicBezTo>
                      <a:pt x="8112" y="1371"/>
                      <a:pt x="8851" y="533"/>
                      <a:pt x="7935" y="66"/>
                    </a:cubicBezTo>
                    <a:cubicBezTo>
                      <a:pt x="7848" y="21"/>
                      <a:pt x="7726" y="1"/>
                      <a:pt x="7575" y="1"/>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sp>
            <p:nvSpPr>
              <p:cNvPr id="1640" name="Google Shape;1640;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1" name="Google Shape;1641;p47"/>
              <p:cNvSpPr/>
              <p:nvPr/>
            </p:nvSpPr>
            <p:spPr>
              <a:xfrm>
                <a:off x="311563" y="479994"/>
                <a:ext cx="175625" cy="311275"/>
              </a:xfrm>
              <a:custGeom>
                <a:avLst/>
                <a:gdLst/>
                <a:ahLst/>
                <a:cxnLst/>
                <a:rect l="l" t="t" r="r" b="b"/>
                <a:pathLst>
                  <a:path w="7025" h="12451" extrusionOk="0">
                    <a:moveTo>
                      <a:pt x="3275" y="0"/>
                    </a:moveTo>
                    <a:cubicBezTo>
                      <a:pt x="3273" y="0"/>
                      <a:pt x="0" y="4208"/>
                      <a:pt x="2228" y="12451"/>
                    </a:cubicBezTo>
                    <a:cubicBezTo>
                      <a:pt x="2228" y="12451"/>
                      <a:pt x="4557" y="11636"/>
                      <a:pt x="5049" y="9092"/>
                    </a:cubicBezTo>
                    <a:cubicBezTo>
                      <a:pt x="5049" y="9092"/>
                      <a:pt x="7024" y="6257"/>
                      <a:pt x="5446" y="4948"/>
                    </a:cubicBezTo>
                    <a:cubicBezTo>
                      <a:pt x="5446" y="4948"/>
                      <a:pt x="6119" y="3221"/>
                      <a:pt x="4046" y="2166"/>
                    </a:cubicBezTo>
                    <a:cubicBezTo>
                      <a:pt x="4046" y="2166"/>
                      <a:pt x="4785" y="589"/>
                      <a:pt x="3275" y="0"/>
                    </a:cubicBezTo>
                    <a:close/>
                  </a:path>
                </a:pathLst>
              </a:custGeom>
              <a:solidFill>
                <a:srgbClr val="000000">
                  <a:alpha val="17860"/>
                </a:srgbClr>
              </a:solidFill>
              <a:ln>
                <a:noFill/>
              </a:ln>
            </p:spPr>
            <p:txBody>
              <a:bodyPr spcFirstLastPara="1" wrap="square" lIns="121598" tIns="121598" rIns="121598" bIns="121598" anchor="ctr" anchorCtr="0">
                <a:noAutofit/>
              </a:bodyPr>
              <a:lstStyle/>
              <a:p>
                <a:endParaRPr sz="2479"/>
              </a:p>
            </p:txBody>
          </p:sp>
          <p:sp>
            <p:nvSpPr>
              <p:cNvPr id="1642" name="Google Shape;1642;p47"/>
              <p:cNvSpPr/>
              <p:nvPr/>
            </p:nvSpPr>
            <p:spPr>
              <a:xfrm>
                <a:off x="131688" y="792225"/>
                <a:ext cx="198700" cy="47050"/>
              </a:xfrm>
              <a:custGeom>
                <a:avLst/>
                <a:gdLst/>
                <a:ahLst/>
                <a:cxnLst/>
                <a:rect l="l" t="t" r="r" b="b"/>
                <a:pathLst>
                  <a:path w="7948" h="1882" extrusionOk="0">
                    <a:moveTo>
                      <a:pt x="3720" y="1"/>
                    </a:moveTo>
                    <a:lnTo>
                      <a:pt x="0" y="1630"/>
                    </a:lnTo>
                    <a:cubicBezTo>
                      <a:pt x="0" y="1630"/>
                      <a:pt x="1122" y="1881"/>
                      <a:pt x="2528" y="1881"/>
                    </a:cubicBezTo>
                    <a:cubicBezTo>
                      <a:pt x="3502" y="1881"/>
                      <a:pt x="4612" y="1761"/>
                      <a:pt x="5581" y="1352"/>
                    </a:cubicBezTo>
                    <a:cubicBezTo>
                      <a:pt x="7948" y="354"/>
                      <a:pt x="3720" y="1"/>
                      <a:pt x="3720"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643" name="Google Shape;1643;p47"/>
              <p:cNvSpPr/>
              <p:nvPr/>
            </p:nvSpPr>
            <p:spPr>
              <a:xfrm>
                <a:off x="113913" y="663500"/>
                <a:ext cx="550600" cy="181350"/>
              </a:xfrm>
              <a:custGeom>
                <a:avLst/>
                <a:gdLst/>
                <a:ahLst/>
                <a:cxnLst/>
                <a:rect l="l" t="t" r="r" b="b"/>
                <a:pathLst>
                  <a:path w="22024" h="7254" extrusionOk="0">
                    <a:moveTo>
                      <a:pt x="18012" y="0"/>
                    </a:moveTo>
                    <a:cubicBezTo>
                      <a:pt x="14143" y="0"/>
                      <a:pt x="8526" y="1673"/>
                      <a:pt x="8526" y="1673"/>
                    </a:cubicBezTo>
                    <a:cubicBezTo>
                      <a:pt x="8526" y="1673"/>
                      <a:pt x="1" y="4907"/>
                      <a:pt x="6251" y="6874"/>
                    </a:cubicBezTo>
                    <a:cubicBezTo>
                      <a:pt x="7092" y="7139"/>
                      <a:pt x="7984" y="7253"/>
                      <a:pt x="8897" y="7253"/>
                    </a:cubicBezTo>
                    <a:cubicBezTo>
                      <a:pt x="14760" y="7253"/>
                      <a:pt x="21499" y="2526"/>
                      <a:pt x="21499" y="2526"/>
                    </a:cubicBezTo>
                    <a:cubicBezTo>
                      <a:pt x="22024" y="602"/>
                      <a:pt x="20332" y="0"/>
                      <a:pt x="18012"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4" name="Google Shape;1644;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1645" name="Google Shape;1645;p47"/>
              <p:cNvSpPr/>
              <p:nvPr/>
            </p:nvSpPr>
            <p:spPr>
              <a:xfrm>
                <a:off x="263888" y="768675"/>
                <a:ext cx="22625" cy="22675"/>
              </a:xfrm>
              <a:custGeom>
                <a:avLst/>
                <a:gdLst/>
                <a:ahLst/>
                <a:cxnLst/>
                <a:rect l="l" t="t" r="r" b="b"/>
                <a:pathLst>
                  <a:path w="905" h="907" extrusionOk="0">
                    <a:moveTo>
                      <a:pt x="453" y="1"/>
                    </a:moveTo>
                    <a:cubicBezTo>
                      <a:pt x="202" y="1"/>
                      <a:pt x="1" y="204"/>
                      <a:pt x="1" y="453"/>
                    </a:cubicBezTo>
                    <a:cubicBezTo>
                      <a:pt x="1" y="704"/>
                      <a:pt x="202" y="907"/>
                      <a:pt x="453" y="907"/>
                    </a:cubicBezTo>
                    <a:cubicBezTo>
                      <a:pt x="703" y="907"/>
                      <a:pt x="905" y="705"/>
                      <a:pt x="905" y="454"/>
                    </a:cubicBezTo>
                    <a:cubicBezTo>
                      <a:pt x="905" y="204"/>
                      <a:pt x="703" y="2"/>
                      <a:pt x="45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46" name="Google Shape;1646;p47"/>
              <p:cNvSpPr/>
              <p:nvPr/>
            </p:nvSpPr>
            <p:spPr>
              <a:xfrm>
                <a:off x="383113" y="518919"/>
                <a:ext cx="257975" cy="254450"/>
              </a:xfrm>
              <a:custGeom>
                <a:avLst/>
                <a:gdLst/>
                <a:ahLst/>
                <a:cxnLst/>
                <a:rect l="l" t="t" r="r" b="b"/>
                <a:pathLst>
                  <a:path w="10319" h="10178" extrusionOk="0">
                    <a:moveTo>
                      <a:pt x="9426" y="0"/>
                    </a:moveTo>
                    <a:cubicBezTo>
                      <a:pt x="9426" y="3"/>
                      <a:pt x="3738" y="1367"/>
                      <a:pt x="0" y="9960"/>
                    </a:cubicBezTo>
                    <a:cubicBezTo>
                      <a:pt x="0" y="9960"/>
                      <a:pt x="621" y="10178"/>
                      <a:pt x="1510" y="10178"/>
                    </a:cubicBezTo>
                    <a:cubicBezTo>
                      <a:pt x="2424" y="10178"/>
                      <a:pt x="3621" y="9948"/>
                      <a:pt x="4718" y="9014"/>
                    </a:cubicBezTo>
                    <a:cubicBezTo>
                      <a:pt x="4718" y="9014"/>
                      <a:pt x="8354" y="7936"/>
                      <a:pt x="7899" y="5732"/>
                    </a:cubicBezTo>
                    <a:cubicBezTo>
                      <a:pt x="7899" y="5732"/>
                      <a:pt x="9658" y="4713"/>
                      <a:pt x="8605" y="2386"/>
                    </a:cubicBezTo>
                    <a:cubicBezTo>
                      <a:pt x="8605" y="2386"/>
                      <a:pt x="10319" y="1540"/>
                      <a:pt x="9426" y="0"/>
                    </a:cubicBezTo>
                    <a:close/>
                  </a:path>
                </a:pathLst>
              </a:custGeom>
              <a:solidFill>
                <a:srgbClr val="000000">
                  <a:alpha val="6270"/>
                </a:srgbClr>
              </a:solidFill>
              <a:ln>
                <a:noFill/>
              </a:ln>
            </p:spPr>
            <p:txBody>
              <a:bodyPr spcFirstLastPara="1" wrap="square" lIns="121598" tIns="121598" rIns="121598" bIns="121598" anchor="ctr" anchorCtr="0">
                <a:noAutofit/>
              </a:bodyPr>
              <a:lstStyle/>
              <a:p>
                <a:endParaRPr sz="2479"/>
              </a:p>
            </p:txBody>
          </p:sp>
        </p:grpSp>
      </p:grpSp>
      <p:sp>
        <p:nvSpPr>
          <p:cNvPr id="6" name="Google Shape;1688;p49">
            <a:extLst>
              <a:ext uri="{FF2B5EF4-FFF2-40B4-BE49-F238E27FC236}">
                <a16:creationId xmlns:a16="http://schemas.microsoft.com/office/drawing/2014/main" id="{9720844F-3A5B-7B85-FFDA-E809BF1BDACE}"/>
              </a:ext>
            </a:extLst>
          </p:cNvPr>
          <p:cNvSpPr txBox="1">
            <a:spLocks noGrp="1"/>
          </p:cNvSpPr>
          <p:nvPr>
            <p:ph type="subTitle" idx="4294967295"/>
          </p:nvPr>
        </p:nvSpPr>
        <p:spPr>
          <a:xfrm>
            <a:off x="2373455" y="2091090"/>
            <a:ext cx="7310438" cy="1673225"/>
          </a:xfrm>
          <a:prstGeom prst="roundRect">
            <a:avLst>
              <a:gd name="adj" fmla="val 50000"/>
            </a:avLst>
          </a:prstGeom>
          <a:noFill/>
        </p:spPr>
        <p:txBody>
          <a:bodyPr spcFirstLastPara="1" wrap="square" lIns="121598" tIns="121598" rIns="121598" bIns="121598" anchor="ctr" anchorCtr="0">
            <a:noAutofit/>
          </a:bodyPr>
          <a:lstStyle/>
          <a:p>
            <a:pPr marL="0" indent="0" algn="ctr">
              <a:buNone/>
            </a:pPr>
            <a:r>
              <a:rPr lang="en-US" sz="7200" b="1">
                <a:solidFill>
                  <a:schemeClr val="accent5">
                    <a:lumMod val="50000"/>
                  </a:schemeClr>
                </a:solidFill>
                <a:latin typeface="+mn-lt"/>
              </a:rPr>
              <a:t>CHÚC MỪNG</a:t>
            </a:r>
            <a:endParaRPr lang="vi-VN" sz="7200" b="1" dirty="0">
              <a:solidFill>
                <a:schemeClr val="accent5">
                  <a:lumMod val="50000"/>
                </a:schemeClr>
              </a:solidFill>
              <a:latin typeface="+mn-lt"/>
            </a:endParaRPr>
          </a:p>
        </p:txBody>
      </p:sp>
      <p:sp>
        <p:nvSpPr>
          <p:cNvPr id="2" name="Google Shape;1688;p49">
            <a:extLst>
              <a:ext uri="{FF2B5EF4-FFF2-40B4-BE49-F238E27FC236}">
                <a16:creationId xmlns:a16="http://schemas.microsoft.com/office/drawing/2014/main" id="{C36816F7-B8D5-4D83-8EEB-6D638AA06D4B}"/>
              </a:ext>
            </a:extLst>
          </p:cNvPr>
          <p:cNvSpPr txBox="1">
            <a:spLocks/>
          </p:cNvSpPr>
          <p:nvPr/>
        </p:nvSpPr>
        <p:spPr>
          <a:xfrm>
            <a:off x="-1094313" y="3737888"/>
            <a:ext cx="14245975" cy="1673225"/>
          </a:xfrm>
          <a:prstGeom prst="roundRect">
            <a:avLst>
              <a:gd name="adj" fmla="val 50000"/>
            </a:avLst>
          </a:prstGeom>
          <a:noFill/>
          <a:ln>
            <a:noFill/>
          </a:ln>
        </p:spPr>
        <p:txBody>
          <a:bodyPr spcFirstLastPara="1" wrap="square" lIns="121598" tIns="121598" rIns="121598" bIns="121598"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2pPr>
            <a:lvl3pPr marL="1371600" marR="0" lvl="2"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3pPr>
            <a:lvl4pPr marL="1828800" marR="0" lvl="3"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4pPr>
            <a:lvl5pPr marL="2286000" marR="0" lvl="4"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5pPr>
            <a:lvl6pPr marL="2743200" marR="0" lvl="5"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6pPr>
            <a:lvl7pPr marL="3200400" marR="0" lvl="6"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7pPr>
            <a:lvl8pPr marL="3657600" marR="0" lvl="7"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8pPr>
            <a:lvl9pPr marL="4114800" marR="0" lvl="8" indent="-317500" algn="l" rtl="0">
              <a:lnSpc>
                <a:spcPct val="100000"/>
              </a:lnSpc>
              <a:spcBef>
                <a:spcPts val="0"/>
              </a:spcBef>
              <a:spcAft>
                <a:spcPts val="0"/>
              </a:spcAft>
              <a:buClr>
                <a:schemeClr val="dk1"/>
              </a:buClr>
              <a:buSzPts val="1400"/>
              <a:buFont typeface="Fira Sans"/>
              <a:buChar char="■"/>
              <a:defRPr sz="1862" b="0" i="0" u="none" strike="noStrike" cap="none">
                <a:solidFill>
                  <a:schemeClr val="dk1"/>
                </a:solidFill>
                <a:latin typeface="Fira Sans"/>
                <a:ea typeface="Fira Sans"/>
                <a:cs typeface="Fira Sans"/>
                <a:sym typeface="Fira Sans"/>
              </a:defRPr>
            </a:lvl9pPr>
          </a:lstStyle>
          <a:p>
            <a:pPr marL="0" indent="0" algn="ctr">
              <a:buFont typeface="Fira Sans"/>
              <a:buNone/>
            </a:pPr>
            <a:r>
              <a:rPr lang="en-US" sz="7200" b="1">
                <a:solidFill>
                  <a:srgbClr val="C00000"/>
                </a:solidFill>
                <a:latin typeface="+mn-lt"/>
              </a:rPr>
              <a:t>CÁC NHÀ SỬ HỌC </a:t>
            </a:r>
          </a:p>
          <a:p>
            <a:pPr marL="0" indent="0" algn="ctr">
              <a:buFont typeface="Fira Sans"/>
              <a:buNone/>
            </a:pPr>
            <a:r>
              <a:rPr lang="en-US" sz="7200" b="1">
                <a:solidFill>
                  <a:srgbClr val="C00000"/>
                </a:solidFill>
                <a:latin typeface="+mn-lt"/>
              </a:rPr>
              <a:t>TÀI BA NHÉ!</a:t>
            </a:r>
            <a:endParaRPr lang="vi-VN" sz="7200" b="1" dirty="0">
              <a:solidFill>
                <a:srgbClr val="C00000"/>
              </a:solidFill>
              <a:latin typeface="+mn-lt"/>
            </a:endParaRPr>
          </a:p>
        </p:txBody>
      </p:sp>
    </p:spTree>
    <p:extLst>
      <p:ext uri="{BB962C8B-B14F-4D97-AF65-F5344CB8AC3E}">
        <p14:creationId xmlns:p14="http://schemas.microsoft.com/office/powerpoint/2010/main" val="308878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pic>
        <p:nvPicPr>
          <p:cNvPr id="12" name="Picture 11">
            <a:extLst>
              <a:ext uri="{FF2B5EF4-FFF2-40B4-BE49-F238E27FC236}">
                <a16:creationId xmlns:a16="http://schemas.microsoft.com/office/drawing/2014/main" id="{0BF582B2-A390-0912-5E89-91E9EE028C5E}"/>
              </a:ext>
            </a:extLst>
          </p:cNvPr>
          <p:cNvPicPr>
            <a:picLocks noChangeAspect="1"/>
          </p:cNvPicPr>
          <p:nvPr/>
        </p:nvPicPr>
        <p:blipFill>
          <a:blip r:embed="rId3"/>
          <a:stretch>
            <a:fillRect/>
          </a:stretch>
        </p:blipFill>
        <p:spPr>
          <a:xfrm>
            <a:off x="2495576" y="2694215"/>
            <a:ext cx="7026699" cy="3574987"/>
          </a:xfrm>
          <a:prstGeom prst="rect">
            <a:avLst/>
          </a:prstGeom>
        </p:spPr>
      </p:pic>
      <p:grpSp>
        <p:nvGrpSpPr>
          <p:cNvPr id="2" name="Group 1">
            <a:extLst>
              <a:ext uri="{FF2B5EF4-FFF2-40B4-BE49-F238E27FC236}">
                <a16:creationId xmlns:a16="http://schemas.microsoft.com/office/drawing/2014/main" id="{DC553583-E2B6-620A-FD52-A90B804E52B6}"/>
              </a:ext>
            </a:extLst>
          </p:cNvPr>
          <p:cNvGrpSpPr/>
          <p:nvPr/>
        </p:nvGrpSpPr>
        <p:grpSpPr>
          <a:xfrm>
            <a:off x="-190320" y="1240966"/>
            <a:ext cx="12025598" cy="1376481"/>
            <a:chOff x="-15085" y="460150"/>
            <a:chExt cx="12085321" cy="1383319"/>
          </a:xfrm>
          <a:solidFill>
            <a:srgbClr val="FFFFFF"/>
          </a:solidFill>
        </p:grpSpPr>
        <p:sp>
          <p:nvSpPr>
            <p:cNvPr id="3" name="TextBox 2">
              <a:extLst>
                <a:ext uri="{FF2B5EF4-FFF2-40B4-BE49-F238E27FC236}">
                  <a16:creationId xmlns:a16="http://schemas.microsoft.com/office/drawing/2014/main" id="{7A4F7D67-4CA0-ED54-91C3-6B9EC1F444B6}"/>
                </a:ext>
              </a:extLst>
            </p:cNvPr>
            <p:cNvSpPr txBox="1"/>
            <p:nvPr/>
          </p:nvSpPr>
          <p:spPr>
            <a:xfrm>
              <a:off x="6214948" y="1339301"/>
              <a:ext cx="5855288" cy="504168"/>
            </a:xfrm>
            <a:prstGeom prst="rect">
              <a:avLst/>
            </a:prstGeom>
            <a:noFill/>
          </p:spPr>
          <p:txBody>
            <a:bodyPr wrap="square" rtlCol="0">
              <a:spAutoFit/>
            </a:bodyPr>
            <a:lstStyle/>
            <a:p>
              <a:pPr marL="182423" algn="just"/>
              <a:r>
                <a:rPr lang="en-US" sz="2660"/>
                <a:t>(</a:t>
              </a:r>
              <a:r>
                <a:rPr lang="en-US" sz="2660" i="1"/>
                <a:t>Theo </a:t>
              </a:r>
              <a:r>
                <a:rPr lang="en-US" sz="2660"/>
                <a:t>Chuyện Bác Hồ trồng người)</a:t>
              </a:r>
              <a:endParaRPr lang="vi-VN" sz="2660"/>
            </a:p>
          </p:txBody>
        </p:sp>
        <p:sp>
          <p:nvSpPr>
            <p:cNvPr id="4" name="TextBox 3">
              <a:extLst>
                <a:ext uri="{FF2B5EF4-FFF2-40B4-BE49-F238E27FC236}">
                  <a16:creationId xmlns:a16="http://schemas.microsoft.com/office/drawing/2014/main" id="{ADD19757-1542-E23F-2DA7-ABE5D8727785}"/>
                </a:ext>
              </a:extLst>
            </p:cNvPr>
            <p:cNvSpPr txBox="1"/>
            <p:nvPr/>
          </p:nvSpPr>
          <p:spPr>
            <a:xfrm>
              <a:off x="-15085" y="460150"/>
              <a:ext cx="12085320" cy="773263"/>
            </a:xfrm>
            <a:prstGeom prst="rect">
              <a:avLst/>
            </a:prstGeom>
            <a:noFill/>
          </p:spPr>
          <p:txBody>
            <a:bodyPr wrap="square" rtlCol="0">
              <a:spAutoFit/>
            </a:bodyPr>
            <a:lstStyle/>
            <a:p>
              <a:pPr algn="ctr"/>
              <a:r>
                <a:rPr lang="en-US" sz="4400" b="1">
                  <a:latin typeface="+mn-lt"/>
                </a:rPr>
                <a:t>CÙNG BÁC QUA SUỐI</a:t>
              </a:r>
              <a:endParaRPr lang="vi-VN" sz="4400" b="1">
                <a:latin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5" name="Group 4">
            <a:extLst>
              <a:ext uri="{FF2B5EF4-FFF2-40B4-BE49-F238E27FC236}">
                <a16:creationId xmlns:a16="http://schemas.microsoft.com/office/drawing/2014/main" id="{3FF61C94-6CC9-22D4-274A-428D95ADA42F}"/>
              </a:ext>
            </a:extLst>
          </p:cNvPr>
          <p:cNvGrpSpPr/>
          <p:nvPr/>
        </p:nvGrpSpPr>
        <p:grpSpPr>
          <a:xfrm>
            <a:off x="-152143" y="230649"/>
            <a:ext cx="12025602" cy="6396702"/>
            <a:chOff x="-176947" y="394329"/>
            <a:chExt cx="12085322" cy="6428473"/>
          </a:xfrm>
          <a:solidFill>
            <a:srgbClr val="FFFFFF"/>
          </a:solidFill>
        </p:grpSpPr>
        <p:sp>
          <p:nvSpPr>
            <p:cNvPr id="6" name="TextBox 5">
              <a:extLst>
                <a:ext uri="{FF2B5EF4-FFF2-40B4-BE49-F238E27FC236}">
                  <a16:creationId xmlns:a16="http://schemas.microsoft.com/office/drawing/2014/main" id="{20880558-C824-A7BF-2903-98CCCF765FD8}"/>
                </a:ext>
              </a:extLst>
            </p:cNvPr>
            <p:cNvSpPr txBox="1"/>
            <p:nvPr/>
          </p:nvSpPr>
          <p:spPr>
            <a:xfrm>
              <a:off x="-41306" y="1224377"/>
              <a:ext cx="11814038" cy="5598425"/>
            </a:xfrm>
            <a:prstGeom prst="rect">
              <a:avLst/>
            </a:prstGeom>
            <a:noFill/>
          </p:spPr>
          <p:txBody>
            <a:bodyPr wrap="square" rtlCol="0">
              <a:spAutoFit/>
            </a:bodyPr>
            <a:lstStyle/>
            <a:p>
              <a:pPr marL="365760" algn="just"/>
              <a:r>
                <a:rPr lang="en-US" sz="3200"/>
                <a:t>	</a:t>
              </a:r>
              <a:r>
                <a:rPr lang="vi-VN" sz="3200"/>
                <a:t>Một lần đi công tác, Bác cùng hai chiến sĩ cảnh vệ lội qua suối. Bác cẩn thận, vừa đi vừa dò mực nước. Thỉnh thoảng Bác nhắc các đồng chí đi sau: </a:t>
              </a:r>
              <a:r>
                <a:rPr lang="en-US" sz="3200"/>
                <a:t>“</a:t>
              </a:r>
              <a:r>
                <a:rPr lang="vi-VN" sz="3200"/>
                <a:t>Chỗ này sâu, khéo ướt quần</a:t>
              </a:r>
              <a:r>
                <a:rPr lang="en-US" sz="3200"/>
                <a:t> áo</a:t>
              </a:r>
              <a:r>
                <a:rPr lang="vi-VN" sz="3200"/>
                <a:t>!</a:t>
              </a:r>
              <a:r>
                <a:rPr lang="en-US" sz="3200"/>
                <a:t>”</a:t>
              </a:r>
              <a:r>
                <a:rPr lang="vi-VN" sz="3200"/>
                <a:t>, “</a:t>
              </a:r>
              <a:r>
                <a:rPr lang="en-US" sz="3200"/>
                <a:t>C</a:t>
              </a:r>
              <a:r>
                <a:rPr lang="vi-VN" sz="3200"/>
                <a:t>hỗ này rêu trơn đi cẩn thận</a:t>
              </a:r>
              <a:r>
                <a:rPr lang="en-US" sz="3200"/>
                <a:t>!”</a:t>
              </a:r>
              <a:r>
                <a:rPr lang="vi-VN" sz="3200"/>
                <a:t>.</a:t>
              </a:r>
            </a:p>
            <a:p>
              <a:pPr marL="365760" algn="just"/>
              <a:r>
                <a:rPr lang="en-US" sz="3200"/>
                <a:t>	</a:t>
              </a:r>
              <a:r>
                <a:rPr lang="vi-VN" sz="3200"/>
                <a:t>Gần qua hết suối, chợt Bác trượt chân suýt ngã. Bác xem lại chỗ vừa trượt chân và nói:</a:t>
              </a:r>
              <a:endParaRPr lang="en-US" sz="3200"/>
            </a:p>
            <a:p>
              <a:pPr marL="365760" algn="just"/>
              <a:r>
                <a:rPr lang="en-US" sz="3200"/>
                <a:t>	–</a:t>
              </a:r>
              <a:r>
                <a:rPr lang="vi-VN" sz="3200"/>
                <a:t> Hòn đá đã tròn lại có nhiều rêu trơn. Hơn nữa chỗ này sắp đến bờ, thường dễ sinh ra chủ quan, nên rất </a:t>
              </a:r>
              <a:r>
                <a:rPr lang="en-US" sz="3200"/>
                <a:t>dễ </a:t>
              </a:r>
              <a:r>
                <a:rPr lang="vi-VN" sz="3200"/>
                <a:t>ngã.</a:t>
              </a:r>
            </a:p>
            <a:p>
              <a:pPr marL="365760" algn="just"/>
              <a:r>
                <a:rPr lang="en-US" sz="3200"/>
                <a:t>	</a:t>
              </a:r>
              <a:r>
                <a:rPr lang="vi-VN" sz="3200"/>
                <a:t>Nói xong, Bác cúi xuống</a:t>
              </a:r>
              <a:r>
                <a:rPr lang="en-US" sz="3200"/>
                <a:t>, nhặt hòn đá, đặt lên bờ. Bác bảo</a:t>
              </a:r>
              <a:r>
                <a:rPr lang="vi-VN" sz="3200"/>
                <a:t>:</a:t>
              </a:r>
              <a:endParaRPr lang="en-US" sz="3200"/>
            </a:p>
            <a:p>
              <a:pPr marL="365760" algn="just"/>
              <a:r>
                <a:rPr lang="en-US" sz="3600"/>
                <a:t>	– </a:t>
              </a:r>
              <a:r>
                <a:rPr lang="vi-VN" sz="3200"/>
                <a:t>Phải tránh cho người đi sau khỏi ngã.</a:t>
              </a:r>
              <a:r>
                <a:rPr lang="en-US" sz="3200"/>
                <a:t> </a:t>
              </a:r>
              <a:endParaRPr lang="vi-VN" sz="3200"/>
            </a:p>
            <a:p>
              <a:pPr marL="365760" algn="just"/>
              <a:endParaRPr lang="vi-VN" sz="3200"/>
            </a:p>
          </p:txBody>
        </p:sp>
        <p:sp>
          <p:nvSpPr>
            <p:cNvPr id="7" name="TextBox 6">
              <a:extLst>
                <a:ext uri="{FF2B5EF4-FFF2-40B4-BE49-F238E27FC236}">
                  <a16:creationId xmlns:a16="http://schemas.microsoft.com/office/drawing/2014/main" id="{FE57A557-06AE-8F4A-A5DD-4CCA94735191}"/>
                </a:ext>
              </a:extLst>
            </p:cNvPr>
            <p:cNvSpPr txBox="1"/>
            <p:nvPr/>
          </p:nvSpPr>
          <p:spPr>
            <a:xfrm>
              <a:off x="-176947" y="394329"/>
              <a:ext cx="12085322" cy="649541"/>
            </a:xfrm>
            <a:prstGeom prst="rect">
              <a:avLst/>
            </a:prstGeom>
            <a:noFill/>
          </p:spPr>
          <p:txBody>
            <a:bodyPr wrap="square" rtlCol="0">
              <a:spAutoFit/>
            </a:bodyPr>
            <a:lstStyle/>
            <a:p>
              <a:pPr algn="ctr"/>
              <a:r>
                <a:rPr lang="en-US" sz="3600" b="1">
                  <a:latin typeface="+mn-lt"/>
                </a:rPr>
                <a:t>CÙNG BÁC QUA SUỐI</a:t>
              </a:r>
              <a:endParaRPr lang="vi-VN" sz="3600" b="1">
                <a:latin typeface="+mn-lt"/>
              </a:endParaRPr>
            </a:p>
          </p:txBody>
        </p:sp>
      </p:grpSp>
    </p:spTree>
    <p:extLst>
      <p:ext uri="{BB962C8B-B14F-4D97-AF65-F5344CB8AC3E}">
        <p14:creationId xmlns:p14="http://schemas.microsoft.com/office/powerpoint/2010/main" val="60006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6" name="TextBox 5">
            <a:extLst>
              <a:ext uri="{FF2B5EF4-FFF2-40B4-BE49-F238E27FC236}">
                <a16:creationId xmlns:a16="http://schemas.microsoft.com/office/drawing/2014/main" id="{20880558-C824-A7BF-2903-98CCCF765FD8}"/>
              </a:ext>
            </a:extLst>
          </p:cNvPr>
          <p:cNvSpPr txBox="1"/>
          <p:nvPr/>
        </p:nvSpPr>
        <p:spPr>
          <a:xfrm>
            <a:off x="130628" y="434654"/>
            <a:ext cx="11393714" cy="6093976"/>
          </a:xfrm>
          <a:prstGeom prst="rect">
            <a:avLst/>
          </a:prstGeom>
          <a:noFill/>
        </p:spPr>
        <p:txBody>
          <a:bodyPr wrap="square" rtlCol="0">
            <a:spAutoFit/>
          </a:bodyPr>
          <a:lstStyle/>
          <a:p>
            <a:pPr marL="365760" algn="just"/>
            <a:r>
              <a:rPr lang="en-US" sz="3000"/>
              <a:t>	Lần khác, Bác cháu lại lội qua suối. Ở đây, có những hòn đá bắc thành lối đi. Khi Bác qua hết suối, một chiến sĩ đi sau chợt sẩy chân bị ngã. Bác dừng lại đợi anh chiến sĩ đi tới, rồi ân cần hỏi:</a:t>
            </a:r>
          </a:p>
          <a:p>
            <a:pPr marL="365760" algn="just"/>
            <a:r>
              <a:rPr lang="en-US" sz="3000"/>
              <a:t>	–</a:t>
            </a:r>
            <a:r>
              <a:rPr lang="vi-VN" sz="3000"/>
              <a:t> Chú ngã có đau không?</a:t>
            </a:r>
          </a:p>
          <a:p>
            <a:pPr marL="365760" algn="just"/>
            <a:r>
              <a:rPr lang="en-US" sz="3000"/>
              <a:t>	–</a:t>
            </a:r>
            <a:r>
              <a:rPr lang="vi-VN" sz="3000"/>
              <a:t> Dạ không sao ạ!</a:t>
            </a:r>
            <a:r>
              <a:rPr lang="en-US" sz="3000"/>
              <a:t>  </a:t>
            </a:r>
            <a:endParaRPr lang="vi-VN" sz="3000"/>
          </a:p>
          <a:p>
            <a:pPr marL="365760" algn="just"/>
            <a:r>
              <a:rPr lang="en-US" sz="3000"/>
              <a:t>	</a:t>
            </a:r>
            <a:r>
              <a:rPr lang="vi-VN" sz="3000"/>
              <a:t>Bác nói:</a:t>
            </a:r>
          </a:p>
          <a:p>
            <a:pPr marL="365760" algn="just"/>
            <a:r>
              <a:rPr lang="en-US" sz="3000"/>
              <a:t>	–</a:t>
            </a:r>
            <a:r>
              <a:rPr lang="vi-VN" sz="3000"/>
              <a:t> Thế thì tốt rồi. Nhưng tại sao chú bị ngã?</a:t>
            </a:r>
          </a:p>
          <a:p>
            <a:pPr marL="365760" algn="just"/>
            <a:r>
              <a:rPr lang="en-US" sz="3000"/>
              <a:t>	–</a:t>
            </a:r>
            <a:r>
              <a:rPr lang="vi-VN" sz="3000"/>
              <a:t> Thưa Bác, tại hòn đá bị kênh ạ.</a:t>
            </a:r>
          </a:p>
          <a:p>
            <a:pPr marL="365760" algn="just"/>
            <a:r>
              <a:rPr lang="en-US" sz="3000"/>
              <a:t>	–</a:t>
            </a:r>
            <a:r>
              <a:rPr lang="vi-VN" sz="3000"/>
              <a:t> Ta cần kê lại để người khác qua suối không bị ngã nữa.</a:t>
            </a:r>
          </a:p>
          <a:p>
            <a:pPr marL="365760" algn="just"/>
            <a:r>
              <a:rPr lang="en-US" sz="3000"/>
              <a:t>	</a:t>
            </a:r>
            <a:r>
              <a:rPr lang="vi-VN" sz="3000"/>
              <a:t>Nghe lời Bác, anh chiến sĩ vội quay lại kê hòn đá cho chắc chắn. Xong đâu đấy, bác cháu mới tiếp tục lên đường.</a:t>
            </a:r>
            <a:endParaRPr lang="en-US" sz="3000"/>
          </a:p>
          <a:p>
            <a:pPr marL="365760" algn="r"/>
            <a:r>
              <a:rPr lang="en-US" sz="3000"/>
              <a:t>(Theo </a:t>
            </a:r>
            <a:r>
              <a:rPr lang="en-US" sz="3000" i="1"/>
              <a:t>Chuyện Bác Hồ trồng người</a:t>
            </a:r>
            <a:r>
              <a:rPr lang="en-US" sz="3000"/>
              <a:t>)</a:t>
            </a:r>
            <a:endParaRPr lang="vi-VN" sz="3000"/>
          </a:p>
        </p:txBody>
      </p:sp>
    </p:spTree>
    <p:extLst>
      <p:ext uri="{BB962C8B-B14F-4D97-AF65-F5344CB8AC3E}">
        <p14:creationId xmlns:p14="http://schemas.microsoft.com/office/powerpoint/2010/main" val="4132630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9" name="Group 8">
            <a:extLst>
              <a:ext uri="{FF2B5EF4-FFF2-40B4-BE49-F238E27FC236}">
                <a16:creationId xmlns:a16="http://schemas.microsoft.com/office/drawing/2014/main" id="{457E09B7-D61E-C17D-6C7B-28EA94F3187C}"/>
              </a:ext>
            </a:extLst>
          </p:cNvPr>
          <p:cNvGrpSpPr/>
          <p:nvPr/>
        </p:nvGrpSpPr>
        <p:grpSpPr>
          <a:xfrm>
            <a:off x="0" y="566678"/>
            <a:ext cx="12025602" cy="5724644"/>
            <a:chOff x="-176947" y="394329"/>
            <a:chExt cx="12085322" cy="5753077"/>
          </a:xfrm>
          <a:solidFill>
            <a:srgbClr val="FFFFFF"/>
          </a:solidFill>
        </p:grpSpPr>
        <p:sp>
          <p:nvSpPr>
            <p:cNvPr id="10" name="TextBox 9">
              <a:extLst>
                <a:ext uri="{FF2B5EF4-FFF2-40B4-BE49-F238E27FC236}">
                  <a16:creationId xmlns:a16="http://schemas.microsoft.com/office/drawing/2014/main" id="{EE58181D-9F6D-C6BB-89D5-25D3712D0DEE}"/>
                </a:ext>
              </a:extLst>
            </p:cNvPr>
            <p:cNvSpPr txBox="1"/>
            <p:nvPr/>
          </p:nvSpPr>
          <p:spPr>
            <a:xfrm>
              <a:off x="-7871" y="1043870"/>
              <a:ext cx="11814038" cy="5103536"/>
            </a:xfrm>
            <a:prstGeom prst="rect">
              <a:avLst/>
            </a:prstGeom>
            <a:noFill/>
          </p:spPr>
          <p:txBody>
            <a:bodyPr wrap="square" rtlCol="0">
              <a:spAutoFit/>
            </a:bodyPr>
            <a:lstStyle/>
            <a:p>
              <a:pPr marL="365760" algn="just"/>
              <a:r>
                <a:rPr lang="en-US" sz="3200"/>
                <a:t>	</a:t>
              </a:r>
              <a:r>
                <a:rPr lang="vi-VN" sz="3200"/>
                <a:t>Một lần đi công tác, Bác cùng hai chiến sĩ cảnh vệ lội qua suối. Bác cẩn thận, vừa đi vừa dò mực nước. Thỉnh thoảng Bác nhắc các đồng chí đi sau: </a:t>
              </a:r>
              <a:r>
                <a:rPr lang="en-US" sz="3200"/>
                <a:t>“</a:t>
              </a:r>
              <a:r>
                <a:rPr lang="vi-VN" sz="3200"/>
                <a:t>Chỗ này sâu, khéo ướt quần</a:t>
              </a:r>
              <a:r>
                <a:rPr lang="en-US" sz="3200"/>
                <a:t> áo</a:t>
              </a:r>
              <a:r>
                <a:rPr lang="vi-VN" sz="3200"/>
                <a:t>!</a:t>
              </a:r>
              <a:r>
                <a:rPr lang="en-US" sz="3200"/>
                <a:t>”</a:t>
              </a:r>
              <a:r>
                <a:rPr lang="vi-VN" sz="3200"/>
                <a:t>, “</a:t>
              </a:r>
              <a:r>
                <a:rPr lang="en-US" sz="3200"/>
                <a:t>C</a:t>
              </a:r>
              <a:r>
                <a:rPr lang="vi-VN" sz="3200"/>
                <a:t>hỗ này rêu trơn đi cẩn thận</a:t>
              </a:r>
              <a:r>
                <a:rPr lang="en-US" sz="3200"/>
                <a:t>!”</a:t>
              </a:r>
              <a:r>
                <a:rPr lang="vi-VN" sz="3200"/>
                <a:t>.</a:t>
              </a:r>
            </a:p>
            <a:p>
              <a:pPr marL="365760" algn="just"/>
              <a:r>
                <a:rPr lang="en-US" sz="3200"/>
                <a:t>	</a:t>
              </a:r>
              <a:r>
                <a:rPr lang="vi-VN" sz="3200"/>
                <a:t>Gần qua hết suối, chợt Bác trượt chân suýt ngã. Bác xem lại chỗ vừa trượt chân và nói:</a:t>
              </a:r>
              <a:endParaRPr lang="en-US" sz="3200"/>
            </a:p>
            <a:p>
              <a:pPr marL="365760" algn="just"/>
              <a:r>
                <a:rPr lang="en-US" sz="3200"/>
                <a:t>	–</a:t>
              </a:r>
              <a:r>
                <a:rPr lang="vi-VN" sz="3200"/>
                <a:t> Hòn đá đã tròn lại có nhiều rêu trơn. Hơn nữa chỗ này sắp đến bờ, thường dễ sinh ra chủ quan, nên rất </a:t>
              </a:r>
              <a:r>
                <a:rPr lang="en-US" sz="3200"/>
                <a:t>dễ </a:t>
              </a:r>
              <a:r>
                <a:rPr lang="vi-VN" sz="3200"/>
                <a:t>ngã.</a:t>
              </a:r>
            </a:p>
            <a:p>
              <a:pPr marL="365760" algn="just"/>
              <a:r>
                <a:rPr lang="en-US" sz="3200"/>
                <a:t>	</a:t>
              </a:r>
              <a:r>
                <a:rPr lang="vi-VN" sz="3200"/>
                <a:t>Nói xong, Bác cúi xuống</a:t>
              </a:r>
              <a:r>
                <a:rPr lang="en-US" sz="3200"/>
                <a:t>, nhặt hòn đá, đặt lên bờ. Bác bảo</a:t>
              </a:r>
              <a:r>
                <a:rPr lang="vi-VN" sz="3200"/>
                <a:t>:</a:t>
              </a:r>
              <a:endParaRPr lang="en-US" sz="3200"/>
            </a:p>
            <a:p>
              <a:pPr marL="365760" algn="just"/>
              <a:r>
                <a:rPr lang="en-US" sz="3600"/>
                <a:t>	– </a:t>
              </a:r>
              <a:r>
                <a:rPr lang="vi-VN" sz="3200"/>
                <a:t>Phải tránh cho người đi sau khỏi ngã.</a:t>
              </a:r>
              <a:r>
                <a:rPr lang="en-US" sz="3200"/>
                <a:t> </a:t>
              </a:r>
              <a:endParaRPr lang="vi-VN" sz="3200"/>
            </a:p>
          </p:txBody>
        </p:sp>
        <p:sp>
          <p:nvSpPr>
            <p:cNvPr id="11" name="TextBox 10">
              <a:extLst>
                <a:ext uri="{FF2B5EF4-FFF2-40B4-BE49-F238E27FC236}">
                  <a16:creationId xmlns:a16="http://schemas.microsoft.com/office/drawing/2014/main" id="{F4B037A4-D761-77DB-E831-257F6A661CA8}"/>
                </a:ext>
              </a:extLst>
            </p:cNvPr>
            <p:cNvSpPr txBox="1"/>
            <p:nvPr/>
          </p:nvSpPr>
          <p:spPr>
            <a:xfrm>
              <a:off x="-176947" y="394329"/>
              <a:ext cx="12085322" cy="649541"/>
            </a:xfrm>
            <a:prstGeom prst="rect">
              <a:avLst/>
            </a:prstGeom>
            <a:noFill/>
          </p:spPr>
          <p:txBody>
            <a:bodyPr wrap="square" rtlCol="0">
              <a:spAutoFit/>
            </a:bodyPr>
            <a:lstStyle/>
            <a:p>
              <a:pPr algn="ctr"/>
              <a:r>
                <a:rPr lang="en-US" sz="3600" b="1">
                  <a:latin typeface="+mn-lt"/>
                </a:rPr>
                <a:t>CÙNG BÁC QUA SUỐI</a:t>
              </a:r>
              <a:endParaRPr lang="vi-VN" sz="3600" b="1">
                <a:latin typeface="+mn-lt"/>
              </a:endParaRPr>
            </a:p>
          </p:txBody>
        </p:sp>
      </p:grpSp>
      <p:cxnSp>
        <p:nvCxnSpPr>
          <p:cNvPr id="2" name="Straight Connector 1">
            <a:extLst>
              <a:ext uri="{FF2B5EF4-FFF2-40B4-BE49-F238E27FC236}">
                <a16:creationId xmlns:a16="http://schemas.microsoft.com/office/drawing/2014/main" id="{3FE10E96-0AF3-CD2A-BFD2-4978116B1523}"/>
              </a:ext>
            </a:extLst>
          </p:cNvPr>
          <p:cNvCxnSpPr>
            <a:cxnSpLocks/>
          </p:cNvCxnSpPr>
          <p:nvPr/>
        </p:nvCxnSpPr>
        <p:spPr>
          <a:xfrm>
            <a:off x="9088909" y="1767980"/>
            <a:ext cx="14069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E8BE6D-C09B-EF0A-C400-369D384D6B83}"/>
              </a:ext>
            </a:extLst>
          </p:cNvPr>
          <p:cNvCxnSpPr>
            <a:cxnSpLocks/>
          </p:cNvCxnSpPr>
          <p:nvPr/>
        </p:nvCxnSpPr>
        <p:spPr>
          <a:xfrm>
            <a:off x="6310612" y="3673460"/>
            <a:ext cx="1872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60F0016-612A-16FD-37DC-55C4B38DC61C}"/>
              </a:ext>
            </a:extLst>
          </p:cNvPr>
          <p:cNvCxnSpPr>
            <a:cxnSpLocks/>
          </p:cNvCxnSpPr>
          <p:nvPr/>
        </p:nvCxnSpPr>
        <p:spPr>
          <a:xfrm>
            <a:off x="8464107" y="3673460"/>
            <a:ext cx="1475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357756-CFDA-2F3C-137C-4D5B659F60B3}"/>
              </a:ext>
            </a:extLst>
          </p:cNvPr>
          <p:cNvCxnSpPr>
            <a:cxnSpLocks/>
          </p:cNvCxnSpPr>
          <p:nvPr/>
        </p:nvCxnSpPr>
        <p:spPr>
          <a:xfrm>
            <a:off x="6780167" y="4656804"/>
            <a:ext cx="14757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62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donesian Mother's Day by Slidesgo">
  <a:themeElements>
    <a:clrScheme name="Simple Light">
      <a:dk1>
        <a:srgbClr val="2E2D2C"/>
      </a:dk1>
      <a:lt1>
        <a:srgbClr val="FFF9EF"/>
      </a:lt1>
      <a:dk2>
        <a:srgbClr val="F09381"/>
      </a:dk2>
      <a:lt2>
        <a:srgbClr val="F39A2D"/>
      </a:lt2>
      <a:accent1>
        <a:srgbClr val="D97A42"/>
      </a:accent1>
      <a:accent2>
        <a:srgbClr val="D34E3A"/>
      </a:accent2>
      <a:accent3>
        <a:srgbClr val="AACEC0"/>
      </a:accent3>
      <a:accent4>
        <a:srgbClr val="57977E"/>
      </a:accent4>
      <a:accent5>
        <a:srgbClr val="4B8F96"/>
      </a:accent5>
      <a:accent6>
        <a:srgbClr val="005159"/>
      </a:accent6>
      <a:hlink>
        <a:srgbClr val="2E2D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2209</Words>
  <Application>Microsoft Office PowerPoint</Application>
  <PresentationFormat>Custom</PresentationFormat>
  <Paragraphs>160</Paragraphs>
  <Slides>38</Slides>
  <Notes>34</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Nunito</vt:lpstr>
      <vt:lpstr>Fira Sans</vt:lpstr>
      <vt:lpstr>Merriweather</vt:lpstr>
      <vt:lpstr>HP001 4 hàng</vt:lpstr>
      <vt:lpstr>Arial</vt:lpstr>
      <vt:lpstr>Calibri</vt:lpstr>
      <vt:lpstr>Merriweather Black</vt:lpstr>
      <vt:lpstr>Indonesian Mother's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cp:lastModifiedBy>
  <cp:revision>98</cp:revision>
  <dcterms:modified xsi:type="dcterms:W3CDTF">2025-04-11T08:04:32Z</dcterms:modified>
</cp:coreProperties>
</file>