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87" r:id="rId2"/>
    <p:sldMasterId id="2147483698" r:id="rId3"/>
  </p:sldMasterIdLst>
  <p:notesMasterIdLst>
    <p:notesMasterId r:id="rId25"/>
  </p:notesMasterIdLst>
  <p:sldIdLst>
    <p:sldId id="11088544" r:id="rId4"/>
    <p:sldId id="260" r:id="rId5"/>
    <p:sldId id="259" r:id="rId6"/>
    <p:sldId id="261" r:id="rId7"/>
    <p:sldId id="258" r:id="rId8"/>
    <p:sldId id="317" r:id="rId9"/>
    <p:sldId id="11088525" r:id="rId10"/>
    <p:sldId id="11088526" r:id="rId11"/>
    <p:sldId id="11088530" r:id="rId12"/>
    <p:sldId id="1561" r:id="rId13"/>
    <p:sldId id="11088531" r:id="rId14"/>
    <p:sldId id="11088549" r:id="rId15"/>
    <p:sldId id="11088542" r:id="rId16"/>
    <p:sldId id="11088532" r:id="rId17"/>
    <p:sldId id="11088533" r:id="rId18"/>
    <p:sldId id="11088534" r:id="rId19"/>
    <p:sldId id="11088535" r:id="rId20"/>
    <p:sldId id="11088538" r:id="rId21"/>
    <p:sldId id="11088539" r:id="rId22"/>
    <p:sldId id="11088537" r:id="rId23"/>
    <p:sldId id="11088536" r:id="rId24"/>
  </p:sldIdLst>
  <p:sldSz cx="12192000" cy="6858000"/>
  <p:notesSz cx="6858000" cy="9144000"/>
  <p:embeddedFontLst>
    <p:embeddedFont>
      <p:font typeface="Impact" panose="020B0806030902050204" pitchFamily="34" charset="0"/>
      <p:regular r:id="rId26"/>
    </p:embeddedFont>
    <p:embeddedFont>
      <p:font typeface="Nunito Black" pitchFamily="2" charset="0"/>
      <p:bold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8D04"/>
    <a:srgbClr val="F4ADBD"/>
    <a:srgbClr val="DDECD9"/>
    <a:srgbClr val="FFF2D9"/>
    <a:srgbClr val="C6EAFA"/>
    <a:srgbClr val="FCE5EF"/>
    <a:srgbClr val="F4ADB9"/>
    <a:srgbClr val="800000"/>
    <a:srgbClr val="B6F1FC"/>
    <a:srgbClr val="548F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snapToGrid="0">
      <p:cViewPr varScale="1">
        <p:scale>
          <a:sx n="63" d="100"/>
          <a:sy n="63" d="100"/>
        </p:scale>
        <p:origin x="72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1.fntdata"/><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3.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2.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7DDE9C-9526-4877-813C-E585399EB589}"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FFA692-F8EC-47D0-A96A-BDC70E26A11A}" type="slidenum">
              <a:rPr lang="en-US" smtClean="0"/>
              <a:t>‹#›</a:t>
            </a:fld>
            <a:endParaRPr lang="en-US"/>
          </a:p>
        </p:txBody>
      </p:sp>
    </p:spTree>
    <p:extLst>
      <p:ext uri="{BB962C8B-B14F-4D97-AF65-F5344CB8AC3E}">
        <p14:creationId xmlns:p14="http://schemas.microsoft.com/office/powerpoint/2010/main" val="2767611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2CF21-F25E-3012-2667-A5720A67A8D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A939CBC-458A-6424-4AB9-638F72FF3C5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12C3F68-9940-3FAA-DBCF-B3A165BFAE1D}"/>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CACBCDE7-C41D-09A3-D236-33903489FF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121148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B40DA-AD42-F36F-B548-D5423DEFFC2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4FA050D-CBEB-A06B-5E5E-5BB91A7BA34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1994321-8A92-38B9-36C2-25E461316281}"/>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AFBE7BCB-D8DB-3CD9-8FB8-625B58C591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394527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03E4D-928B-5697-1E2A-201D32C600C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8DA0622-7EED-73CD-67F8-1B8546921F6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C3ED0A7-3283-E1DF-8A50-2395B0748A82}"/>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2F2B8F20-98B2-18B5-7843-BDEB1EC37BB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450091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3F661-0036-8472-920B-92B4C06EE2D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E0B76EB-DD42-BD56-55E5-769B0D7680D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D5D5867-2519-3255-7214-5C5F5DEB5A31}"/>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BEFFCA3D-6047-F4E4-AC6F-48ACAE2446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446324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0D934-9D3A-02F5-96D7-7D610E79C25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1204BE4-8751-0EF6-315F-161A133542D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4A54BD5-F704-AEB6-40E8-9CA961CF81A4}"/>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9CF112DC-40ED-88C5-23C4-4C43DB35BB0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940008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4CA41-9DEE-6A3A-6915-224C61C14E8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CAE505B-E755-B388-A131-CB0ABDF40CB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C32FC96-C724-8542-145F-9282069D5140}"/>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52A7F404-2A47-D7A8-CF2C-B4802CBB7E9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759186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 name="Google Shape;133;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8A6F6-F3A2-ABE5-1CA8-026CA3E86F2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BA429F2-0EC6-2473-1846-444D44AD967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48D4138-BD34-9147-D7B7-53FBE0692086}"/>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954C7E3D-8F4A-A231-4268-91ABD9E832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283480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C5C78-1716-746D-F50C-87A41E2C1A3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F79CD88-ECED-8C54-44DE-A1B2B07CADF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BF885EF-ED24-CBCA-2EC8-9EE53C84EDB5}"/>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B98D6D24-0986-3B18-E4A7-FC917F1EFDA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68107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439229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23AAC-FAE9-45EF-1559-290D57340F4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6688EA9-1705-B94E-B110-70928B41F1B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82A0991-4223-D453-DC61-23675A9D4EB5}"/>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F7A38BAA-78B9-414B-839E-98843602EE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38959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hyperlink" Target="https://zalo.me/g/epbspf028" TargetMode="Externa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hyperlink" Target="https://zalo.me/g/epbspf028" TargetMode="Externa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hyperlink" Target="https://zalo.me/g/epbspf028" TargetMode="Externa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hyperlink" Target="https://zalo.me/g/epbspf028" TargetMode="Externa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hyperlink" Target="https://zalo.me/g/epbspf028" TargetMode="Externa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hyperlink" Target="https://zalo.me/g/epbspf028" TargetMode="Externa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hyperlink" Target="https://zalo.me/g/epbspf028" TargetMode="Externa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hyperlink" Target="https://zalo.me/g/epbspf028" TargetMode="Externa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hyperlink" Target="https://zalo.me/g/epbspf028" TargetMode="Externa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hyperlink" Target="https://zalo.me/g/epbspf028" TargetMode="Externa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hyperlink" Target="https://zalo.me/g/epbspf028" TargetMode="Externa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13C0930-5BD0-4BF0-A834-36870DB3069C}"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528433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C0930-5BD0-4BF0-A834-36870DB3069C}"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558720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C0930-5BD0-4BF0-A834-36870DB3069C}"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4200541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0"/>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0"/>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853"/>
              </a:spcBef>
              <a:spcAft>
                <a:spcPts val="0"/>
              </a:spcAft>
              <a:buClr>
                <a:srgbClr val="888888"/>
              </a:buClr>
              <a:buSzPts val="3200"/>
              <a:buNone/>
              <a:defRPr>
                <a:solidFill>
                  <a:srgbClr val="888888"/>
                </a:solidFill>
              </a:defRPr>
            </a:lvl1pPr>
            <a:lvl2pPr lvl="1" algn="ctr">
              <a:spcBef>
                <a:spcPts val="747"/>
              </a:spcBef>
              <a:spcAft>
                <a:spcPts val="0"/>
              </a:spcAft>
              <a:buClr>
                <a:srgbClr val="888888"/>
              </a:buClr>
              <a:buSzPts val="2800"/>
              <a:buNone/>
              <a:defRPr>
                <a:solidFill>
                  <a:srgbClr val="888888"/>
                </a:solidFill>
              </a:defRPr>
            </a:lvl2pPr>
            <a:lvl3pPr lvl="2" algn="ctr">
              <a:spcBef>
                <a:spcPts val="640"/>
              </a:spcBef>
              <a:spcAft>
                <a:spcPts val="0"/>
              </a:spcAft>
              <a:buClr>
                <a:srgbClr val="888888"/>
              </a:buClr>
              <a:buSzPts val="2400"/>
              <a:buNone/>
              <a:defRPr>
                <a:solidFill>
                  <a:srgbClr val="888888"/>
                </a:solidFill>
              </a:defRPr>
            </a:lvl3pPr>
            <a:lvl4pPr lvl="3" algn="ctr">
              <a:spcBef>
                <a:spcPts val="533"/>
              </a:spcBef>
              <a:spcAft>
                <a:spcPts val="0"/>
              </a:spcAft>
              <a:buClr>
                <a:srgbClr val="888888"/>
              </a:buClr>
              <a:buSzPts val="2000"/>
              <a:buNone/>
              <a:defRPr>
                <a:solidFill>
                  <a:srgbClr val="888888"/>
                </a:solidFill>
              </a:defRPr>
            </a:lvl4pPr>
            <a:lvl5pPr lvl="4" algn="ctr">
              <a:spcBef>
                <a:spcPts val="533"/>
              </a:spcBef>
              <a:spcAft>
                <a:spcPts val="0"/>
              </a:spcAft>
              <a:buClr>
                <a:srgbClr val="888888"/>
              </a:buClr>
              <a:buSzPts val="2000"/>
              <a:buNone/>
              <a:defRPr>
                <a:solidFill>
                  <a:srgbClr val="888888"/>
                </a:solidFill>
              </a:defRPr>
            </a:lvl5pPr>
            <a:lvl6pPr lvl="5" algn="ctr">
              <a:spcBef>
                <a:spcPts val="533"/>
              </a:spcBef>
              <a:spcAft>
                <a:spcPts val="0"/>
              </a:spcAft>
              <a:buClr>
                <a:srgbClr val="888888"/>
              </a:buClr>
              <a:buSzPts val="2000"/>
              <a:buNone/>
              <a:defRPr>
                <a:solidFill>
                  <a:srgbClr val="888888"/>
                </a:solidFill>
              </a:defRPr>
            </a:lvl6pPr>
            <a:lvl7pPr lvl="6" algn="ctr">
              <a:spcBef>
                <a:spcPts val="533"/>
              </a:spcBef>
              <a:spcAft>
                <a:spcPts val="0"/>
              </a:spcAft>
              <a:buClr>
                <a:srgbClr val="888888"/>
              </a:buClr>
              <a:buSzPts val="2000"/>
              <a:buNone/>
              <a:defRPr>
                <a:solidFill>
                  <a:srgbClr val="888888"/>
                </a:solidFill>
              </a:defRPr>
            </a:lvl7pPr>
            <a:lvl8pPr lvl="7" algn="ctr">
              <a:spcBef>
                <a:spcPts val="533"/>
              </a:spcBef>
              <a:spcAft>
                <a:spcPts val="0"/>
              </a:spcAft>
              <a:buClr>
                <a:srgbClr val="888888"/>
              </a:buClr>
              <a:buSzPts val="2000"/>
              <a:buNone/>
              <a:defRPr>
                <a:solidFill>
                  <a:srgbClr val="888888"/>
                </a:solidFill>
              </a:defRPr>
            </a:lvl8pPr>
            <a:lvl9pPr lvl="8" algn="ctr">
              <a:spcBef>
                <a:spcPts val="533"/>
              </a:spcBef>
              <a:spcAft>
                <a:spcPts val="0"/>
              </a:spcAft>
              <a:buClr>
                <a:srgbClr val="888888"/>
              </a:buClr>
              <a:buSzPts val="2000"/>
              <a:buNone/>
              <a:defRPr>
                <a:solidFill>
                  <a:srgbClr val="888888"/>
                </a:solidFill>
              </a:defRPr>
            </a:lvl9pPr>
          </a:lstStyle>
          <a:p>
            <a:endParaRPr/>
          </a:p>
        </p:txBody>
      </p:sp>
      <p:sp>
        <p:nvSpPr>
          <p:cNvPr id="18" name="Google Shape;18;p1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2" name="Rectangle 1">
            <a:hlinkClick r:id="rId2"/>
            <a:extLst>
              <a:ext uri="{FF2B5EF4-FFF2-40B4-BE49-F238E27FC236}">
                <a16:creationId xmlns:a16="http://schemas.microsoft.com/office/drawing/2014/main" id="{32F61056-2960-F855-B90C-FD35FE3066F3}"/>
              </a:ext>
            </a:extLst>
          </p:cNvPr>
          <p:cNvSpPr/>
          <p:nvPr userDrawn="1"/>
        </p:nvSpPr>
        <p:spPr>
          <a:xfrm>
            <a:off x="4165600" y="7530830"/>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Nhận nhiều game hay tại đây</a:t>
            </a:r>
          </a:p>
        </p:txBody>
      </p:sp>
      <p:sp>
        <p:nvSpPr>
          <p:cNvPr id="3" name="Rectangle 2">
            <a:hlinkClick r:id="rId2"/>
            <a:extLst>
              <a:ext uri="{FF2B5EF4-FFF2-40B4-BE49-F238E27FC236}">
                <a16:creationId xmlns:a16="http://schemas.microsoft.com/office/drawing/2014/main" id="{429BE1F3-FC3D-5561-382D-F1D0C1B99165}"/>
              </a:ext>
            </a:extLst>
          </p:cNvPr>
          <p:cNvSpPr/>
          <p:nvPr userDrawn="1"/>
        </p:nvSpPr>
        <p:spPr>
          <a:xfrm>
            <a:off x="-3657600" y="3592158"/>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Nhận nhiều game hay tại đây</a:t>
            </a:r>
          </a:p>
        </p:txBody>
      </p:sp>
      <p:sp>
        <p:nvSpPr>
          <p:cNvPr id="4" name="Rectangle 3">
            <a:hlinkClick r:id="rId2"/>
            <a:extLst>
              <a:ext uri="{FF2B5EF4-FFF2-40B4-BE49-F238E27FC236}">
                <a16:creationId xmlns:a16="http://schemas.microsoft.com/office/drawing/2014/main" id="{30FDA74F-3A95-795C-3E7B-27B788A97163}"/>
              </a:ext>
            </a:extLst>
          </p:cNvPr>
          <p:cNvSpPr/>
          <p:nvPr userDrawn="1"/>
        </p:nvSpPr>
        <p:spPr>
          <a:xfrm>
            <a:off x="12446000" y="3134958"/>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Nhận nhiều game hay tại đây</a:t>
            </a:r>
          </a:p>
        </p:txBody>
      </p:sp>
      <p:sp>
        <p:nvSpPr>
          <p:cNvPr id="5" name="Rectangle 4">
            <a:hlinkClick r:id="rId2"/>
            <a:extLst>
              <a:ext uri="{FF2B5EF4-FFF2-40B4-BE49-F238E27FC236}">
                <a16:creationId xmlns:a16="http://schemas.microsoft.com/office/drawing/2014/main" id="{CBF023E8-9806-095B-DD1C-BC32796FEF79}"/>
              </a:ext>
            </a:extLst>
          </p:cNvPr>
          <p:cNvSpPr/>
          <p:nvPr userDrawn="1"/>
        </p:nvSpPr>
        <p:spPr>
          <a:xfrm>
            <a:off x="4267200" y="-749571"/>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Nhận nhiều game hay tại đây</a:t>
            </a:r>
          </a:p>
        </p:txBody>
      </p:sp>
    </p:spTree>
    <p:extLst>
      <p:ext uri="{BB962C8B-B14F-4D97-AF65-F5344CB8AC3E}">
        <p14:creationId xmlns:p14="http://schemas.microsoft.com/office/powerpoint/2010/main" val="42678091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2"/>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5333"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2"/>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609585" lvl="0" indent="-304792" algn="l">
              <a:spcBef>
                <a:spcPts val="533"/>
              </a:spcBef>
              <a:spcAft>
                <a:spcPts val="0"/>
              </a:spcAft>
              <a:buClr>
                <a:srgbClr val="888888"/>
              </a:buClr>
              <a:buSzPts val="2000"/>
              <a:buNone/>
              <a:defRPr sz="2667">
                <a:solidFill>
                  <a:srgbClr val="888888"/>
                </a:solidFill>
              </a:defRPr>
            </a:lvl1pPr>
            <a:lvl2pPr marL="1219170" lvl="1" indent="-304792" algn="l">
              <a:spcBef>
                <a:spcPts val="480"/>
              </a:spcBef>
              <a:spcAft>
                <a:spcPts val="0"/>
              </a:spcAft>
              <a:buClr>
                <a:srgbClr val="888888"/>
              </a:buClr>
              <a:buSzPts val="1800"/>
              <a:buNone/>
              <a:defRPr sz="2400">
                <a:solidFill>
                  <a:srgbClr val="888888"/>
                </a:solidFill>
              </a:defRPr>
            </a:lvl2pPr>
            <a:lvl3pPr marL="1828754" lvl="2" indent="-304792" algn="l">
              <a:spcBef>
                <a:spcPts val="427"/>
              </a:spcBef>
              <a:spcAft>
                <a:spcPts val="0"/>
              </a:spcAft>
              <a:buClr>
                <a:srgbClr val="888888"/>
              </a:buClr>
              <a:buSzPts val="1600"/>
              <a:buNone/>
              <a:defRPr sz="2133">
                <a:solidFill>
                  <a:srgbClr val="888888"/>
                </a:solidFill>
              </a:defRPr>
            </a:lvl3pPr>
            <a:lvl4pPr marL="2438339" lvl="3" indent="-304792" algn="l">
              <a:spcBef>
                <a:spcPts val="373"/>
              </a:spcBef>
              <a:spcAft>
                <a:spcPts val="0"/>
              </a:spcAft>
              <a:buClr>
                <a:srgbClr val="888888"/>
              </a:buClr>
              <a:buSzPts val="1400"/>
              <a:buNone/>
              <a:defRPr sz="1867">
                <a:solidFill>
                  <a:srgbClr val="888888"/>
                </a:solidFill>
              </a:defRPr>
            </a:lvl4pPr>
            <a:lvl5pPr marL="3047924" lvl="4" indent="-304792" algn="l">
              <a:spcBef>
                <a:spcPts val="373"/>
              </a:spcBef>
              <a:spcAft>
                <a:spcPts val="0"/>
              </a:spcAft>
              <a:buClr>
                <a:srgbClr val="888888"/>
              </a:buClr>
              <a:buSzPts val="1400"/>
              <a:buNone/>
              <a:defRPr sz="1867">
                <a:solidFill>
                  <a:srgbClr val="888888"/>
                </a:solidFill>
              </a:defRPr>
            </a:lvl5pPr>
            <a:lvl6pPr marL="3657509" lvl="5" indent="-304792" algn="l">
              <a:spcBef>
                <a:spcPts val="373"/>
              </a:spcBef>
              <a:spcAft>
                <a:spcPts val="0"/>
              </a:spcAft>
              <a:buClr>
                <a:srgbClr val="888888"/>
              </a:buClr>
              <a:buSzPts val="1400"/>
              <a:buNone/>
              <a:defRPr sz="1867">
                <a:solidFill>
                  <a:srgbClr val="888888"/>
                </a:solidFill>
              </a:defRPr>
            </a:lvl6pPr>
            <a:lvl7pPr marL="4267093" lvl="6" indent="-304792" algn="l">
              <a:spcBef>
                <a:spcPts val="373"/>
              </a:spcBef>
              <a:spcAft>
                <a:spcPts val="0"/>
              </a:spcAft>
              <a:buClr>
                <a:srgbClr val="888888"/>
              </a:buClr>
              <a:buSzPts val="1400"/>
              <a:buNone/>
              <a:defRPr sz="1867">
                <a:solidFill>
                  <a:srgbClr val="888888"/>
                </a:solidFill>
              </a:defRPr>
            </a:lvl7pPr>
            <a:lvl8pPr marL="4876678" lvl="7" indent="-304792" algn="l">
              <a:spcBef>
                <a:spcPts val="373"/>
              </a:spcBef>
              <a:spcAft>
                <a:spcPts val="0"/>
              </a:spcAft>
              <a:buClr>
                <a:srgbClr val="888888"/>
              </a:buClr>
              <a:buSzPts val="1400"/>
              <a:buNone/>
              <a:defRPr sz="1867">
                <a:solidFill>
                  <a:srgbClr val="888888"/>
                </a:solidFill>
              </a:defRPr>
            </a:lvl8pPr>
            <a:lvl9pPr marL="5486263" lvl="8" indent="-304792" algn="l">
              <a:spcBef>
                <a:spcPts val="373"/>
              </a:spcBef>
              <a:spcAft>
                <a:spcPts val="0"/>
              </a:spcAft>
              <a:buClr>
                <a:srgbClr val="888888"/>
              </a:buClr>
              <a:buSzPts val="1400"/>
              <a:buNone/>
              <a:defRPr sz="1867">
                <a:solidFill>
                  <a:srgbClr val="888888"/>
                </a:solidFill>
              </a:defRPr>
            </a:lvl9pPr>
          </a:lstStyle>
          <a:p>
            <a:endParaRPr/>
          </a:p>
        </p:txBody>
      </p:sp>
      <p:sp>
        <p:nvSpPr>
          <p:cNvPr id="30" name="Google Shape;30;p1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2" name="Rectangle 1">
            <a:hlinkClick r:id="rId2"/>
            <a:extLst>
              <a:ext uri="{FF2B5EF4-FFF2-40B4-BE49-F238E27FC236}">
                <a16:creationId xmlns:a16="http://schemas.microsoft.com/office/drawing/2014/main" id="{5832A72D-DD41-30CE-9E0F-6E288838E064}"/>
              </a:ext>
            </a:extLst>
          </p:cNvPr>
          <p:cNvSpPr/>
          <p:nvPr userDrawn="1"/>
        </p:nvSpPr>
        <p:spPr>
          <a:xfrm>
            <a:off x="4165600" y="7530830"/>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Nhận nhiều game hay tại đây</a:t>
            </a:r>
          </a:p>
        </p:txBody>
      </p:sp>
      <p:sp>
        <p:nvSpPr>
          <p:cNvPr id="3" name="Rectangle 2">
            <a:hlinkClick r:id="rId2"/>
            <a:extLst>
              <a:ext uri="{FF2B5EF4-FFF2-40B4-BE49-F238E27FC236}">
                <a16:creationId xmlns:a16="http://schemas.microsoft.com/office/drawing/2014/main" id="{010BD861-E424-2586-F674-200E60C6949C}"/>
              </a:ext>
            </a:extLst>
          </p:cNvPr>
          <p:cNvSpPr/>
          <p:nvPr userDrawn="1"/>
        </p:nvSpPr>
        <p:spPr>
          <a:xfrm>
            <a:off x="-3657600" y="3592158"/>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Nhận nhiều game hay tại đây</a:t>
            </a:r>
          </a:p>
        </p:txBody>
      </p:sp>
      <p:sp>
        <p:nvSpPr>
          <p:cNvPr id="4" name="Rectangle 3">
            <a:hlinkClick r:id="rId2"/>
            <a:extLst>
              <a:ext uri="{FF2B5EF4-FFF2-40B4-BE49-F238E27FC236}">
                <a16:creationId xmlns:a16="http://schemas.microsoft.com/office/drawing/2014/main" id="{837BF9F3-F9C0-2C65-87C4-8CD1BB2DB9A6}"/>
              </a:ext>
            </a:extLst>
          </p:cNvPr>
          <p:cNvSpPr/>
          <p:nvPr userDrawn="1"/>
        </p:nvSpPr>
        <p:spPr>
          <a:xfrm>
            <a:off x="12446000" y="3134958"/>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Nhận nhiều game hay tại đây</a:t>
            </a:r>
          </a:p>
        </p:txBody>
      </p:sp>
      <p:sp>
        <p:nvSpPr>
          <p:cNvPr id="5" name="Rectangle 4">
            <a:hlinkClick r:id="rId2"/>
            <a:extLst>
              <a:ext uri="{FF2B5EF4-FFF2-40B4-BE49-F238E27FC236}">
                <a16:creationId xmlns:a16="http://schemas.microsoft.com/office/drawing/2014/main" id="{A3062AB6-C7A1-FA57-F702-39E666C24B13}"/>
              </a:ext>
            </a:extLst>
          </p:cNvPr>
          <p:cNvSpPr/>
          <p:nvPr userDrawn="1"/>
        </p:nvSpPr>
        <p:spPr>
          <a:xfrm>
            <a:off x="4267200" y="-749571"/>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Nhận nhiều game hay tại đây</a:t>
            </a:r>
          </a:p>
        </p:txBody>
      </p:sp>
    </p:spTree>
    <p:extLst>
      <p:ext uri="{BB962C8B-B14F-4D97-AF65-F5344CB8AC3E}">
        <p14:creationId xmlns:p14="http://schemas.microsoft.com/office/powerpoint/2010/main" val="2498245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3"/>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3"/>
          <p:cNvSpPr txBox="1">
            <a:spLocks noGrp="1"/>
          </p:cNvSpPr>
          <p:nvPr>
            <p:ph type="body" idx="1"/>
          </p:nvPr>
        </p:nvSpPr>
        <p:spPr>
          <a:xfrm>
            <a:off x="609600" y="1200151"/>
            <a:ext cx="5384800" cy="3394075"/>
          </a:xfrm>
          <a:prstGeom prst="rect">
            <a:avLst/>
          </a:prstGeom>
          <a:noFill/>
          <a:ln>
            <a:noFill/>
          </a:ln>
        </p:spPr>
        <p:txBody>
          <a:bodyPr spcFirstLastPara="1" wrap="square" lIns="91425" tIns="45700" rIns="91425" bIns="45700" anchor="t" anchorCtr="0">
            <a:normAutofit/>
          </a:bodyPr>
          <a:lstStyle>
            <a:lvl1pPr marL="609585" lvl="0" indent="-541853" algn="l">
              <a:spcBef>
                <a:spcPts val="747"/>
              </a:spcBef>
              <a:spcAft>
                <a:spcPts val="0"/>
              </a:spcAft>
              <a:buClr>
                <a:schemeClr val="dk1"/>
              </a:buClr>
              <a:buSzPts val="2800"/>
              <a:buChar char="•"/>
              <a:defRPr sz="3733"/>
            </a:lvl1pPr>
            <a:lvl2pPr marL="1219170" lvl="1" indent="-507987" algn="l">
              <a:spcBef>
                <a:spcPts val="640"/>
              </a:spcBef>
              <a:spcAft>
                <a:spcPts val="0"/>
              </a:spcAft>
              <a:buClr>
                <a:schemeClr val="dk1"/>
              </a:buClr>
              <a:buSzPts val="2400"/>
              <a:buChar char="–"/>
              <a:defRPr sz="3200"/>
            </a:lvl2pPr>
            <a:lvl3pPr marL="1828754" lvl="2" indent="-474121" algn="l">
              <a:spcBef>
                <a:spcPts val="533"/>
              </a:spcBef>
              <a:spcAft>
                <a:spcPts val="0"/>
              </a:spcAft>
              <a:buClr>
                <a:schemeClr val="dk1"/>
              </a:buClr>
              <a:buSzPts val="2000"/>
              <a:buChar char="•"/>
              <a:defRPr sz="2667"/>
            </a:lvl3pPr>
            <a:lvl4pPr marL="2438339" lvl="3" indent="-457189" algn="l">
              <a:spcBef>
                <a:spcPts val="480"/>
              </a:spcBef>
              <a:spcAft>
                <a:spcPts val="0"/>
              </a:spcAft>
              <a:buClr>
                <a:schemeClr val="dk1"/>
              </a:buClr>
              <a:buSzPts val="1800"/>
              <a:buChar char="–"/>
              <a:defRPr sz="2400"/>
            </a:lvl4pPr>
            <a:lvl5pPr marL="3047924" lvl="4" indent="-457189" algn="l">
              <a:spcBef>
                <a:spcPts val="480"/>
              </a:spcBef>
              <a:spcAft>
                <a:spcPts val="0"/>
              </a:spcAft>
              <a:buClr>
                <a:schemeClr val="dk1"/>
              </a:buClr>
              <a:buSzPts val="1800"/>
              <a:buChar char="»"/>
              <a:defRPr sz="2400"/>
            </a:lvl5pPr>
            <a:lvl6pPr marL="3657509" lvl="5" indent="-457189" algn="l">
              <a:spcBef>
                <a:spcPts val="480"/>
              </a:spcBef>
              <a:spcAft>
                <a:spcPts val="0"/>
              </a:spcAft>
              <a:buClr>
                <a:schemeClr val="dk1"/>
              </a:buClr>
              <a:buSzPts val="1800"/>
              <a:buChar char="•"/>
              <a:defRPr sz="2400"/>
            </a:lvl6pPr>
            <a:lvl7pPr marL="4267093" lvl="6" indent="-457189" algn="l">
              <a:spcBef>
                <a:spcPts val="480"/>
              </a:spcBef>
              <a:spcAft>
                <a:spcPts val="0"/>
              </a:spcAft>
              <a:buClr>
                <a:schemeClr val="dk1"/>
              </a:buClr>
              <a:buSzPts val="1800"/>
              <a:buChar char="•"/>
              <a:defRPr sz="2400"/>
            </a:lvl7pPr>
            <a:lvl8pPr marL="4876678" lvl="7" indent="-457189" algn="l">
              <a:spcBef>
                <a:spcPts val="480"/>
              </a:spcBef>
              <a:spcAft>
                <a:spcPts val="0"/>
              </a:spcAft>
              <a:buClr>
                <a:schemeClr val="dk1"/>
              </a:buClr>
              <a:buSzPts val="1800"/>
              <a:buChar char="•"/>
              <a:defRPr sz="2400"/>
            </a:lvl8pPr>
            <a:lvl9pPr marL="5486263" lvl="8" indent="-457189" algn="l">
              <a:spcBef>
                <a:spcPts val="480"/>
              </a:spcBef>
              <a:spcAft>
                <a:spcPts val="0"/>
              </a:spcAft>
              <a:buClr>
                <a:schemeClr val="dk1"/>
              </a:buClr>
              <a:buSzPts val="1800"/>
              <a:buChar char="•"/>
              <a:defRPr sz="2400"/>
            </a:lvl9pPr>
          </a:lstStyle>
          <a:p>
            <a:endParaRPr/>
          </a:p>
        </p:txBody>
      </p:sp>
      <p:sp>
        <p:nvSpPr>
          <p:cNvPr id="36" name="Google Shape;36;p13"/>
          <p:cNvSpPr txBox="1">
            <a:spLocks noGrp="1"/>
          </p:cNvSpPr>
          <p:nvPr>
            <p:ph type="body" idx="2"/>
          </p:nvPr>
        </p:nvSpPr>
        <p:spPr>
          <a:xfrm>
            <a:off x="6197600" y="1200151"/>
            <a:ext cx="5384800" cy="3394075"/>
          </a:xfrm>
          <a:prstGeom prst="rect">
            <a:avLst/>
          </a:prstGeom>
          <a:noFill/>
          <a:ln>
            <a:noFill/>
          </a:ln>
        </p:spPr>
        <p:txBody>
          <a:bodyPr spcFirstLastPara="1" wrap="square" lIns="91425" tIns="45700" rIns="91425" bIns="45700" anchor="t" anchorCtr="0">
            <a:normAutofit/>
          </a:bodyPr>
          <a:lstStyle>
            <a:lvl1pPr marL="609585" lvl="0" indent="-541853" algn="l">
              <a:spcBef>
                <a:spcPts val="747"/>
              </a:spcBef>
              <a:spcAft>
                <a:spcPts val="0"/>
              </a:spcAft>
              <a:buClr>
                <a:schemeClr val="dk1"/>
              </a:buClr>
              <a:buSzPts val="2800"/>
              <a:buChar char="•"/>
              <a:defRPr sz="3733"/>
            </a:lvl1pPr>
            <a:lvl2pPr marL="1219170" lvl="1" indent="-507987" algn="l">
              <a:spcBef>
                <a:spcPts val="640"/>
              </a:spcBef>
              <a:spcAft>
                <a:spcPts val="0"/>
              </a:spcAft>
              <a:buClr>
                <a:schemeClr val="dk1"/>
              </a:buClr>
              <a:buSzPts val="2400"/>
              <a:buChar char="–"/>
              <a:defRPr sz="3200"/>
            </a:lvl2pPr>
            <a:lvl3pPr marL="1828754" lvl="2" indent="-474121" algn="l">
              <a:spcBef>
                <a:spcPts val="533"/>
              </a:spcBef>
              <a:spcAft>
                <a:spcPts val="0"/>
              </a:spcAft>
              <a:buClr>
                <a:schemeClr val="dk1"/>
              </a:buClr>
              <a:buSzPts val="2000"/>
              <a:buChar char="•"/>
              <a:defRPr sz="2667"/>
            </a:lvl3pPr>
            <a:lvl4pPr marL="2438339" lvl="3" indent="-457189" algn="l">
              <a:spcBef>
                <a:spcPts val="480"/>
              </a:spcBef>
              <a:spcAft>
                <a:spcPts val="0"/>
              </a:spcAft>
              <a:buClr>
                <a:schemeClr val="dk1"/>
              </a:buClr>
              <a:buSzPts val="1800"/>
              <a:buChar char="–"/>
              <a:defRPr sz="2400"/>
            </a:lvl4pPr>
            <a:lvl5pPr marL="3047924" lvl="4" indent="-457189" algn="l">
              <a:spcBef>
                <a:spcPts val="480"/>
              </a:spcBef>
              <a:spcAft>
                <a:spcPts val="0"/>
              </a:spcAft>
              <a:buClr>
                <a:schemeClr val="dk1"/>
              </a:buClr>
              <a:buSzPts val="1800"/>
              <a:buChar char="»"/>
              <a:defRPr sz="2400"/>
            </a:lvl5pPr>
            <a:lvl6pPr marL="3657509" lvl="5" indent="-457189" algn="l">
              <a:spcBef>
                <a:spcPts val="480"/>
              </a:spcBef>
              <a:spcAft>
                <a:spcPts val="0"/>
              </a:spcAft>
              <a:buClr>
                <a:schemeClr val="dk1"/>
              </a:buClr>
              <a:buSzPts val="1800"/>
              <a:buChar char="•"/>
              <a:defRPr sz="2400"/>
            </a:lvl6pPr>
            <a:lvl7pPr marL="4267093" lvl="6" indent="-457189" algn="l">
              <a:spcBef>
                <a:spcPts val="480"/>
              </a:spcBef>
              <a:spcAft>
                <a:spcPts val="0"/>
              </a:spcAft>
              <a:buClr>
                <a:schemeClr val="dk1"/>
              </a:buClr>
              <a:buSzPts val="1800"/>
              <a:buChar char="•"/>
              <a:defRPr sz="2400"/>
            </a:lvl7pPr>
            <a:lvl8pPr marL="4876678" lvl="7" indent="-457189" algn="l">
              <a:spcBef>
                <a:spcPts val="480"/>
              </a:spcBef>
              <a:spcAft>
                <a:spcPts val="0"/>
              </a:spcAft>
              <a:buClr>
                <a:schemeClr val="dk1"/>
              </a:buClr>
              <a:buSzPts val="1800"/>
              <a:buChar char="•"/>
              <a:defRPr sz="2400"/>
            </a:lvl8pPr>
            <a:lvl9pPr marL="5486263" lvl="8" indent="-457189" algn="l">
              <a:spcBef>
                <a:spcPts val="480"/>
              </a:spcBef>
              <a:spcAft>
                <a:spcPts val="0"/>
              </a:spcAft>
              <a:buClr>
                <a:schemeClr val="dk1"/>
              </a:buClr>
              <a:buSzPts val="1800"/>
              <a:buChar char="•"/>
              <a:defRPr sz="2400"/>
            </a:lvl9pPr>
          </a:lstStyle>
          <a:p>
            <a:endParaRPr/>
          </a:p>
        </p:txBody>
      </p:sp>
      <p:sp>
        <p:nvSpPr>
          <p:cNvPr id="37" name="Google Shape;37;p1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2" name="Rectangle 1">
            <a:hlinkClick r:id="rId2"/>
            <a:extLst>
              <a:ext uri="{FF2B5EF4-FFF2-40B4-BE49-F238E27FC236}">
                <a16:creationId xmlns:a16="http://schemas.microsoft.com/office/drawing/2014/main" id="{0DCC6CB0-F9BE-4A67-5C01-EB56EC38EB70}"/>
              </a:ext>
            </a:extLst>
          </p:cNvPr>
          <p:cNvSpPr/>
          <p:nvPr userDrawn="1"/>
        </p:nvSpPr>
        <p:spPr>
          <a:xfrm>
            <a:off x="4165600" y="7530830"/>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Nhận nhiều game hay tại đây</a:t>
            </a:r>
          </a:p>
        </p:txBody>
      </p:sp>
      <p:sp>
        <p:nvSpPr>
          <p:cNvPr id="3" name="Rectangle 2">
            <a:hlinkClick r:id="rId2"/>
            <a:extLst>
              <a:ext uri="{FF2B5EF4-FFF2-40B4-BE49-F238E27FC236}">
                <a16:creationId xmlns:a16="http://schemas.microsoft.com/office/drawing/2014/main" id="{49B2C2CC-FF5A-053F-BFDD-4512246AD8C6}"/>
              </a:ext>
            </a:extLst>
          </p:cNvPr>
          <p:cNvSpPr/>
          <p:nvPr userDrawn="1"/>
        </p:nvSpPr>
        <p:spPr>
          <a:xfrm>
            <a:off x="-3657600" y="3592158"/>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Nhận nhiều game hay tại đây</a:t>
            </a:r>
          </a:p>
        </p:txBody>
      </p:sp>
      <p:sp>
        <p:nvSpPr>
          <p:cNvPr id="4" name="Rectangle 3">
            <a:hlinkClick r:id="rId2"/>
            <a:extLst>
              <a:ext uri="{FF2B5EF4-FFF2-40B4-BE49-F238E27FC236}">
                <a16:creationId xmlns:a16="http://schemas.microsoft.com/office/drawing/2014/main" id="{4D706755-8215-AD57-58FB-4ABF9068CBBA}"/>
              </a:ext>
            </a:extLst>
          </p:cNvPr>
          <p:cNvSpPr/>
          <p:nvPr userDrawn="1"/>
        </p:nvSpPr>
        <p:spPr>
          <a:xfrm>
            <a:off x="12446000" y="3134958"/>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Nhận nhiều game hay tại đây</a:t>
            </a:r>
          </a:p>
        </p:txBody>
      </p:sp>
      <p:sp>
        <p:nvSpPr>
          <p:cNvPr id="5" name="Rectangle 4">
            <a:hlinkClick r:id="rId2"/>
            <a:extLst>
              <a:ext uri="{FF2B5EF4-FFF2-40B4-BE49-F238E27FC236}">
                <a16:creationId xmlns:a16="http://schemas.microsoft.com/office/drawing/2014/main" id="{21EB3553-A78C-998D-0081-1B040D6415BC}"/>
              </a:ext>
            </a:extLst>
          </p:cNvPr>
          <p:cNvSpPr/>
          <p:nvPr userDrawn="1"/>
        </p:nvSpPr>
        <p:spPr>
          <a:xfrm>
            <a:off x="4267200" y="-749571"/>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Nhận nhiều game hay tại đây</a:t>
            </a:r>
          </a:p>
        </p:txBody>
      </p:sp>
    </p:spTree>
    <p:extLst>
      <p:ext uri="{BB962C8B-B14F-4D97-AF65-F5344CB8AC3E}">
        <p14:creationId xmlns:p14="http://schemas.microsoft.com/office/powerpoint/2010/main" val="103768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4"/>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4"/>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rmAutofit/>
          </a:bodyPr>
          <a:lstStyle>
            <a:lvl1pPr marL="609585" lvl="0" indent="-304792" algn="l">
              <a:spcBef>
                <a:spcPts val="640"/>
              </a:spcBef>
              <a:spcAft>
                <a:spcPts val="0"/>
              </a:spcAft>
              <a:buClr>
                <a:schemeClr val="dk1"/>
              </a:buClr>
              <a:buSzPts val="2400"/>
              <a:buNone/>
              <a:defRPr sz="3200" b="1"/>
            </a:lvl1pPr>
            <a:lvl2pPr marL="1219170" lvl="1" indent="-304792" algn="l">
              <a:spcBef>
                <a:spcPts val="533"/>
              </a:spcBef>
              <a:spcAft>
                <a:spcPts val="0"/>
              </a:spcAft>
              <a:buClr>
                <a:schemeClr val="dk1"/>
              </a:buClr>
              <a:buSzPts val="2000"/>
              <a:buNone/>
              <a:defRPr sz="2667" b="1"/>
            </a:lvl2pPr>
            <a:lvl3pPr marL="1828754" lvl="2" indent="-304792" algn="l">
              <a:spcBef>
                <a:spcPts val="480"/>
              </a:spcBef>
              <a:spcAft>
                <a:spcPts val="0"/>
              </a:spcAft>
              <a:buClr>
                <a:schemeClr val="dk1"/>
              </a:buClr>
              <a:buSzPts val="1800"/>
              <a:buNone/>
              <a:defRPr sz="2400" b="1"/>
            </a:lvl3pPr>
            <a:lvl4pPr marL="2438339" lvl="3" indent="-304792" algn="l">
              <a:spcBef>
                <a:spcPts val="427"/>
              </a:spcBef>
              <a:spcAft>
                <a:spcPts val="0"/>
              </a:spcAft>
              <a:buClr>
                <a:schemeClr val="dk1"/>
              </a:buClr>
              <a:buSzPts val="1600"/>
              <a:buNone/>
              <a:defRPr sz="2133" b="1"/>
            </a:lvl4pPr>
            <a:lvl5pPr marL="3047924" lvl="4" indent="-304792" algn="l">
              <a:spcBef>
                <a:spcPts val="427"/>
              </a:spcBef>
              <a:spcAft>
                <a:spcPts val="0"/>
              </a:spcAft>
              <a:buClr>
                <a:schemeClr val="dk1"/>
              </a:buClr>
              <a:buSzPts val="1600"/>
              <a:buNone/>
              <a:defRPr sz="2133" b="1"/>
            </a:lvl5pPr>
            <a:lvl6pPr marL="3657509" lvl="5" indent="-304792" algn="l">
              <a:spcBef>
                <a:spcPts val="427"/>
              </a:spcBef>
              <a:spcAft>
                <a:spcPts val="0"/>
              </a:spcAft>
              <a:buClr>
                <a:schemeClr val="dk1"/>
              </a:buClr>
              <a:buSzPts val="1600"/>
              <a:buNone/>
              <a:defRPr sz="2133" b="1"/>
            </a:lvl6pPr>
            <a:lvl7pPr marL="4267093" lvl="6" indent="-304792" algn="l">
              <a:spcBef>
                <a:spcPts val="427"/>
              </a:spcBef>
              <a:spcAft>
                <a:spcPts val="0"/>
              </a:spcAft>
              <a:buClr>
                <a:schemeClr val="dk1"/>
              </a:buClr>
              <a:buSzPts val="1600"/>
              <a:buNone/>
              <a:defRPr sz="2133" b="1"/>
            </a:lvl7pPr>
            <a:lvl8pPr marL="4876678" lvl="7" indent="-304792" algn="l">
              <a:spcBef>
                <a:spcPts val="427"/>
              </a:spcBef>
              <a:spcAft>
                <a:spcPts val="0"/>
              </a:spcAft>
              <a:buClr>
                <a:schemeClr val="dk1"/>
              </a:buClr>
              <a:buSzPts val="1600"/>
              <a:buNone/>
              <a:defRPr sz="2133" b="1"/>
            </a:lvl8pPr>
            <a:lvl9pPr marL="5486263" lvl="8" indent="-304792" algn="l">
              <a:spcBef>
                <a:spcPts val="427"/>
              </a:spcBef>
              <a:spcAft>
                <a:spcPts val="0"/>
              </a:spcAft>
              <a:buClr>
                <a:schemeClr val="dk1"/>
              </a:buClr>
              <a:buSzPts val="1600"/>
              <a:buNone/>
              <a:defRPr sz="2133" b="1"/>
            </a:lvl9pPr>
          </a:lstStyle>
          <a:p>
            <a:endParaRPr/>
          </a:p>
        </p:txBody>
      </p:sp>
      <p:sp>
        <p:nvSpPr>
          <p:cNvPr id="43" name="Google Shape;43;p14"/>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609585" lvl="0" indent="-507987" algn="l">
              <a:spcBef>
                <a:spcPts val="640"/>
              </a:spcBef>
              <a:spcAft>
                <a:spcPts val="0"/>
              </a:spcAft>
              <a:buClr>
                <a:schemeClr val="dk1"/>
              </a:buClr>
              <a:buSzPts val="2400"/>
              <a:buChar char="•"/>
              <a:defRPr sz="3200"/>
            </a:lvl1pPr>
            <a:lvl2pPr marL="1219170" lvl="1" indent="-474121" algn="l">
              <a:spcBef>
                <a:spcPts val="533"/>
              </a:spcBef>
              <a:spcAft>
                <a:spcPts val="0"/>
              </a:spcAft>
              <a:buClr>
                <a:schemeClr val="dk1"/>
              </a:buClr>
              <a:buSzPts val="2000"/>
              <a:buChar char="–"/>
              <a:defRPr sz="2667"/>
            </a:lvl2pPr>
            <a:lvl3pPr marL="1828754" lvl="2" indent="-457189" algn="l">
              <a:spcBef>
                <a:spcPts val="480"/>
              </a:spcBef>
              <a:spcAft>
                <a:spcPts val="0"/>
              </a:spcAft>
              <a:buClr>
                <a:schemeClr val="dk1"/>
              </a:buClr>
              <a:buSzPts val="1800"/>
              <a:buChar char="•"/>
              <a:defRPr sz="2400"/>
            </a:lvl3pPr>
            <a:lvl4pPr marL="2438339" lvl="3" indent="-440256" algn="l">
              <a:spcBef>
                <a:spcPts val="427"/>
              </a:spcBef>
              <a:spcAft>
                <a:spcPts val="0"/>
              </a:spcAft>
              <a:buClr>
                <a:schemeClr val="dk1"/>
              </a:buClr>
              <a:buSzPts val="1600"/>
              <a:buChar char="–"/>
              <a:defRPr sz="2133"/>
            </a:lvl4pPr>
            <a:lvl5pPr marL="3047924" lvl="4" indent="-440256" algn="l">
              <a:spcBef>
                <a:spcPts val="427"/>
              </a:spcBef>
              <a:spcAft>
                <a:spcPts val="0"/>
              </a:spcAft>
              <a:buClr>
                <a:schemeClr val="dk1"/>
              </a:buClr>
              <a:buSzPts val="1600"/>
              <a:buChar char="»"/>
              <a:defRPr sz="2133"/>
            </a:lvl5pPr>
            <a:lvl6pPr marL="3657509" lvl="5" indent="-440256" algn="l">
              <a:spcBef>
                <a:spcPts val="427"/>
              </a:spcBef>
              <a:spcAft>
                <a:spcPts val="0"/>
              </a:spcAft>
              <a:buClr>
                <a:schemeClr val="dk1"/>
              </a:buClr>
              <a:buSzPts val="1600"/>
              <a:buChar char="•"/>
              <a:defRPr sz="2133"/>
            </a:lvl6pPr>
            <a:lvl7pPr marL="4267093" lvl="6" indent="-440256" algn="l">
              <a:spcBef>
                <a:spcPts val="427"/>
              </a:spcBef>
              <a:spcAft>
                <a:spcPts val="0"/>
              </a:spcAft>
              <a:buClr>
                <a:schemeClr val="dk1"/>
              </a:buClr>
              <a:buSzPts val="1600"/>
              <a:buChar char="•"/>
              <a:defRPr sz="2133"/>
            </a:lvl7pPr>
            <a:lvl8pPr marL="4876678" lvl="7" indent="-440256" algn="l">
              <a:spcBef>
                <a:spcPts val="427"/>
              </a:spcBef>
              <a:spcAft>
                <a:spcPts val="0"/>
              </a:spcAft>
              <a:buClr>
                <a:schemeClr val="dk1"/>
              </a:buClr>
              <a:buSzPts val="1600"/>
              <a:buChar char="•"/>
              <a:defRPr sz="2133"/>
            </a:lvl8pPr>
            <a:lvl9pPr marL="5486263" lvl="8" indent="-440256" algn="l">
              <a:spcBef>
                <a:spcPts val="427"/>
              </a:spcBef>
              <a:spcAft>
                <a:spcPts val="0"/>
              </a:spcAft>
              <a:buClr>
                <a:schemeClr val="dk1"/>
              </a:buClr>
              <a:buSzPts val="1600"/>
              <a:buChar char="•"/>
              <a:defRPr sz="2133"/>
            </a:lvl9pPr>
          </a:lstStyle>
          <a:p>
            <a:endParaRPr/>
          </a:p>
        </p:txBody>
      </p:sp>
      <p:sp>
        <p:nvSpPr>
          <p:cNvPr id="44" name="Google Shape;44;p14"/>
          <p:cNvSpPr txBox="1">
            <a:spLocks noGrp="1"/>
          </p:cNvSpPr>
          <p:nvPr>
            <p:ph type="body" idx="3"/>
          </p:nvPr>
        </p:nvSpPr>
        <p:spPr>
          <a:xfrm>
            <a:off x="6193369" y="1535113"/>
            <a:ext cx="5389033" cy="639763"/>
          </a:xfrm>
          <a:prstGeom prst="rect">
            <a:avLst/>
          </a:prstGeom>
          <a:noFill/>
          <a:ln>
            <a:noFill/>
          </a:ln>
        </p:spPr>
        <p:txBody>
          <a:bodyPr spcFirstLastPara="1" wrap="square" lIns="91425" tIns="45700" rIns="91425" bIns="45700" anchor="b" anchorCtr="0">
            <a:normAutofit/>
          </a:bodyPr>
          <a:lstStyle>
            <a:lvl1pPr marL="609585" lvl="0" indent="-304792" algn="l">
              <a:spcBef>
                <a:spcPts val="640"/>
              </a:spcBef>
              <a:spcAft>
                <a:spcPts val="0"/>
              </a:spcAft>
              <a:buClr>
                <a:schemeClr val="dk1"/>
              </a:buClr>
              <a:buSzPts val="2400"/>
              <a:buNone/>
              <a:defRPr sz="3200" b="1"/>
            </a:lvl1pPr>
            <a:lvl2pPr marL="1219170" lvl="1" indent="-304792" algn="l">
              <a:spcBef>
                <a:spcPts val="533"/>
              </a:spcBef>
              <a:spcAft>
                <a:spcPts val="0"/>
              </a:spcAft>
              <a:buClr>
                <a:schemeClr val="dk1"/>
              </a:buClr>
              <a:buSzPts val="2000"/>
              <a:buNone/>
              <a:defRPr sz="2667" b="1"/>
            </a:lvl2pPr>
            <a:lvl3pPr marL="1828754" lvl="2" indent="-304792" algn="l">
              <a:spcBef>
                <a:spcPts val="480"/>
              </a:spcBef>
              <a:spcAft>
                <a:spcPts val="0"/>
              </a:spcAft>
              <a:buClr>
                <a:schemeClr val="dk1"/>
              </a:buClr>
              <a:buSzPts val="1800"/>
              <a:buNone/>
              <a:defRPr sz="2400" b="1"/>
            </a:lvl3pPr>
            <a:lvl4pPr marL="2438339" lvl="3" indent="-304792" algn="l">
              <a:spcBef>
                <a:spcPts val="427"/>
              </a:spcBef>
              <a:spcAft>
                <a:spcPts val="0"/>
              </a:spcAft>
              <a:buClr>
                <a:schemeClr val="dk1"/>
              </a:buClr>
              <a:buSzPts val="1600"/>
              <a:buNone/>
              <a:defRPr sz="2133" b="1"/>
            </a:lvl4pPr>
            <a:lvl5pPr marL="3047924" lvl="4" indent="-304792" algn="l">
              <a:spcBef>
                <a:spcPts val="427"/>
              </a:spcBef>
              <a:spcAft>
                <a:spcPts val="0"/>
              </a:spcAft>
              <a:buClr>
                <a:schemeClr val="dk1"/>
              </a:buClr>
              <a:buSzPts val="1600"/>
              <a:buNone/>
              <a:defRPr sz="2133" b="1"/>
            </a:lvl5pPr>
            <a:lvl6pPr marL="3657509" lvl="5" indent="-304792" algn="l">
              <a:spcBef>
                <a:spcPts val="427"/>
              </a:spcBef>
              <a:spcAft>
                <a:spcPts val="0"/>
              </a:spcAft>
              <a:buClr>
                <a:schemeClr val="dk1"/>
              </a:buClr>
              <a:buSzPts val="1600"/>
              <a:buNone/>
              <a:defRPr sz="2133" b="1"/>
            </a:lvl6pPr>
            <a:lvl7pPr marL="4267093" lvl="6" indent="-304792" algn="l">
              <a:spcBef>
                <a:spcPts val="427"/>
              </a:spcBef>
              <a:spcAft>
                <a:spcPts val="0"/>
              </a:spcAft>
              <a:buClr>
                <a:schemeClr val="dk1"/>
              </a:buClr>
              <a:buSzPts val="1600"/>
              <a:buNone/>
              <a:defRPr sz="2133" b="1"/>
            </a:lvl7pPr>
            <a:lvl8pPr marL="4876678" lvl="7" indent="-304792" algn="l">
              <a:spcBef>
                <a:spcPts val="427"/>
              </a:spcBef>
              <a:spcAft>
                <a:spcPts val="0"/>
              </a:spcAft>
              <a:buClr>
                <a:schemeClr val="dk1"/>
              </a:buClr>
              <a:buSzPts val="1600"/>
              <a:buNone/>
              <a:defRPr sz="2133" b="1"/>
            </a:lvl8pPr>
            <a:lvl9pPr marL="5486263" lvl="8" indent="-304792" algn="l">
              <a:spcBef>
                <a:spcPts val="427"/>
              </a:spcBef>
              <a:spcAft>
                <a:spcPts val="0"/>
              </a:spcAft>
              <a:buClr>
                <a:schemeClr val="dk1"/>
              </a:buClr>
              <a:buSzPts val="1600"/>
              <a:buNone/>
              <a:defRPr sz="2133" b="1"/>
            </a:lvl9pPr>
          </a:lstStyle>
          <a:p>
            <a:endParaRPr/>
          </a:p>
        </p:txBody>
      </p:sp>
      <p:sp>
        <p:nvSpPr>
          <p:cNvPr id="45" name="Google Shape;45;p14"/>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rmAutofit/>
          </a:bodyPr>
          <a:lstStyle>
            <a:lvl1pPr marL="609585" lvl="0" indent="-507987" algn="l">
              <a:spcBef>
                <a:spcPts val="640"/>
              </a:spcBef>
              <a:spcAft>
                <a:spcPts val="0"/>
              </a:spcAft>
              <a:buClr>
                <a:schemeClr val="dk1"/>
              </a:buClr>
              <a:buSzPts val="2400"/>
              <a:buChar char="•"/>
              <a:defRPr sz="3200"/>
            </a:lvl1pPr>
            <a:lvl2pPr marL="1219170" lvl="1" indent="-474121" algn="l">
              <a:spcBef>
                <a:spcPts val="533"/>
              </a:spcBef>
              <a:spcAft>
                <a:spcPts val="0"/>
              </a:spcAft>
              <a:buClr>
                <a:schemeClr val="dk1"/>
              </a:buClr>
              <a:buSzPts val="2000"/>
              <a:buChar char="–"/>
              <a:defRPr sz="2667"/>
            </a:lvl2pPr>
            <a:lvl3pPr marL="1828754" lvl="2" indent="-457189" algn="l">
              <a:spcBef>
                <a:spcPts val="480"/>
              </a:spcBef>
              <a:spcAft>
                <a:spcPts val="0"/>
              </a:spcAft>
              <a:buClr>
                <a:schemeClr val="dk1"/>
              </a:buClr>
              <a:buSzPts val="1800"/>
              <a:buChar char="•"/>
              <a:defRPr sz="2400"/>
            </a:lvl3pPr>
            <a:lvl4pPr marL="2438339" lvl="3" indent="-440256" algn="l">
              <a:spcBef>
                <a:spcPts val="427"/>
              </a:spcBef>
              <a:spcAft>
                <a:spcPts val="0"/>
              </a:spcAft>
              <a:buClr>
                <a:schemeClr val="dk1"/>
              </a:buClr>
              <a:buSzPts val="1600"/>
              <a:buChar char="–"/>
              <a:defRPr sz="2133"/>
            </a:lvl4pPr>
            <a:lvl5pPr marL="3047924" lvl="4" indent="-440256" algn="l">
              <a:spcBef>
                <a:spcPts val="427"/>
              </a:spcBef>
              <a:spcAft>
                <a:spcPts val="0"/>
              </a:spcAft>
              <a:buClr>
                <a:schemeClr val="dk1"/>
              </a:buClr>
              <a:buSzPts val="1600"/>
              <a:buChar char="»"/>
              <a:defRPr sz="2133"/>
            </a:lvl5pPr>
            <a:lvl6pPr marL="3657509" lvl="5" indent="-440256" algn="l">
              <a:spcBef>
                <a:spcPts val="427"/>
              </a:spcBef>
              <a:spcAft>
                <a:spcPts val="0"/>
              </a:spcAft>
              <a:buClr>
                <a:schemeClr val="dk1"/>
              </a:buClr>
              <a:buSzPts val="1600"/>
              <a:buChar char="•"/>
              <a:defRPr sz="2133"/>
            </a:lvl6pPr>
            <a:lvl7pPr marL="4267093" lvl="6" indent="-440256" algn="l">
              <a:spcBef>
                <a:spcPts val="427"/>
              </a:spcBef>
              <a:spcAft>
                <a:spcPts val="0"/>
              </a:spcAft>
              <a:buClr>
                <a:schemeClr val="dk1"/>
              </a:buClr>
              <a:buSzPts val="1600"/>
              <a:buChar char="•"/>
              <a:defRPr sz="2133"/>
            </a:lvl7pPr>
            <a:lvl8pPr marL="4876678" lvl="7" indent="-440256" algn="l">
              <a:spcBef>
                <a:spcPts val="427"/>
              </a:spcBef>
              <a:spcAft>
                <a:spcPts val="0"/>
              </a:spcAft>
              <a:buClr>
                <a:schemeClr val="dk1"/>
              </a:buClr>
              <a:buSzPts val="1600"/>
              <a:buChar char="•"/>
              <a:defRPr sz="2133"/>
            </a:lvl8pPr>
            <a:lvl9pPr marL="5486263" lvl="8" indent="-440256" algn="l">
              <a:spcBef>
                <a:spcPts val="427"/>
              </a:spcBef>
              <a:spcAft>
                <a:spcPts val="0"/>
              </a:spcAft>
              <a:buClr>
                <a:schemeClr val="dk1"/>
              </a:buClr>
              <a:buSzPts val="1600"/>
              <a:buChar char="•"/>
              <a:defRPr sz="2133"/>
            </a:lvl9pPr>
          </a:lstStyle>
          <a:p>
            <a:endParaRPr/>
          </a:p>
        </p:txBody>
      </p:sp>
      <p:sp>
        <p:nvSpPr>
          <p:cNvPr id="46" name="Google Shape;46;p1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2" name="Rectangle 1">
            <a:hlinkClick r:id="rId2"/>
            <a:extLst>
              <a:ext uri="{FF2B5EF4-FFF2-40B4-BE49-F238E27FC236}">
                <a16:creationId xmlns:a16="http://schemas.microsoft.com/office/drawing/2014/main" id="{F5B9A23E-AC01-593E-C3D6-B40516B2E16B}"/>
              </a:ext>
            </a:extLst>
          </p:cNvPr>
          <p:cNvSpPr/>
          <p:nvPr userDrawn="1"/>
        </p:nvSpPr>
        <p:spPr>
          <a:xfrm>
            <a:off x="4165600" y="7530830"/>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Nhận nhiều game hay tại đây</a:t>
            </a:r>
          </a:p>
        </p:txBody>
      </p:sp>
      <p:sp>
        <p:nvSpPr>
          <p:cNvPr id="3" name="Rectangle 2">
            <a:hlinkClick r:id="rId2"/>
            <a:extLst>
              <a:ext uri="{FF2B5EF4-FFF2-40B4-BE49-F238E27FC236}">
                <a16:creationId xmlns:a16="http://schemas.microsoft.com/office/drawing/2014/main" id="{2EB6E69D-B776-9E0F-EE3E-4210690E15EB}"/>
              </a:ext>
            </a:extLst>
          </p:cNvPr>
          <p:cNvSpPr/>
          <p:nvPr userDrawn="1"/>
        </p:nvSpPr>
        <p:spPr>
          <a:xfrm>
            <a:off x="-3657600" y="3592158"/>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Nhận nhiều game hay tại đây</a:t>
            </a:r>
          </a:p>
        </p:txBody>
      </p:sp>
      <p:sp>
        <p:nvSpPr>
          <p:cNvPr id="4" name="Rectangle 3">
            <a:hlinkClick r:id="rId2"/>
            <a:extLst>
              <a:ext uri="{FF2B5EF4-FFF2-40B4-BE49-F238E27FC236}">
                <a16:creationId xmlns:a16="http://schemas.microsoft.com/office/drawing/2014/main" id="{72AED87E-F0FC-F066-15F7-42EE9DC2DE1A}"/>
              </a:ext>
            </a:extLst>
          </p:cNvPr>
          <p:cNvSpPr/>
          <p:nvPr userDrawn="1"/>
        </p:nvSpPr>
        <p:spPr>
          <a:xfrm>
            <a:off x="12446000" y="3134958"/>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Nhận nhiều game hay tại đây</a:t>
            </a:r>
          </a:p>
        </p:txBody>
      </p:sp>
      <p:sp>
        <p:nvSpPr>
          <p:cNvPr id="5" name="Rectangle 4">
            <a:hlinkClick r:id="rId2"/>
            <a:extLst>
              <a:ext uri="{FF2B5EF4-FFF2-40B4-BE49-F238E27FC236}">
                <a16:creationId xmlns:a16="http://schemas.microsoft.com/office/drawing/2014/main" id="{1880B2D7-22A6-6160-23EF-7DEB1728F24F}"/>
              </a:ext>
            </a:extLst>
          </p:cNvPr>
          <p:cNvSpPr/>
          <p:nvPr userDrawn="1"/>
        </p:nvSpPr>
        <p:spPr>
          <a:xfrm>
            <a:off x="4267200" y="-749571"/>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Nhận nhiều game hay tại đây</a:t>
            </a:r>
          </a:p>
        </p:txBody>
      </p:sp>
    </p:spTree>
    <p:extLst>
      <p:ext uri="{BB962C8B-B14F-4D97-AF65-F5344CB8AC3E}">
        <p14:creationId xmlns:p14="http://schemas.microsoft.com/office/powerpoint/2010/main" val="30527042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5"/>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2" name="Rectangle 1">
            <a:hlinkClick r:id="rId2"/>
            <a:extLst>
              <a:ext uri="{FF2B5EF4-FFF2-40B4-BE49-F238E27FC236}">
                <a16:creationId xmlns:a16="http://schemas.microsoft.com/office/drawing/2014/main" id="{CA4A32E6-5FBD-73CE-FD3C-E6483899A50A}"/>
              </a:ext>
            </a:extLst>
          </p:cNvPr>
          <p:cNvSpPr/>
          <p:nvPr userDrawn="1"/>
        </p:nvSpPr>
        <p:spPr>
          <a:xfrm>
            <a:off x="4165600" y="7530830"/>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Nhận nhiều game hay tại đây</a:t>
            </a:r>
          </a:p>
        </p:txBody>
      </p:sp>
      <p:sp>
        <p:nvSpPr>
          <p:cNvPr id="3" name="Rectangle 2">
            <a:hlinkClick r:id="rId2"/>
            <a:extLst>
              <a:ext uri="{FF2B5EF4-FFF2-40B4-BE49-F238E27FC236}">
                <a16:creationId xmlns:a16="http://schemas.microsoft.com/office/drawing/2014/main" id="{A5238889-E599-8829-1017-4C7F053DFC6B}"/>
              </a:ext>
            </a:extLst>
          </p:cNvPr>
          <p:cNvSpPr/>
          <p:nvPr userDrawn="1"/>
        </p:nvSpPr>
        <p:spPr>
          <a:xfrm>
            <a:off x="-3657600" y="3592158"/>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Nhận nhiều game hay tại đây</a:t>
            </a:r>
          </a:p>
        </p:txBody>
      </p:sp>
      <p:sp>
        <p:nvSpPr>
          <p:cNvPr id="4" name="Rectangle 3">
            <a:hlinkClick r:id="rId2"/>
            <a:extLst>
              <a:ext uri="{FF2B5EF4-FFF2-40B4-BE49-F238E27FC236}">
                <a16:creationId xmlns:a16="http://schemas.microsoft.com/office/drawing/2014/main" id="{8C6E208A-634E-0A77-FD8F-BE4513B6F1A6}"/>
              </a:ext>
            </a:extLst>
          </p:cNvPr>
          <p:cNvSpPr/>
          <p:nvPr userDrawn="1"/>
        </p:nvSpPr>
        <p:spPr>
          <a:xfrm>
            <a:off x="12446000" y="3134958"/>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Nhận nhiều game hay tại đây</a:t>
            </a:r>
          </a:p>
        </p:txBody>
      </p:sp>
      <p:sp>
        <p:nvSpPr>
          <p:cNvPr id="5" name="Rectangle 4">
            <a:hlinkClick r:id="rId2"/>
            <a:extLst>
              <a:ext uri="{FF2B5EF4-FFF2-40B4-BE49-F238E27FC236}">
                <a16:creationId xmlns:a16="http://schemas.microsoft.com/office/drawing/2014/main" id="{7D20D839-1086-6EB9-A7E2-27623DCAB450}"/>
              </a:ext>
            </a:extLst>
          </p:cNvPr>
          <p:cNvSpPr/>
          <p:nvPr userDrawn="1"/>
        </p:nvSpPr>
        <p:spPr>
          <a:xfrm>
            <a:off x="4267200" y="-749571"/>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Nhận nhiều game hay tại đây</a:t>
            </a:r>
          </a:p>
        </p:txBody>
      </p:sp>
    </p:spTree>
    <p:extLst>
      <p:ext uri="{BB962C8B-B14F-4D97-AF65-F5344CB8AC3E}">
        <p14:creationId xmlns:p14="http://schemas.microsoft.com/office/powerpoint/2010/main" val="22232257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2" name="Rectangle 1">
            <a:hlinkClick r:id="rId2"/>
            <a:extLst>
              <a:ext uri="{FF2B5EF4-FFF2-40B4-BE49-F238E27FC236}">
                <a16:creationId xmlns:a16="http://schemas.microsoft.com/office/drawing/2014/main" id="{14F66016-1967-113C-1715-1DE8B3B77593}"/>
              </a:ext>
            </a:extLst>
          </p:cNvPr>
          <p:cNvSpPr/>
          <p:nvPr userDrawn="1"/>
        </p:nvSpPr>
        <p:spPr>
          <a:xfrm>
            <a:off x="4165600" y="7530830"/>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Nhận nhiều game hay tại đây</a:t>
            </a:r>
          </a:p>
        </p:txBody>
      </p:sp>
      <p:sp>
        <p:nvSpPr>
          <p:cNvPr id="3" name="Rectangle 2">
            <a:hlinkClick r:id="rId2"/>
            <a:extLst>
              <a:ext uri="{FF2B5EF4-FFF2-40B4-BE49-F238E27FC236}">
                <a16:creationId xmlns:a16="http://schemas.microsoft.com/office/drawing/2014/main" id="{A35B73D0-BFCE-5EE1-6B0C-7E2ED666B48F}"/>
              </a:ext>
            </a:extLst>
          </p:cNvPr>
          <p:cNvSpPr/>
          <p:nvPr userDrawn="1"/>
        </p:nvSpPr>
        <p:spPr>
          <a:xfrm>
            <a:off x="-3657600" y="3592158"/>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Nhận nhiều game hay tại đây</a:t>
            </a:r>
          </a:p>
        </p:txBody>
      </p:sp>
      <p:sp>
        <p:nvSpPr>
          <p:cNvPr id="4" name="Rectangle 3">
            <a:hlinkClick r:id="rId2"/>
            <a:extLst>
              <a:ext uri="{FF2B5EF4-FFF2-40B4-BE49-F238E27FC236}">
                <a16:creationId xmlns:a16="http://schemas.microsoft.com/office/drawing/2014/main" id="{9E4D1611-2819-FEF2-855B-2CB09B525961}"/>
              </a:ext>
            </a:extLst>
          </p:cNvPr>
          <p:cNvSpPr/>
          <p:nvPr userDrawn="1"/>
        </p:nvSpPr>
        <p:spPr>
          <a:xfrm>
            <a:off x="12446000" y="3134958"/>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Nhận nhiều game hay tại đây</a:t>
            </a:r>
          </a:p>
        </p:txBody>
      </p:sp>
      <p:sp>
        <p:nvSpPr>
          <p:cNvPr id="5" name="Rectangle 4">
            <a:hlinkClick r:id="rId2"/>
            <a:extLst>
              <a:ext uri="{FF2B5EF4-FFF2-40B4-BE49-F238E27FC236}">
                <a16:creationId xmlns:a16="http://schemas.microsoft.com/office/drawing/2014/main" id="{66D947B8-FF4B-93BE-6D42-637E7D4B67E7}"/>
              </a:ext>
            </a:extLst>
          </p:cNvPr>
          <p:cNvSpPr/>
          <p:nvPr userDrawn="1"/>
        </p:nvSpPr>
        <p:spPr>
          <a:xfrm>
            <a:off x="4267200" y="-749571"/>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Nhận nhiều game hay tại đây</a:t>
            </a:r>
          </a:p>
        </p:txBody>
      </p:sp>
    </p:spTree>
    <p:extLst>
      <p:ext uri="{BB962C8B-B14F-4D97-AF65-F5344CB8AC3E}">
        <p14:creationId xmlns:p14="http://schemas.microsoft.com/office/powerpoint/2010/main" val="22864814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17"/>
          <p:cNvSpPr txBox="1">
            <a:spLocks noGrp="1"/>
          </p:cNvSpPr>
          <p:nvPr>
            <p:ph type="title"/>
          </p:nvPr>
        </p:nvSpPr>
        <p:spPr>
          <a:xfrm>
            <a:off x="609602" y="273049"/>
            <a:ext cx="4011084" cy="11620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7"/>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rmAutofit/>
          </a:bodyPr>
          <a:lstStyle>
            <a:lvl1pPr marL="609585" lvl="0" indent="-575719" algn="l">
              <a:spcBef>
                <a:spcPts val="853"/>
              </a:spcBef>
              <a:spcAft>
                <a:spcPts val="0"/>
              </a:spcAft>
              <a:buClr>
                <a:schemeClr val="dk1"/>
              </a:buClr>
              <a:buSzPts val="3200"/>
              <a:buChar char="•"/>
              <a:defRPr sz="4267"/>
            </a:lvl1pPr>
            <a:lvl2pPr marL="1219170" lvl="1" indent="-541853" algn="l">
              <a:spcBef>
                <a:spcPts val="747"/>
              </a:spcBef>
              <a:spcAft>
                <a:spcPts val="0"/>
              </a:spcAft>
              <a:buClr>
                <a:schemeClr val="dk1"/>
              </a:buClr>
              <a:buSzPts val="2800"/>
              <a:buChar char="–"/>
              <a:defRPr sz="3733"/>
            </a:lvl2pPr>
            <a:lvl3pPr marL="1828754" lvl="2" indent="-507987" algn="l">
              <a:spcBef>
                <a:spcPts val="640"/>
              </a:spcBef>
              <a:spcAft>
                <a:spcPts val="0"/>
              </a:spcAft>
              <a:buClr>
                <a:schemeClr val="dk1"/>
              </a:buClr>
              <a:buSzPts val="2400"/>
              <a:buChar char="•"/>
              <a:defRPr sz="3200"/>
            </a:lvl3pPr>
            <a:lvl4pPr marL="2438339" lvl="3" indent="-474121" algn="l">
              <a:spcBef>
                <a:spcPts val="533"/>
              </a:spcBef>
              <a:spcAft>
                <a:spcPts val="0"/>
              </a:spcAft>
              <a:buClr>
                <a:schemeClr val="dk1"/>
              </a:buClr>
              <a:buSzPts val="2000"/>
              <a:buChar char="–"/>
              <a:defRPr sz="2667"/>
            </a:lvl4pPr>
            <a:lvl5pPr marL="3047924" lvl="4" indent="-474121" algn="l">
              <a:spcBef>
                <a:spcPts val="533"/>
              </a:spcBef>
              <a:spcAft>
                <a:spcPts val="0"/>
              </a:spcAft>
              <a:buClr>
                <a:schemeClr val="dk1"/>
              </a:buClr>
              <a:buSzPts val="2000"/>
              <a:buChar char="»"/>
              <a:defRPr sz="2667"/>
            </a:lvl5pPr>
            <a:lvl6pPr marL="3657509" lvl="5" indent="-474121" algn="l">
              <a:spcBef>
                <a:spcPts val="533"/>
              </a:spcBef>
              <a:spcAft>
                <a:spcPts val="0"/>
              </a:spcAft>
              <a:buClr>
                <a:schemeClr val="dk1"/>
              </a:buClr>
              <a:buSzPts val="2000"/>
              <a:buChar char="•"/>
              <a:defRPr sz="2667"/>
            </a:lvl6pPr>
            <a:lvl7pPr marL="4267093" lvl="6" indent="-474121" algn="l">
              <a:spcBef>
                <a:spcPts val="533"/>
              </a:spcBef>
              <a:spcAft>
                <a:spcPts val="0"/>
              </a:spcAft>
              <a:buClr>
                <a:schemeClr val="dk1"/>
              </a:buClr>
              <a:buSzPts val="2000"/>
              <a:buChar char="•"/>
              <a:defRPr sz="2667"/>
            </a:lvl7pPr>
            <a:lvl8pPr marL="4876678" lvl="7" indent="-474121" algn="l">
              <a:spcBef>
                <a:spcPts val="533"/>
              </a:spcBef>
              <a:spcAft>
                <a:spcPts val="0"/>
              </a:spcAft>
              <a:buClr>
                <a:schemeClr val="dk1"/>
              </a:buClr>
              <a:buSzPts val="2000"/>
              <a:buChar char="•"/>
              <a:defRPr sz="2667"/>
            </a:lvl8pPr>
            <a:lvl9pPr marL="5486263" lvl="8" indent="-474121" algn="l">
              <a:spcBef>
                <a:spcPts val="533"/>
              </a:spcBef>
              <a:spcAft>
                <a:spcPts val="0"/>
              </a:spcAft>
              <a:buClr>
                <a:schemeClr val="dk1"/>
              </a:buClr>
              <a:buSzPts val="2000"/>
              <a:buChar char="•"/>
              <a:defRPr sz="2667"/>
            </a:lvl9pPr>
          </a:lstStyle>
          <a:p>
            <a:endParaRPr/>
          </a:p>
        </p:txBody>
      </p:sp>
      <p:sp>
        <p:nvSpPr>
          <p:cNvPr id="61" name="Google Shape;61;p17"/>
          <p:cNvSpPr txBox="1">
            <a:spLocks noGrp="1"/>
          </p:cNvSpPr>
          <p:nvPr>
            <p:ph type="body" idx="2"/>
          </p:nvPr>
        </p:nvSpPr>
        <p:spPr>
          <a:xfrm>
            <a:off x="609602" y="1435102"/>
            <a:ext cx="4011084" cy="4691063"/>
          </a:xfrm>
          <a:prstGeom prst="rect">
            <a:avLst/>
          </a:prstGeom>
          <a:noFill/>
          <a:ln>
            <a:noFill/>
          </a:ln>
        </p:spPr>
        <p:txBody>
          <a:bodyPr spcFirstLastPara="1" wrap="square" lIns="91425" tIns="45700" rIns="91425" bIns="45700" anchor="t" anchorCtr="0">
            <a:normAutofit/>
          </a:bodyPr>
          <a:lstStyle>
            <a:lvl1pPr marL="609585" lvl="0" indent="-304792" algn="l">
              <a:spcBef>
                <a:spcPts val="373"/>
              </a:spcBef>
              <a:spcAft>
                <a:spcPts val="0"/>
              </a:spcAft>
              <a:buClr>
                <a:schemeClr val="dk1"/>
              </a:buClr>
              <a:buSzPts val="1400"/>
              <a:buNone/>
              <a:defRPr sz="1867"/>
            </a:lvl1pPr>
            <a:lvl2pPr marL="1219170" lvl="1" indent="-304792" algn="l">
              <a:spcBef>
                <a:spcPts val="320"/>
              </a:spcBef>
              <a:spcAft>
                <a:spcPts val="0"/>
              </a:spcAft>
              <a:buClr>
                <a:schemeClr val="dk1"/>
              </a:buClr>
              <a:buSzPts val="1200"/>
              <a:buNone/>
              <a:defRPr sz="1600"/>
            </a:lvl2pPr>
            <a:lvl3pPr marL="1828754" lvl="2" indent="-304792" algn="l">
              <a:spcBef>
                <a:spcPts val="267"/>
              </a:spcBef>
              <a:spcAft>
                <a:spcPts val="0"/>
              </a:spcAft>
              <a:buClr>
                <a:schemeClr val="dk1"/>
              </a:buClr>
              <a:buSzPts val="1000"/>
              <a:buNone/>
              <a:defRPr sz="1333"/>
            </a:lvl3pPr>
            <a:lvl4pPr marL="2438339" lvl="3" indent="-304792" algn="l">
              <a:spcBef>
                <a:spcPts val="240"/>
              </a:spcBef>
              <a:spcAft>
                <a:spcPts val="0"/>
              </a:spcAft>
              <a:buClr>
                <a:schemeClr val="dk1"/>
              </a:buClr>
              <a:buSzPts val="900"/>
              <a:buNone/>
              <a:defRPr sz="1200"/>
            </a:lvl4pPr>
            <a:lvl5pPr marL="3047924" lvl="4" indent="-304792" algn="l">
              <a:spcBef>
                <a:spcPts val="240"/>
              </a:spcBef>
              <a:spcAft>
                <a:spcPts val="0"/>
              </a:spcAft>
              <a:buClr>
                <a:schemeClr val="dk1"/>
              </a:buClr>
              <a:buSzPts val="900"/>
              <a:buNone/>
              <a:defRPr sz="1200"/>
            </a:lvl5pPr>
            <a:lvl6pPr marL="3657509" lvl="5" indent="-304792" algn="l">
              <a:spcBef>
                <a:spcPts val="240"/>
              </a:spcBef>
              <a:spcAft>
                <a:spcPts val="0"/>
              </a:spcAft>
              <a:buClr>
                <a:schemeClr val="dk1"/>
              </a:buClr>
              <a:buSzPts val="900"/>
              <a:buNone/>
              <a:defRPr sz="1200"/>
            </a:lvl6pPr>
            <a:lvl7pPr marL="4267093" lvl="6" indent="-304792" algn="l">
              <a:spcBef>
                <a:spcPts val="240"/>
              </a:spcBef>
              <a:spcAft>
                <a:spcPts val="0"/>
              </a:spcAft>
              <a:buClr>
                <a:schemeClr val="dk1"/>
              </a:buClr>
              <a:buSzPts val="900"/>
              <a:buNone/>
              <a:defRPr sz="1200"/>
            </a:lvl7pPr>
            <a:lvl8pPr marL="4876678" lvl="7" indent="-304792" algn="l">
              <a:spcBef>
                <a:spcPts val="240"/>
              </a:spcBef>
              <a:spcAft>
                <a:spcPts val="0"/>
              </a:spcAft>
              <a:buClr>
                <a:schemeClr val="dk1"/>
              </a:buClr>
              <a:buSzPts val="900"/>
              <a:buNone/>
              <a:defRPr sz="1200"/>
            </a:lvl8pPr>
            <a:lvl9pPr marL="5486263" lvl="8" indent="-304792" algn="l">
              <a:spcBef>
                <a:spcPts val="240"/>
              </a:spcBef>
              <a:spcAft>
                <a:spcPts val="0"/>
              </a:spcAft>
              <a:buClr>
                <a:schemeClr val="dk1"/>
              </a:buClr>
              <a:buSzPts val="900"/>
              <a:buNone/>
              <a:defRPr sz="1200"/>
            </a:lvl9pPr>
          </a:lstStyle>
          <a:p>
            <a:endParaRPr/>
          </a:p>
        </p:txBody>
      </p:sp>
      <p:sp>
        <p:nvSpPr>
          <p:cNvPr id="62" name="Google Shape;62;p1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2" name="Rectangle 1">
            <a:hlinkClick r:id="rId2"/>
            <a:extLst>
              <a:ext uri="{FF2B5EF4-FFF2-40B4-BE49-F238E27FC236}">
                <a16:creationId xmlns:a16="http://schemas.microsoft.com/office/drawing/2014/main" id="{8E1C6D87-06C5-7397-22AF-EC452CE51494}"/>
              </a:ext>
            </a:extLst>
          </p:cNvPr>
          <p:cNvSpPr/>
          <p:nvPr userDrawn="1"/>
        </p:nvSpPr>
        <p:spPr>
          <a:xfrm>
            <a:off x="4165600" y="7530830"/>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Nhận nhiều game hay tại đây</a:t>
            </a:r>
          </a:p>
        </p:txBody>
      </p:sp>
      <p:sp>
        <p:nvSpPr>
          <p:cNvPr id="3" name="Rectangle 2">
            <a:hlinkClick r:id="rId2"/>
            <a:extLst>
              <a:ext uri="{FF2B5EF4-FFF2-40B4-BE49-F238E27FC236}">
                <a16:creationId xmlns:a16="http://schemas.microsoft.com/office/drawing/2014/main" id="{7BC48B56-E5CB-BB79-6F20-DF012E722230}"/>
              </a:ext>
            </a:extLst>
          </p:cNvPr>
          <p:cNvSpPr/>
          <p:nvPr userDrawn="1"/>
        </p:nvSpPr>
        <p:spPr>
          <a:xfrm>
            <a:off x="-3657600" y="3592158"/>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Nhận nhiều game hay tại đây</a:t>
            </a:r>
          </a:p>
        </p:txBody>
      </p:sp>
      <p:sp>
        <p:nvSpPr>
          <p:cNvPr id="4" name="Rectangle 3">
            <a:hlinkClick r:id="rId2"/>
            <a:extLst>
              <a:ext uri="{FF2B5EF4-FFF2-40B4-BE49-F238E27FC236}">
                <a16:creationId xmlns:a16="http://schemas.microsoft.com/office/drawing/2014/main" id="{122F5363-2452-0FE8-2534-A43796E309AD}"/>
              </a:ext>
            </a:extLst>
          </p:cNvPr>
          <p:cNvSpPr/>
          <p:nvPr userDrawn="1"/>
        </p:nvSpPr>
        <p:spPr>
          <a:xfrm>
            <a:off x="12446000" y="3134958"/>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Nhận nhiều game hay tại đây</a:t>
            </a:r>
          </a:p>
        </p:txBody>
      </p:sp>
      <p:sp>
        <p:nvSpPr>
          <p:cNvPr id="5" name="Rectangle 4">
            <a:hlinkClick r:id="rId2"/>
            <a:extLst>
              <a:ext uri="{FF2B5EF4-FFF2-40B4-BE49-F238E27FC236}">
                <a16:creationId xmlns:a16="http://schemas.microsoft.com/office/drawing/2014/main" id="{4B68B039-F241-5463-1D04-E66CCDE319B0}"/>
              </a:ext>
            </a:extLst>
          </p:cNvPr>
          <p:cNvSpPr/>
          <p:nvPr userDrawn="1"/>
        </p:nvSpPr>
        <p:spPr>
          <a:xfrm>
            <a:off x="4267200" y="-749571"/>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Nhận nhiều game hay tại đây</a:t>
            </a:r>
          </a:p>
        </p:txBody>
      </p:sp>
    </p:spTree>
    <p:extLst>
      <p:ext uri="{BB962C8B-B14F-4D97-AF65-F5344CB8AC3E}">
        <p14:creationId xmlns:p14="http://schemas.microsoft.com/office/powerpoint/2010/main" val="2158794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8"/>
          <p:cNvSpPr txBox="1">
            <a:spLocks noGrp="1"/>
          </p:cNvSpPr>
          <p:nvPr>
            <p:ph type="title"/>
          </p:nvPr>
        </p:nvSpPr>
        <p:spPr>
          <a:xfrm>
            <a:off x="2389717" y="4800600"/>
            <a:ext cx="7315200" cy="56673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8"/>
          <p:cNvSpPr>
            <a:spLocks noGrp="1"/>
          </p:cNvSpPr>
          <p:nvPr>
            <p:ph type="pic" idx="2"/>
          </p:nvPr>
        </p:nvSpPr>
        <p:spPr>
          <a:xfrm>
            <a:off x="2389717" y="612775"/>
            <a:ext cx="7315200" cy="4114800"/>
          </a:xfrm>
          <a:prstGeom prst="rect">
            <a:avLst/>
          </a:prstGeom>
          <a:noFill/>
          <a:ln>
            <a:noFill/>
          </a:ln>
        </p:spPr>
      </p:sp>
      <p:sp>
        <p:nvSpPr>
          <p:cNvPr id="68" name="Google Shape;68;p18"/>
          <p:cNvSpPr txBox="1">
            <a:spLocks noGrp="1"/>
          </p:cNvSpPr>
          <p:nvPr>
            <p:ph type="body" idx="1"/>
          </p:nvPr>
        </p:nvSpPr>
        <p:spPr>
          <a:xfrm>
            <a:off x="2389717" y="5367338"/>
            <a:ext cx="7315200" cy="804863"/>
          </a:xfrm>
          <a:prstGeom prst="rect">
            <a:avLst/>
          </a:prstGeom>
          <a:noFill/>
          <a:ln>
            <a:noFill/>
          </a:ln>
        </p:spPr>
        <p:txBody>
          <a:bodyPr spcFirstLastPara="1" wrap="square" lIns="91425" tIns="45700" rIns="91425" bIns="45700" anchor="t" anchorCtr="0">
            <a:normAutofit/>
          </a:bodyPr>
          <a:lstStyle>
            <a:lvl1pPr marL="609585" lvl="0" indent="-304792" algn="l">
              <a:spcBef>
                <a:spcPts val="373"/>
              </a:spcBef>
              <a:spcAft>
                <a:spcPts val="0"/>
              </a:spcAft>
              <a:buClr>
                <a:schemeClr val="dk1"/>
              </a:buClr>
              <a:buSzPts val="1400"/>
              <a:buNone/>
              <a:defRPr sz="1867"/>
            </a:lvl1pPr>
            <a:lvl2pPr marL="1219170" lvl="1" indent="-304792" algn="l">
              <a:spcBef>
                <a:spcPts val="320"/>
              </a:spcBef>
              <a:spcAft>
                <a:spcPts val="0"/>
              </a:spcAft>
              <a:buClr>
                <a:schemeClr val="dk1"/>
              </a:buClr>
              <a:buSzPts val="1200"/>
              <a:buNone/>
              <a:defRPr sz="1600"/>
            </a:lvl2pPr>
            <a:lvl3pPr marL="1828754" lvl="2" indent="-304792" algn="l">
              <a:spcBef>
                <a:spcPts val="267"/>
              </a:spcBef>
              <a:spcAft>
                <a:spcPts val="0"/>
              </a:spcAft>
              <a:buClr>
                <a:schemeClr val="dk1"/>
              </a:buClr>
              <a:buSzPts val="1000"/>
              <a:buNone/>
              <a:defRPr sz="1333"/>
            </a:lvl3pPr>
            <a:lvl4pPr marL="2438339" lvl="3" indent="-304792" algn="l">
              <a:spcBef>
                <a:spcPts val="240"/>
              </a:spcBef>
              <a:spcAft>
                <a:spcPts val="0"/>
              </a:spcAft>
              <a:buClr>
                <a:schemeClr val="dk1"/>
              </a:buClr>
              <a:buSzPts val="900"/>
              <a:buNone/>
              <a:defRPr sz="1200"/>
            </a:lvl4pPr>
            <a:lvl5pPr marL="3047924" lvl="4" indent="-304792" algn="l">
              <a:spcBef>
                <a:spcPts val="240"/>
              </a:spcBef>
              <a:spcAft>
                <a:spcPts val="0"/>
              </a:spcAft>
              <a:buClr>
                <a:schemeClr val="dk1"/>
              </a:buClr>
              <a:buSzPts val="900"/>
              <a:buNone/>
              <a:defRPr sz="1200"/>
            </a:lvl5pPr>
            <a:lvl6pPr marL="3657509" lvl="5" indent="-304792" algn="l">
              <a:spcBef>
                <a:spcPts val="240"/>
              </a:spcBef>
              <a:spcAft>
                <a:spcPts val="0"/>
              </a:spcAft>
              <a:buClr>
                <a:schemeClr val="dk1"/>
              </a:buClr>
              <a:buSzPts val="900"/>
              <a:buNone/>
              <a:defRPr sz="1200"/>
            </a:lvl6pPr>
            <a:lvl7pPr marL="4267093" lvl="6" indent="-304792" algn="l">
              <a:spcBef>
                <a:spcPts val="240"/>
              </a:spcBef>
              <a:spcAft>
                <a:spcPts val="0"/>
              </a:spcAft>
              <a:buClr>
                <a:schemeClr val="dk1"/>
              </a:buClr>
              <a:buSzPts val="900"/>
              <a:buNone/>
              <a:defRPr sz="1200"/>
            </a:lvl7pPr>
            <a:lvl8pPr marL="4876678" lvl="7" indent="-304792" algn="l">
              <a:spcBef>
                <a:spcPts val="240"/>
              </a:spcBef>
              <a:spcAft>
                <a:spcPts val="0"/>
              </a:spcAft>
              <a:buClr>
                <a:schemeClr val="dk1"/>
              </a:buClr>
              <a:buSzPts val="900"/>
              <a:buNone/>
              <a:defRPr sz="1200"/>
            </a:lvl8pPr>
            <a:lvl9pPr marL="5486263" lvl="8" indent="-304792" algn="l">
              <a:spcBef>
                <a:spcPts val="240"/>
              </a:spcBef>
              <a:spcAft>
                <a:spcPts val="0"/>
              </a:spcAft>
              <a:buClr>
                <a:schemeClr val="dk1"/>
              </a:buClr>
              <a:buSzPts val="900"/>
              <a:buNone/>
              <a:defRPr sz="1200"/>
            </a:lvl9pPr>
          </a:lstStyle>
          <a:p>
            <a:endParaRPr/>
          </a:p>
        </p:txBody>
      </p:sp>
      <p:sp>
        <p:nvSpPr>
          <p:cNvPr id="69" name="Google Shape;69;p1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2" name="Rectangle 1">
            <a:hlinkClick r:id="rId2"/>
            <a:extLst>
              <a:ext uri="{FF2B5EF4-FFF2-40B4-BE49-F238E27FC236}">
                <a16:creationId xmlns:a16="http://schemas.microsoft.com/office/drawing/2014/main" id="{C0553197-B1B8-F68E-7E1F-D28C5CAB266D}"/>
              </a:ext>
            </a:extLst>
          </p:cNvPr>
          <p:cNvSpPr/>
          <p:nvPr userDrawn="1"/>
        </p:nvSpPr>
        <p:spPr>
          <a:xfrm>
            <a:off x="4165600" y="7530830"/>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Nhận nhiều game hay tại đây</a:t>
            </a:r>
          </a:p>
        </p:txBody>
      </p:sp>
      <p:sp>
        <p:nvSpPr>
          <p:cNvPr id="3" name="Rectangle 2">
            <a:hlinkClick r:id="rId2"/>
            <a:extLst>
              <a:ext uri="{FF2B5EF4-FFF2-40B4-BE49-F238E27FC236}">
                <a16:creationId xmlns:a16="http://schemas.microsoft.com/office/drawing/2014/main" id="{9B2D2B82-1D93-FDF5-B5F9-3E6686B41474}"/>
              </a:ext>
            </a:extLst>
          </p:cNvPr>
          <p:cNvSpPr/>
          <p:nvPr userDrawn="1"/>
        </p:nvSpPr>
        <p:spPr>
          <a:xfrm>
            <a:off x="-3657600" y="3592158"/>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Nhận nhiều game hay tại đây</a:t>
            </a:r>
          </a:p>
        </p:txBody>
      </p:sp>
      <p:sp>
        <p:nvSpPr>
          <p:cNvPr id="4" name="Rectangle 3">
            <a:hlinkClick r:id="rId2"/>
            <a:extLst>
              <a:ext uri="{FF2B5EF4-FFF2-40B4-BE49-F238E27FC236}">
                <a16:creationId xmlns:a16="http://schemas.microsoft.com/office/drawing/2014/main" id="{16F5253E-FA2F-168B-2F39-F7D0A06543E5}"/>
              </a:ext>
            </a:extLst>
          </p:cNvPr>
          <p:cNvSpPr/>
          <p:nvPr userDrawn="1"/>
        </p:nvSpPr>
        <p:spPr>
          <a:xfrm>
            <a:off x="12446000" y="3134958"/>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Nhận nhiều game hay tại đây</a:t>
            </a:r>
          </a:p>
        </p:txBody>
      </p:sp>
      <p:sp>
        <p:nvSpPr>
          <p:cNvPr id="5" name="Rectangle 4">
            <a:hlinkClick r:id="rId2"/>
            <a:extLst>
              <a:ext uri="{FF2B5EF4-FFF2-40B4-BE49-F238E27FC236}">
                <a16:creationId xmlns:a16="http://schemas.microsoft.com/office/drawing/2014/main" id="{E750A0D2-4825-D75C-C105-0EEEAD66E7DB}"/>
              </a:ext>
            </a:extLst>
          </p:cNvPr>
          <p:cNvSpPr/>
          <p:nvPr userDrawn="1"/>
        </p:nvSpPr>
        <p:spPr>
          <a:xfrm>
            <a:off x="4267200" y="-749571"/>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Nhận nhiều game hay tại đây</a:t>
            </a:r>
          </a:p>
        </p:txBody>
      </p:sp>
    </p:spTree>
    <p:extLst>
      <p:ext uri="{BB962C8B-B14F-4D97-AF65-F5344CB8AC3E}">
        <p14:creationId xmlns:p14="http://schemas.microsoft.com/office/powerpoint/2010/main" val="1527378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C0930-5BD0-4BF0-A834-36870DB3069C}"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9684367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9"/>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9"/>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rm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75" name="Google Shape;75;p1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2" name="Rectangle 1">
            <a:hlinkClick r:id="rId2"/>
            <a:extLst>
              <a:ext uri="{FF2B5EF4-FFF2-40B4-BE49-F238E27FC236}">
                <a16:creationId xmlns:a16="http://schemas.microsoft.com/office/drawing/2014/main" id="{C60E8121-919F-1F82-4B68-B367134F3841}"/>
              </a:ext>
            </a:extLst>
          </p:cNvPr>
          <p:cNvSpPr/>
          <p:nvPr userDrawn="1"/>
        </p:nvSpPr>
        <p:spPr>
          <a:xfrm>
            <a:off x="4165600" y="7530830"/>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Nhận nhiều game hay tại đây</a:t>
            </a:r>
          </a:p>
        </p:txBody>
      </p:sp>
      <p:sp>
        <p:nvSpPr>
          <p:cNvPr id="3" name="Rectangle 2">
            <a:hlinkClick r:id="rId2"/>
            <a:extLst>
              <a:ext uri="{FF2B5EF4-FFF2-40B4-BE49-F238E27FC236}">
                <a16:creationId xmlns:a16="http://schemas.microsoft.com/office/drawing/2014/main" id="{21485287-662C-D026-7185-7DCC714D6763}"/>
              </a:ext>
            </a:extLst>
          </p:cNvPr>
          <p:cNvSpPr/>
          <p:nvPr userDrawn="1"/>
        </p:nvSpPr>
        <p:spPr>
          <a:xfrm>
            <a:off x="-3657600" y="3592158"/>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Nhận nhiều game hay tại đây</a:t>
            </a:r>
          </a:p>
        </p:txBody>
      </p:sp>
      <p:sp>
        <p:nvSpPr>
          <p:cNvPr id="4" name="Rectangle 3">
            <a:hlinkClick r:id="rId2"/>
            <a:extLst>
              <a:ext uri="{FF2B5EF4-FFF2-40B4-BE49-F238E27FC236}">
                <a16:creationId xmlns:a16="http://schemas.microsoft.com/office/drawing/2014/main" id="{E51D5168-03BD-AFEB-5264-504EFD03050D}"/>
              </a:ext>
            </a:extLst>
          </p:cNvPr>
          <p:cNvSpPr/>
          <p:nvPr userDrawn="1"/>
        </p:nvSpPr>
        <p:spPr>
          <a:xfrm>
            <a:off x="12446000" y="3134958"/>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Nhận nhiều game hay tại đây</a:t>
            </a:r>
          </a:p>
        </p:txBody>
      </p:sp>
      <p:sp>
        <p:nvSpPr>
          <p:cNvPr id="5" name="Rectangle 4">
            <a:hlinkClick r:id="rId2"/>
            <a:extLst>
              <a:ext uri="{FF2B5EF4-FFF2-40B4-BE49-F238E27FC236}">
                <a16:creationId xmlns:a16="http://schemas.microsoft.com/office/drawing/2014/main" id="{8D23A14C-7A28-2B75-E48A-74551AF69305}"/>
              </a:ext>
            </a:extLst>
          </p:cNvPr>
          <p:cNvSpPr/>
          <p:nvPr userDrawn="1"/>
        </p:nvSpPr>
        <p:spPr>
          <a:xfrm>
            <a:off x="4267200" y="-749571"/>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Nhận nhiều game hay tại đây</a:t>
            </a:r>
          </a:p>
        </p:txBody>
      </p:sp>
    </p:spTree>
    <p:extLst>
      <p:ext uri="{BB962C8B-B14F-4D97-AF65-F5344CB8AC3E}">
        <p14:creationId xmlns:p14="http://schemas.microsoft.com/office/powerpoint/2010/main" val="30088516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0"/>
          <p:cNvSpPr txBox="1">
            <a:spLocks noGrp="1"/>
          </p:cNvSpPr>
          <p:nvPr>
            <p:ph type="title"/>
          </p:nvPr>
        </p:nvSpPr>
        <p:spPr>
          <a:xfrm rot="5400000">
            <a:off x="8016875" y="1028700"/>
            <a:ext cx="4387851"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0"/>
          <p:cNvSpPr txBox="1">
            <a:spLocks noGrp="1"/>
          </p:cNvSpPr>
          <p:nvPr>
            <p:ph type="body" idx="1"/>
          </p:nvPr>
        </p:nvSpPr>
        <p:spPr>
          <a:xfrm rot="5400000">
            <a:off x="2428875" y="-1612900"/>
            <a:ext cx="4387851" cy="8026400"/>
          </a:xfrm>
          <a:prstGeom prst="rect">
            <a:avLst/>
          </a:prstGeom>
          <a:noFill/>
          <a:ln>
            <a:noFill/>
          </a:ln>
        </p:spPr>
        <p:txBody>
          <a:bodyPr spcFirstLastPara="1" wrap="square" lIns="91425" tIns="45700" rIns="91425" bIns="45700" anchor="t" anchorCtr="0">
            <a:norm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81" name="Google Shape;81;p2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2" name="Rectangle 1">
            <a:hlinkClick r:id="rId2"/>
            <a:extLst>
              <a:ext uri="{FF2B5EF4-FFF2-40B4-BE49-F238E27FC236}">
                <a16:creationId xmlns:a16="http://schemas.microsoft.com/office/drawing/2014/main" id="{C1AEF245-F8DE-8FF9-CF7F-A8C1B87942D1}"/>
              </a:ext>
            </a:extLst>
          </p:cNvPr>
          <p:cNvSpPr/>
          <p:nvPr userDrawn="1"/>
        </p:nvSpPr>
        <p:spPr>
          <a:xfrm>
            <a:off x="4165600" y="7530830"/>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Nhận nhiều game hay tại đây</a:t>
            </a:r>
          </a:p>
        </p:txBody>
      </p:sp>
      <p:sp>
        <p:nvSpPr>
          <p:cNvPr id="3" name="Rectangle 2">
            <a:hlinkClick r:id="rId2"/>
            <a:extLst>
              <a:ext uri="{FF2B5EF4-FFF2-40B4-BE49-F238E27FC236}">
                <a16:creationId xmlns:a16="http://schemas.microsoft.com/office/drawing/2014/main" id="{71FFEB36-0E69-C711-0C7D-24EAD3706EB6}"/>
              </a:ext>
            </a:extLst>
          </p:cNvPr>
          <p:cNvSpPr/>
          <p:nvPr userDrawn="1"/>
        </p:nvSpPr>
        <p:spPr>
          <a:xfrm>
            <a:off x="-3657600" y="3592158"/>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Nhận nhiều game hay tại đây</a:t>
            </a:r>
          </a:p>
        </p:txBody>
      </p:sp>
      <p:sp>
        <p:nvSpPr>
          <p:cNvPr id="4" name="Rectangle 3">
            <a:hlinkClick r:id="rId2"/>
            <a:extLst>
              <a:ext uri="{FF2B5EF4-FFF2-40B4-BE49-F238E27FC236}">
                <a16:creationId xmlns:a16="http://schemas.microsoft.com/office/drawing/2014/main" id="{E5F279DA-DDDD-1A62-C61A-C6BFA4B28ECE}"/>
              </a:ext>
            </a:extLst>
          </p:cNvPr>
          <p:cNvSpPr/>
          <p:nvPr userDrawn="1"/>
        </p:nvSpPr>
        <p:spPr>
          <a:xfrm>
            <a:off x="12446000" y="3134958"/>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Nhận nhiều game hay tại đây</a:t>
            </a:r>
          </a:p>
        </p:txBody>
      </p:sp>
      <p:sp>
        <p:nvSpPr>
          <p:cNvPr id="5" name="Rectangle 4">
            <a:hlinkClick r:id="rId2"/>
            <a:extLst>
              <a:ext uri="{FF2B5EF4-FFF2-40B4-BE49-F238E27FC236}">
                <a16:creationId xmlns:a16="http://schemas.microsoft.com/office/drawing/2014/main" id="{B8260DCD-24E0-1FF0-9488-9D6EEAA2873D}"/>
              </a:ext>
            </a:extLst>
          </p:cNvPr>
          <p:cNvSpPr/>
          <p:nvPr userDrawn="1"/>
        </p:nvSpPr>
        <p:spPr>
          <a:xfrm>
            <a:off x="4267200" y="-749571"/>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Nhận nhiều game hay tại đây</a:t>
            </a:r>
          </a:p>
        </p:txBody>
      </p:sp>
    </p:spTree>
    <p:extLst>
      <p:ext uri="{BB962C8B-B14F-4D97-AF65-F5344CB8AC3E}">
        <p14:creationId xmlns:p14="http://schemas.microsoft.com/office/powerpoint/2010/main" val="8230447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24" name="Google Shape;24;p1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25" name="Google Shape;25;p1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26" name="Google Shape;26;p1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
        <p:nvSpPr>
          <p:cNvPr id="2" name="Rectangle 1">
            <a:hlinkClick r:id="rId2"/>
            <a:extLst>
              <a:ext uri="{FF2B5EF4-FFF2-40B4-BE49-F238E27FC236}">
                <a16:creationId xmlns:a16="http://schemas.microsoft.com/office/drawing/2014/main" id="{2CFCEC0D-7EF6-59BA-7989-D57FB64EED8D}"/>
              </a:ext>
            </a:extLst>
          </p:cNvPr>
          <p:cNvSpPr/>
          <p:nvPr userDrawn="1"/>
        </p:nvSpPr>
        <p:spPr>
          <a:xfrm>
            <a:off x="4165600" y="7530830"/>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67" b="0" i="0" u="none" strike="noStrike" kern="0" cap="none" spc="0" normalizeH="0" baseline="0" noProof="0">
                <a:ln>
                  <a:noFill/>
                </a:ln>
                <a:solidFill>
                  <a:srgbClr val="FFFFFF"/>
                </a:solidFill>
                <a:effectLst/>
                <a:uLnTx/>
                <a:uFillTx/>
                <a:latin typeface="Arial"/>
                <a:ea typeface="+mn-ea"/>
                <a:cs typeface="+mn-cs"/>
                <a:sym typeface="Arial"/>
              </a:rPr>
              <a:t>Nhận nhiều game hay tại đây</a:t>
            </a:r>
          </a:p>
        </p:txBody>
      </p:sp>
      <p:sp>
        <p:nvSpPr>
          <p:cNvPr id="3" name="Rectangle 2">
            <a:hlinkClick r:id="rId2"/>
            <a:extLst>
              <a:ext uri="{FF2B5EF4-FFF2-40B4-BE49-F238E27FC236}">
                <a16:creationId xmlns:a16="http://schemas.microsoft.com/office/drawing/2014/main" id="{28FC6BC0-51B3-E8F9-5217-838B95EBD9AF}"/>
              </a:ext>
            </a:extLst>
          </p:cNvPr>
          <p:cNvSpPr/>
          <p:nvPr userDrawn="1"/>
        </p:nvSpPr>
        <p:spPr>
          <a:xfrm>
            <a:off x="-3657600" y="3592158"/>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67" b="0" i="0" u="none" strike="noStrike" kern="0" cap="none" spc="0" normalizeH="0" baseline="0" noProof="0">
                <a:ln>
                  <a:noFill/>
                </a:ln>
                <a:solidFill>
                  <a:srgbClr val="FFFFFF"/>
                </a:solidFill>
                <a:effectLst/>
                <a:uLnTx/>
                <a:uFillTx/>
                <a:latin typeface="Arial"/>
                <a:ea typeface="+mn-ea"/>
                <a:cs typeface="+mn-cs"/>
                <a:sym typeface="Arial"/>
              </a:rPr>
              <a:t>Nhận nhiều game hay tại đây</a:t>
            </a:r>
          </a:p>
        </p:txBody>
      </p:sp>
      <p:sp>
        <p:nvSpPr>
          <p:cNvPr id="4" name="Rectangle 3">
            <a:hlinkClick r:id="rId2"/>
            <a:extLst>
              <a:ext uri="{FF2B5EF4-FFF2-40B4-BE49-F238E27FC236}">
                <a16:creationId xmlns:a16="http://schemas.microsoft.com/office/drawing/2014/main" id="{1937173A-741C-9E21-E5E2-004202B1EFB7}"/>
              </a:ext>
            </a:extLst>
          </p:cNvPr>
          <p:cNvSpPr/>
          <p:nvPr userDrawn="1"/>
        </p:nvSpPr>
        <p:spPr>
          <a:xfrm>
            <a:off x="12446000" y="3134958"/>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67" b="0" i="0" u="none" strike="noStrike" kern="0" cap="none" spc="0" normalizeH="0" baseline="0" noProof="0">
                <a:ln>
                  <a:noFill/>
                </a:ln>
                <a:solidFill>
                  <a:srgbClr val="FFFFFF"/>
                </a:solidFill>
                <a:effectLst/>
                <a:uLnTx/>
                <a:uFillTx/>
                <a:latin typeface="Arial"/>
                <a:ea typeface="+mn-ea"/>
                <a:cs typeface="+mn-cs"/>
                <a:sym typeface="Arial"/>
              </a:rPr>
              <a:t>Nhận nhiều game hay tại đây</a:t>
            </a:r>
          </a:p>
        </p:txBody>
      </p:sp>
      <p:sp>
        <p:nvSpPr>
          <p:cNvPr id="5" name="Rectangle 4">
            <a:hlinkClick r:id="rId2"/>
            <a:extLst>
              <a:ext uri="{FF2B5EF4-FFF2-40B4-BE49-F238E27FC236}">
                <a16:creationId xmlns:a16="http://schemas.microsoft.com/office/drawing/2014/main" id="{9189EBB8-1AF4-899E-E7A3-FFF3C7675CBE}"/>
              </a:ext>
            </a:extLst>
          </p:cNvPr>
          <p:cNvSpPr/>
          <p:nvPr userDrawn="1"/>
        </p:nvSpPr>
        <p:spPr>
          <a:xfrm>
            <a:off x="4267200" y="-749571"/>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67" b="0" i="0" u="none" strike="noStrike" kern="0" cap="none" spc="0" normalizeH="0" baseline="0" noProof="0">
                <a:ln>
                  <a:noFill/>
                </a:ln>
                <a:solidFill>
                  <a:srgbClr val="FFFFFF"/>
                </a:solidFill>
                <a:effectLst/>
                <a:uLnTx/>
                <a:uFillTx/>
                <a:latin typeface="Arial"/>
                <a:ea typeface="+mn-ea"/>
                <a:cs typeface="+mn-cs"/>
                <a:sym typeface="Arial"/>
              </a:rPr>
              <a:t>Nhận nhiều game hay tại đây</a:t>
            </a:r>
          </a:p>
        </p:txBody>
      </p:sp>
    </p:spTree>
    <p:extLst>
      <p:ext uri="{BB962C8B-B14F-4D97-AF65-F5344CB8AC3E}">
        <p14:creationId xmlns:p14="http://schemas.microsoft.com/office/powerpoint/2010/main" val="3972298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C93AE19-F116-4EF1-95ED-65D9DD25CE32}"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9922E-A181-434F-A09C-E83DD6E6173C}" type="slidenum">
              <a:rPr lang="en-US" smtClean="0"/>
              <a:t>‹#›</a:t>
            </a:fld>
            <a:endParaRPr lang="en-US"/>
          </a:p>
        </p:txBody>
      </p:sp>
    </p:spTree>
    <p:extLst>
      <p:ext uri="{BB962C8B-B14F-4D97-AF65-F5344CB8AC3E}">
        <p14:creationId xmlns:p14="http://schemas.microsoft.com/office/powerpoint/2010/main" val="27148945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93AE19-F116-4EF1-95ED-65D9DD25CE32}"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9922E-A181-434F-A09C-E83DD6E6173C}" type="slidenum">
              <a:rPr lang="en-US" smtClean="0"/>
              <a:t>‹#›</a:t>
            </a:fld>
            <a:endParaRPr lang="en-US"/>
          </a:p>
        </p:txBody>
      </p:sp>
    </p:spTree>
    <p:extLst>
      <p:ext uri="{BB962C8B-B14F-4D97-AF65-F5344CB8AC3E}">
        <p14:creationId xmlns:p14="http://schemas.microsoft.com/office/powerpoint/2010/main" val="33692484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93AE19-F116-4EF1-95ED-65D9DD25CE32}"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9922E-A181-434F-A09C-E83DD6E6173C}" type="slidenum">
              <a:rPr lang="en-US" smtClean="0"/>
              <a:t>‹#›</a:t>
            </a:fld>
            <a:endParaRPr lang="en-US"/>
          </a:p>
        </p:txBody>
      </p:sp>
    </p:spTree>
    <p:extLst>
      <p:ext uri="{BB962C8B-B14F-4D97-AF65-F5344CB8AC3E}">
        <p14:creationId xmlns:p14="http://schemas.microsoft.com/office/powerpoint/2010/main" val="14759033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825625"/>
            <a:ext cx="38671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93AE19-F116-4EF1-95ED-65D9DD25CE32}"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29922E-A181-434F-A09C-E83DD6E6173C}" type="slidenum">
              <a:rPr lang="en-US" smtClean="0"/>
              <a:t>‹#›</a:t>
            </a:fld>
            <a:endParaRPr lang="en-US"/>
          </a:p>
        </p:txBody>
      </p:sp>
    </p:spTree>
    <p:extLst>
      <p:ext uri="{BB962C8B-B14F-4D97-AF65-F5344CB8AC3E}">
        <p14:creationId xmlns:p14="http://schemas.microsoft.com/office/powerpoint/2010/main" val="13903694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93AE19-F116-4EF1-95ED-65D9DD25CE32}" type="datetimeFigureOut">
              <a:rPr lang="en-US" smtClean="0"/>
              <a:t>4/3/2025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29922E-A181-434F-A09C-E83DD6E6173C}" type="slidenum">
              <a:rPr lang="en-US" smtClean="0"/>
              <a:t>‹#›</a:t>
            </a:fld>
            <a:endParaRPr lang="en-US"/>
          </a:p>
        </p:txBody>
      </p:sp>
    </p:spTree>
    <p:extLst>
      <p:ext uri="{BB962C8B-B14F-4D97-AF65-F5344CB8AC3E}">
        <p14:creationId xmlns:p14="http://schemas.microsoft.com/office/powerpoint/2010/main" val="18111758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93AE19-F116-4EF1-95ED-65D9DD25CE32}" type="datetimeFigureOut">
              <a:rPr lang="en-US" smtClean="0"/>
              <a:t>4/3/2025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29922E-A181-434F-A09C-E83DD6E6173C}" type="slidenum">
              <a:rPr lang="en-US" smtClean="0"/>
              <a:t>‹#›</a:t>
            </a:fld>
            <a:endParaRPr lang="en-US"/>
          </a:p>
        </p:txBody>
      </p:sp>
    </p:spTree>
    <p:extLst>
      <p:ext uri="{BB962C8B-B14F-4D97-AF65-F5344CB8AC3E}">
        <p14:creationId xmlns:p14="http://schemas.microsoft.com/office/powerpoint/2010/main" val="33748831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93AE19-F116-4EF1-95ED-65D9DD25CE32}" type="datetimeFigureOut">
              <a:rPr lang="en-US" smtClean="0"/>
              <a:t>4/3/2025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29922E-A181-434F-A09C-E83DD6E6173C}" type="slidenum">
              <a:rPr lang="en-US" smtClean="0"/>
              <a:t>‹#›</a:t>
            </a:fld>
            <a:endParaRPr lang="en-US"/>
          </a:p>
        </p:txBody>
      </p:sp>
    </p:spTree>
    <p:extLst>
      <p:ext uri="{BB962C8B-B14F-4D97-AF65-F5344CB8AC3E}">
        <p14:creationId xmlns:p14="http://schemas.microsoft.com/office/powerpoint/2010/main" val="4027448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13C0930-5BD0-4BF0-A834-36870DB3069C}"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5986047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93AE19-F116-4EF1-95ED-65D9DD25CE32}"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29922E-A181-434F-A09C-E83DD6E6173C}" type="slidenum">
              <a:rPr lang="en-US" smtClean="0"/>
              <a:t>‹#›</a:t>
            </a:fld>
            <a:endParaRPr lang="en-US"/>
          </a:p>
        </p:txBody>
      </p:sp>
    </p:spTree>
    <p:extLst>
      <p:ext uri="{BB962C8B-B14F-4D97-AF65-F5344CB8AC3E}">
        <p14:creationId xmlns:p14="http://schemas.microsoft.com/office/powerpoint/2010/main" val="7451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93AE19-F116-4EF1-95ED-65D9DD25CE32}"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29922E-A181-434F-A09C-E83DD6E6173C}" type="slidenum">
              <a:rPr lang="en-US" smtClean="0"/>
              <a:t>‹#›</a:t>
            </a:fld>
            <a:endParaRPr lang="en-US"/>
          </a:p>
        </p:txBody>
      </p:sp>
    </p:spTree>
    <p:extLst>
      <p:ext uri="{BB962C8B-B14F-4D97-AF65-F5344CB8AC3E}">
        <p14:creationId xmlns:p14="http://schemas.microsoft.com/office/powerpoint/2010/main" val="10454103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93AE19-F116-4EF1-95ED-65D9DD25CE32}"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9922E-A181-434F-A09C-E83DD6E6173C}" type="slidenum">
              <a:rPr lang="en-US" smtClean="0"/>
              <a:t>‹#›</a:t>
            </a:fld>
            <a:endParaRPr lang="en-US"/>
          </a:p>
        </p:txBody>
      </p:sp>
    </p:spTree>
    <p:extLst>
      <p:ext uri="{BB962C8B-B14F-4D97-AF65-F5344CB8AC3E}">
        <p14:creationId xmlns:p14="http://schemas.microsoft.com/office/powerpoint/2010/main" val="23274913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93AE19-F116-4EF1-95ED-65D9DD25CE32}"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9922E-A181-434F-A09C-E83DD6E6173C}" type="slidenum">
              <a:rPr lang="en-US" smtClean="0"/>
              <a:t>‹#›</a:t>
            </a:fld>
            <a:endParaRPr lang="en-US"/>
          </a:p>
        </p:txBody>
      </p:sp>
    </p:spTree>
    <p:extLst>
      <p:ext uri="{BB962C8B-B14F-4D97-AF65-F5344CB8AC3E}">
        <p14:creationId xmlns:p14="http://schemas.microsoft.com/office/powerpoint/2010/main" val="3596812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3C0930-5BD0-4BF0-A834-36870DB3069C}"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866700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3C0930-5BD0-4BF0-A834-36870DB3069C}" type="datetimeFigureOut">
              <a:rPr lang="en-US" smtClean="0"/>
              <a:t>4/3/2025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986228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3C0930-5BD0-4BF0-A834-36870DB3069C}" type="datetimeFigureOut">
              <a:rPr lang="en-US" smtClean="0"/>
              <a:t>4/3/2025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733641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C0930-5BD0-4BF0-A834-36870DB3069C}" type="datetimeFigureOut">
              <a:rPr lang="en-US" smtClean="0"/>
              <a:t>4/3/2025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20016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3C0930-5BD0-4BF0-A834-36870DB3069C}"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726001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3C0930-5BD0-4BF0-A834-36870DB3069C}"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640775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zalo.me/g/epbspf028"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3C0930-5BD0-4BF0-A834-36870DB3069C}" type="datetimeFigureOut">
              <a:rPr lang="en-US" smtClean="0"/>
              <a:t>4/3/2025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7E805E-B3E3-4B5B-B70D-DFCB414EB54E}" type="slidenum">
              <a:rPr lang="en-US" smtClean="0"/>
              <a:t>‹#›</a:t>
            </a:fld>
            <a:endParaRPr lang="en-US"/>
          </a:p>
        </p:txBody>
      </p:sp>
    </p:spTree>
    <p:extLst>
      <p:ext uri="{BB962C8B-B14F-4D97-AF65-F5344CB8AC3E}">
        <p14:creationId xmlns:p14="http://schemas.microsoft.com/office/powerpoint/2010/main" val="3725497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7" name="9Slide.vn - 2019">
            <a:extLst>
              <a:ext uri="{FF2B5EF4-FFF2-40B4-BE49-F238E27FC236}">
                <a16:creationId xmlns:a16="http://schemas.microsoft.com/office/drawing/2014/main" id="{8825BD4D-9954-CB3A-D958-95C115511DC1}"/>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0" name="Google Shape;10;p9"/>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9"/>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3" name="Google Shape;13;p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4" name="Google Shape;14;p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
        <p:nvSpPr>
          <p:cNvPr id="2" name="Rectangle 1">
            <a:hlinkClick r:id="rId13"/>
            <a:extLst>
              <a:ext uri="{FF2B5EF4-FFF2-40B4-BE49-F238E27FC236}">
                <a16:creationId xmlns:a16="http://schemas.microsoft.com/office/drawing/2014/main" id="{1BDF045A-A278-809F-42F7-20339E63187D}"/>
              </a:ext>
            </a:extLst>
          </p:cNvPr>
          <p:cNvSpPr/>
          <p:nvPr userDrawn="1"/>
        </p:nvSpPr>
        <p:spPr>
          <a:xfrm>
            <a:off x="-3657600" y="3569140"/>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Nhận nhiều game hay tại đây</a:t>
            </a:r>
          </a:p>
        </p:txBody>
      </p:sp>
      <p:sp>
        <p:nvSpPr>
          <p:cNvPr id="3" name="Rectangle 2">
            <a:hlinkClick r:id="rId13"/>
            <a:extLst>
              <a:ext uri="{FF2B5EF4-FFF2-40B4-BE49-F238E27FC236}">
                <a16:creationId xmlns:a16="http://schemas.microsoft.com/office/drawing/2014/main" id="{FF938C5D-3BD8-05B6-4097-644EAD269829}"/>
              </a:ext>
            </a:extLst>
          </p:cNvPr>
          <p:cNvSpPr/>
          <p:nvPr userDrawn="1"/>
        </p:nvSpPr>
        <p:spPr>
          <a:xfrm>
            <a:off x="4267200" y="-698771"/>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Nhận nhiều game hay tại đây</a:t>
            </a:r>
          </a:p>
        </p:txBody>
      </p:sp>
      <p:sp>
        <p:nvSpPr>
          <p:cNvPr id="4" name="Rectangle 3">
            <a:hlinkClick r:id="rId13"/>
            <a:extLst>
              <a:ext uri="{FF2B5EF4-FFF2-40B4-BE49-F238E27FC236}">
                <a16:creationId xmlns:a16="http://schemas.microsoft.com/office/drawing/2014/main" id="{13E23CE1-4883-10B3-B24A-06371AE63F99}"/>
              </a:ext>
            </a:extLst>
          </p:cNvPr>
          <p:cNvSpPr/>
          <p:nvPr userDrawn="1"/>
        </p:nvSpPr>
        <p:spPr>
          <a:xfrm>
            <a:off x="12369800" y="3134958"/>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Nhận nhiều game hay tại đây</a:t>
            </a:r>
          </a:p>
        </p:txBody>
      </p:sp>
      <p:sp>
        <p:nvSpPr>
          <p:cNvPr id="5" name="Rectangle 4">
            <a:hlinkClick r:id="rId13"/>
            <a:extLst>
              <a:ext uri="{FF2B5EF4-FFF2-40B4-BE49-F238E27FC236}">
                <a16:creationId xmlns:a16="http://schemas.microsoft.com/office/drawing/2014/main" id="{BFE3F55B-77C6-CFDC-769A-36CBE06F7418}"/>
              </a:ext>
            </a:extLst>
          </p:cNvPr>
          <p:cNvSpPr/>
          <p:nvPr userDrawn="1"/>
        </p:nvSpPr>
        <p:spPr>
          <a:xfrm>
            <a:off x="4165600" y="7530830"/>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Nhận nhiều game hay tại đây</a:t>
            </a:r>
          </a:p>
        </p:txBody>
      </p:sp>
    </p:spTree>
    <p:extLst>
      <p:ext uri="{BB962C8B-B14F-4D97-AF65-F5344CB8AC3E}">
        <p14:creationId xmlns:p14="http://schemas.microsoft.com/office/powerpoint/2010/main" val="4127384594"/>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71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93AE19-F116-4EF1-95ED-65D9DD25CE32}" type="datetimeFigureOut">
              <a:rPr lang="en-US" smtClean="0"/>
              <a:t>4/3/2025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29922E-A181-434F-A09C-E83DD6E6173C}" type="slidenum">
              <a:rPr lang="en-US" smtClean="0"/>
              <a:t>‹#›</a:t>
            </a:fld>
            <a:endParaRPr lang="en-US"/>
          </a:p>
        </p:txBody>
      </p:sp>
    </p:spTree>
    <p:extLst>
      <p:ext uri="{BB962C8B-B14F-4D97-AF65-F5344CB8AC3E}">
        <p14:creationId xmlns:p14="http://schemas.microsoft.com/office/powerpoint/2010/main" val="42030057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gif"/><Relationship Id="rId11" Type="http://schemas.openxmlformats.org/officeDocument/2006/relationships/image" Target="../media/image6.png"/><Relationship Id="rId5" Type="http://schemas.openxmlformats.org/officeDocument/2006/relationships/image" Target="../media/image1.png"/><Relationship Id="rId10" Type="http://schemas.openxmlformats.org/officeDocument/2006/relationships/hyperlink" Target="https://zalo.me/g/epbspf028" TargetMode="External"/><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9.xml"/><Relationship Id="rId5" Type="http://schemas.openxmlformats.org/officeDocument/2006/relationships/image" Target="../media/image39.jpe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9.xml"/><Relationship Id="rId5" Type="http://schemas.openxmlformats.org/officeDocument/2006/relationships/image" Target="../media/image39.jpe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9.xml"/><Relationship Id="rId5" Type="http://schemas.openxmlformats.org/officeDocument/2006/relationships/image" Target="../media/image39.jpe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slideLayout" Target="../slideLayouts/slideLayout22.xml"/><Relationship Id="rId7" Type="http://schemas.openxmlformats.org/officeDocument/2006/relationships/audio" Target="../media/audio3.wav"/><Relationship Id="rId12" Type="http://schemas.openxmlformats.org/officeDocument/2006/relationships/image" Target="../media/image11.png"/><Relationship Id="rId2" Type="http://schemas.openxmlformats.org/officeDocument/2006/relationships/audio" Target="../media/media2.mp3"/><Relationship Id="rId16" Type="http://schemas.openxmlformats.org/officeDocument/2006/relationships/image" Target="../media/image14.png"/><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0.png"/><Relationship Id="rId5" Type="http://schemas.openxmlformats.org/officeDocument/2006/relationships/audio" Target="../media/audio1.wav"/><Relationship Id="rId15" Type="http://schemas.openxmlformats.org/officeDocument/2006/relationships/hyperlink" Target="https://zalo.me/g/epbspf028" TargetMode="External"/><Relationship Id="rId10" Type="http://schemas.openxmlformats.org/officeDocument/2006/relationships/image" Target="../media/image9.png"/><Relationship Id="rId4" Type="http://schemas.openxmlformats.org/officeDocument/2006/relationships/notesSlide" Target="../notesSlides/notesSlide2.xml"/><Relationship Id="rId9" Type="http://schemas.openxmlformats.org/officeDocument/2006/relationships/image" Target="../media/image8.pn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6.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1.png"/><Relationship Id="rId3" Type="http://schemas.openxmlformats.org/officeDocument/2006/relationships/slideLayout" Target="../slideLayouts/slideLayout22.xml"/><Relationship Id="rId7" Type="http://schemas.openxmlformats.org/officeDocument/2006/relationships/audio" Target="../media/audio3.wav"/><Relationship Id="rId12" Type="http://schemas.openxmlformats.org/officeDocument/2006/relationships/image" Target="../media/image10.png"/><Relationship Id="rId17" Type="http://schemas.openxmlformats.org/officeDocument/2006/relationships/image" Target="../media/image14.png"/><Relationship Id="rId2" Type="http://schemas.openxmlformats.org/officeDocument/2006/relationships/audio" Target="../media/media3.mp3"/><Relationship Id="rId16" Type="http://schemas.openxmlformats.org/officeDocument/2006/relationships/hyperlink" Target="https://zalo.me/g/epbspf028" TargetMode="External"/><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9.png"/><Relationship Id="rId5" Type="http://schemas.openxmlformats.org/officeDocument/2006/relationships/audio" Target="../media/audio1.wav"/><Relationship Id="rId15" Type="http://schemas.openxmlformats.org/officeDocument/2006/relationships/image" Target="../media/image16.png"/><Relationship Id="rId10" Type="http://schemas.openxmlformats.org/officeDocument/2006/relationships/image" Target="../media/image8.png"/><Relationship Id="rId4" Type="http://schemas.openxmlformats.org/officeDocument/2006/relationships/notesSlide" Target="../notesSlides/notesSlide3.xml"/><Relationship Id="rId9" Type="http://schemas.openxmlformats.org/officeDocument/2006/relationships/image" Target="../media/image7.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7.png"/><Relationship Id="rId3" Type="http://schemas.openxmlformats.org/officeDocument/2006/relationships/slideLayout" Target="../slideLayouts/slideLayout22.xml"/><Relationship Id="rId7" Type="http://schemas.openxmlformats.org/officeDocument/2006/relationships/audio" Target="../media/audio3.wav"/><Relationship Id="rId12" Type="http://schemas.openxmlformats.org/officeDocument/2006/relationships/image" Target="../media/image11.png"/><Relationship Id="rId2" Type="http://schemas.openxmlformats.org/officeDocument/2006/relationships/audio" Target="../media/media4.mp3"/><Relationship Id="rId16" Type="http://schemas.openxmlformats.org/officeDocument/2006/relationships/image" Target="../media/image14.png"/><Relationship Id="rId1" Type="http://schemas.microsoft.com/office/2007/relationships/media" Target="../media/media4.mp3"/><Relationship Id="rId6" Type="http://schemas.openxmlformats.org/officeDocument/2006/relationships/audio" Target="../media/audio2.wav"/><Relationship Id="rId11" Type="http://schemas.openxmlformats.org/officeDocument/2006/relationships/image" Target="../media/image10.png"/><Relationship Id="rId5" Type="http://schemas.openxmlformats.org/officeDocument/2006/relationships/audio" Target="../media/audio1.wav"/><Relationship Id="rId15" Type="http://schemas.openxmlformats.org/officeDocument/2006/relationships/image" Target="../media/image18.png"/><Relationship Id="rId10" Type="http://schemas.openxmlformats.org/officeDocument/2006/relationships/image" Target="../media/image9.png"/><Relationship Id="rId4" Type="http://schemas.openxmlformats.org/officeDocument/2006/relationships/notesSlide" Target="../notesSlides/notesSlide4.xml"/><Relationship Id="rId9" Type="http://schemas.openxmlformats.org/officeDocument/2006/relationships/image" Target="../media/image8.png"/><Relationship Id="rId14" Type="http://schemas.openxmlformats.org/officeDocument/2006/relationships/hyperlink" Target="https://zalo.me/g/epbspf028"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22.gif"/><Relationship Id="rId13" Type="http://schemas.openxmlformats.org/officeDocument/2006/relationships/image" Target="../media/image27.png"/><Relationship Id="rId18" Type="http://schemas.openxmlformats.org/officeDocument/2006/relationships/hyperlink" Target="https://zalo.me/g/epbspf028" TargetMode="External"/><Relationship Id="rId3" Type="http://schemas.openxmlformats.org/officeDocument/2006/relationships/image" Target="../media/image1.png"/><Relationship Id="rId7" Type="http://schemas.openxmlformats.org/officeDocument/2006/relationships/image" Target="../media/image21.gif"/><Relationship Id="rId12" Type="http://schemas.openxmlformats.org/officeDocument/2006/relationships/image" Target="../media/image26.png"/><Relationship Id="rId17" Type="http://schemas.openxmlformats.org/officeDocument/2006/relationships/image" Target="../media/image30.png"/><Relationship Id="rId2" Type="http://schemas.openxmlformats.org/officeDocument/2006/relationships/notesSlide" Target="../notesSlides/notesSlide5.xml"/><Relationship Id="rId16" Type="http://schemas.openxmlformats.org/officeDocument/2006/relationships/image" Target="../media/image29.gif"/><Relationship Id="rId1" Type="http://schemas.openxmlformats.org/officeDocument/2006/relationships/slideLayout" Target="../slideLayouts/slideLayout12.xml"/><Relationship Id="rId6" Type="http://schemas.openxmlformats.org/officeDocument/2006/relationships/image" Target="../media/image20.gif"/><Relationship Id="rId11" Type="http://schemas.openxmlformats.org/officeDocument/2006/relationships/image" Target="../media/image25.png"/><Relationship Id="rId5" Type="http://schemas.openxmlformats.org/officeDocument/2006/relationships/image" Target="../media/image19.gif"/><Relationship Id="rId15" Type="http://schemas.openxmlformats.org/officeDocument/2006/relationships/image" Target="../media/image2.gif"/><Relationship Id="rId10"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23.gif"/><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1"/>
          <p:cNvPicPr preferRelativeResize="0"/>
          <p:nvPr/>
        </p:nvPicPr>
        <p:blipFill rotWithShape="1">
          <a:blip r:embed="rId5">
            <a:alphaModFix/>
          </a:blip>
          <a:srcRect/>
          <a:stretch/>
        </p:blipFill>
        <p:spPr>
          <a:xfrm>
            <a:off x="0" y="1674"/>
            <a:ext cx="12192000" cy="6854653"/>
          </a:xfrm>
          <a:prstGeom prst="rect">
            <a:avLst/>
          </a:prstGeom>
          <a:noFill/>
          <a:ln>
            <a:noFill/>
          </a:ln>
        </p:spPr>
      </p:pic>
      <p:pic>
        <p:nvPicPr>
          <p:cNvPr id="96" name="Google Shape;96;p1"/>
          <p:cNvPicPr preferRelativeResize="0"/>
          <p:nvPr/>
        </p:nvPicPr>
        <p:blipFill rotWithShape="1">
          <a:blip r:embed="rId6">
            <a:alphaModFix/>
          </a:blip>
          <a:srcRect/>
          <a:stretch/>
        </p:blipFill>
        <p:spPr>
          <a:xfrm flipH="1">
            <a:off x="-203093" y="3995801"/>
            <a:ext cx="2557928" cy="2913528"/>
          </a:xfrm>
          <a:prstGeom prst="rect">
            <a:avLst/>
          </a:prstGeom>
          <a:noFill/>
          <a:ln>
            <a:noFill/>
          </a:ln>
        </p:spPr>
      </p:pic>
      <p:pic>
        <p:nvPicPr>
          <p:cNvPr id="97" name="Google Shape;97;p1"/>
          <p:cNvPicPr preferRelativeResize="0"/>
          <p:nvPr/>
        </p:nvPicPr>
        <p:blipFill rotWithShape="1">
          <a:blip r:embed="rId7">
            <a:alphaModFix/>
          </a:blip>
          <a:srcRect/>
          <a:stretch/>
        </p:blipFill>
        <p:spPr>
          <a:xfrm>
            <a:off x="6654800" y="482600"/>
            <a:ext cx="6858000" cy="6858000"/>
          </a:xfrm>
          <a:prstGeom prst="rect">
            <a:avLst/>
          </a:prstGeom>
          <a:noFill/>
          <a:ln>
            <a:noFill/>
          </a:ln>
        </p:spPr>
      </p:pic>
      <p:pic>
        <p:nvPicPr>
          <p:cNvPr id="98" name="Google Shape;98;p1"/>
          <p:cNvPicPr preferRelativeResize="0"/>
          <p:nvPr/>
        </p:nvPicPr>
        <p:blipFill rotWithShape="1">
          <a:blip r:embed="rId8">
            <a:alphaModFix/>
          </a:blip>
          <a:srcRect/>
          <a:stretch/>
        </p:blipFill>
        <p:spPr>
          <a:xfrm>
            <a:off x="1685158" y="-68413"/>
            <a:ext cx="8017933" cy="4226797"/>
          </a:xfrm>
          <a:prstGeom prst="rect">
            <a:avLst/>
          </a:prstGeom>
          <a:noFill/>
          <a:ln>
            <a:noFill/>
          </a:ln>
        </p:spPr>
      </p:pic>
      <p:pic>
        <p:nvPicPr>
          <p:cNvPr id="99" name="Google Shape;99;p1"/>
          <p:cNvPicPr preferRelativeResize="0"/>
          <p:nvPr/>
        </p:nvPicPr>
        <p:blipFill rotWithShape="1">
          <a:blip r:embed="rId9">
            <a:alphaModFix/>
          </a:blip>
          <a:srcRect/>
          <a:stretch/>
        </p:blipFill>
        <p:spPr>
          <a:xfrm>
            <a:off x="10089931" y="3995801"/>
            <a:ext cx="2122645" cy="2862199"/>
          </a:xfrm>
          <a:prstGeom prst="rect">
            <a:avLst/>
          </a:prstGeom>
          <a:noFill/>
          <a:ln>
            <a:noFill/>
          </a:ln>
        </p:spPr>
      </p:pic>
      <p:sp>
        <p:nvSpPr>
          <p:cNvPr id="3" name="Rectangle 2">
            <a:hlinkClick r:id="rId10"/>
            <a:extLst>
              <a:ext uri="{FF2B5EF4-FFF2-40B4-BE49-F238E27FC236}">
                <a16:creationId xmlns:a16="http://schemas.microsoft.com/office/drawing/2014/main" id="{2BF57C26-2182-8996-D64A-C2633CF7F4A1}"/>
              </a:ext>
            </a:extLst>
          </p:cNvPr>
          <p:cNvSpPr/>
          <p:nvPr/>
        </p:nvSpPr>
        <p:spPr>
          <a:xfrm>
            <a:off x="362767" y="7158399"/>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a:solidFill>
                  <a:srgbClr val="FFFFFF"/>
                </a:solidFill>
                <a:latin typeface="Arial"/>
                <a:sym typeface="Arial"/>
              </a:rPr>
              <a:t>Nhận nhiều game hay tại đây</a:t>
            </a:r>
          </a:p>
        </p:txBody>
      </p:sp>
      <p:pic>
        <p:nvPicPr>
          <p:cNvPr id="6" name="chao_cac_em_co_la_anna_tro_giang_cua_co_lan_anh_780aaac1-5617-4c36-b8c9-3980f29e50cf">
            <a:hlinkClick r:id="" action="ppaction://media"/>
            <a:extLst>
              <a:ext uri="{FF2B5EF4-FFF2-40B4-BE49-F238E27FC236}">
                <a16:creationId xmlns:a16="http://schemas.microsoft.com/office/drawing/2014/main" id="{77CA18E2-7473-3C1A-4743-6319800BBD45}"/>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3499946" y="3857296"/>
            <a:ext cx="4477407" cy="305203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1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id="{B83DE59C-6AE4-49C9-9608-819FE8CB0F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C761EF40-C5E3-4213-8BC6-2AD1BEE961D9}"/>
                </a:ext>
              </a:extLst>
            </p:cNvPr>
            <p:cNvPicPr>
              <a:picLocks noChangeAspect="1"/>
            </p:cNvPicPr>
            <p:nvPr/>
          </p:nvPicPr>
          <p:blipFill rotWithShape="1">
            <a:blip r:embed="rId4">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14" name="Rectangle: Rounded Corners 43">
            <a:extLst>
              <a:ext uri="{FF2B5EF4-FFF2-40B4-BE49-F238E27FC236}">
                <a16:creationId xmlns:a16="http://schemas.microsoft.com/office/drawing/2014/main" id="{9D645240-D005-4810-AC9C-C05A048A4394}"/>
              </a:ext>
            </a:extLst>
          </p:cNvPr>
          <p:cNvSpPr/>
          <p:nvPr/>
        </p:nvSpPr>
        <p:spPr>
          <a:xfrm>
            <a:off x="1475102" y="275289"/>
            <a:ext cx="4044892" cy="576774"/>
          </a:xfrm>
          <a:custGeom>
            <a:avLst/>
            <a:gdLst>
              <a:gd name="connsiteX0" fmla="*/ 0 w 4044892"/>
              <a:gd name="connsiteY0" fmla="*/ 96131 h 576774"/>
              <a:gd name="connsiteX1" fmla="*/ 96131 w 4044892"/>
              <a:gd name="connsiteY1" fmla="*/ 0 h 576774"/>
              <a:gd name="connsiteX2" fmla="*/ 685033 w 4044892"/>
              <a:gd name="connsiteY2" fmla="*/ 0 h 576774"/>
              <a:gd name="connsiteX3" fmla="*/ 1119830 w 4044892"/>
              <a:gd name="connsiteY3" fmla="*/ 0 h 576774"/>
              <a:gd name="connsiteX4" fmla="*/ 1593153 w 4044892"/>
              <a:gd name="connsiteY4" fmla="*/ 0 h 576774"/>
              <a:gd name="connsiteX5" fmla="*/ 2027950 w 4044892"/>
              <a:gd name="connsiteY5" fmla="*/ 0 h 576774"/>
              <a:gd name="connsiteX6" fmla="*/ 2501273 w 4044892"/>
              <a:gd name="connsiteY6" fmla="*/ 0 h 576774"/>
              <a:gd name="connsiteX7" fmla="*/ 3090175 w 4044892"/>
              <a:gd name="connsiteY7" fmla="*/ 0 h 576774"/>
              <a:gd name="connsiteX8" fmla="*/ 3948761 w 4044892"/>
              <a:gd name="connsiteY8" fmla="*/ 0 h 576774"/>
              <a:gd name="connsiteX9" fmla="*/ 4044892 w 4044892"/>
              <a:gd name="connsiteY9" fmla="*/ 96131 h 576774"/>
              <a:gd name="connsiteX10" fmla="*/ 4044892 w 4044892"/>
              <a:gd name="connsiteY10" fmla="*/ 480643 h 576774"/>
              <a:gd name="connsiteX11" fmla="*/ 3948761 w 4044892"/>
              <a:gd name="connsiteY11" fmla="*/ 576774 h 576774"/>
              <a:gd name="connsiteX12" fmla="*/ 3359859 w 4044892"/>
              <a:gd name="connsiteY12" fmla="*/ 576774 h 576774"/>
              <a:gd name="connsiteX13" fmla="*/ 2886536 w 4044892"/>
              <a:gd name="connsiteY13" fmla="*/ 576774 h 576774"/>
              <a:gd name="connsiteX14" fmla="*/ 2413213 w 4044892"/>
              <a:gd name="connsiteY14" fmla="*/ 576774 h 576774"/>
              <a:gd name="connsiteX15" fmla="*/ 1785784 w 4044892"/>
              <a:gd name="connsiteY15" fmla="*/ 576774 h 576774"/>
              <a:gd name="connsiteX16" fmla="*/ 1196882 w 4044892"/>
              <a:gd name="connsiteY16" fmla="*/ 576774 h 576774"/>
              <a:gd name="connsiteX17" fmla="*/ 762086 w 4044892"/>
              <a:gd name="connsiteY17" fmla="*/ 576774 h 576774"/>
              <a:gd name="connsiteX18" fmla="*/ 96131 w 4044892"/>
              <a:gd name="connsiteY18" fmla="*/ 576774 h 576774"/>
              <a:gd name="connsiteX19" fmla="*/ 0 w 4044892"/>
              <a:gd name="connsiteY19" fmla="*/ 480643 h 576774"/>
              <a:gd name="connsiteX20" fmla="*/ 0 w 4044892"/>
              <a:gd name="connsiteY20"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4892" h="576774" fill="none" extrusionOk="0">
                <a:moveTo>
                  <a:pt x="0" y="96131"/>
                </a:moveTo>
                <a:cubicBezTo>
                  <a:pt x="-8140" y="56073"/>
                  <a:pt x="45648" y="3238"/>
                  <a:pt x="96131" y="0"/>
                </a:cubicBezTo>
                <a:cubicBezTo>
                  <a:pt x="257167" y="-59121"/>
                  <a:pt x="527064" y="46424"/>
                  <a:pt x="685033" y="0"/>
                </a:cubicBezTo>
                <a:cubicBezTo>
                  <a:pt x="843002" y="-46424"/>
                  <a:pt x="1006457" y="33224"/>
                  <a:pt x="1119830" y="0"/>
                </a:cubicBezTo>
                <a:cubicBezTo>
                  <a:pt x="1233203" y="-33224"/>
                  <a:pt x="1442782" y="31254"/>
                  <a:pt x="1593153" y="0"/>
                </a:cubicBezTo>
                <a:cubicBezTo>
                  <a:pt x="1743524" y="-31254"/>
                  <a:pt x="1911854" y="47879"/>
                  <a:pt x="2027950" y="0"/>
                </a:cubicBezTo>
                <a:cubicBezTo>
                  <a:pt x="2144046" y="-47879"/>
                  <a:pt x="2314085" y="22"/>
                  <a:pt x="2501273" y="0"/>
                </a:cubicBezTo>
                <a:cubicBezTo>
                  <a:pt x="2688461" y="-22"/>
                  <a:pt x="2941582" y="35268"/>
                  <a:pt x="3090175" y="0"/>
                </a:cubicBezTo>
                <a:cubicBezTo>
                  <a:pt x="3238768" y="-35268"/>
                  <a:pt x="3772374" y="52776"/>
                  <a:pt x="3948761" y="0"/>
                </a:cubicBezTo>
                <a:cubicBezTo>
                  <a:pt x="4014076" y="-8713"/>
                  <a:pt x="4053554" y="37132"/>
                  <a:pt x="4044892" y="96131"/>
                </a:cubicBezTo>
                <a:cubicBezTo>
                  <a:pt x="4045443" y="181108"/>
                  <a:pt x="4023553" y="371448"/>
                  <a:pt x="4044892" y="480643"/>
                </a:cubicBezTo>
                <a:cubicBezTo>
                  <a:pt x="4059324" y="540218"/>
                  <a:pt x="4010006" y="576508"/>
                  <a:pt x="3948761" y="576774"/>
                </a:cubicBezTo>
                <a:cubicBezTo>
                  <a:pt x="3782526" y="577013"/>
                  <a:pt x="3653256" y="507733"/>
                  <a:pt x="3359859" y="576774"/>
                </a:cubicBezTo>
                <a:cubicBezTo>
                  <a:pt x="3066462" y="645815"/>
                  <a:pt x="3022359" y="543505"/>
                  <a:pt x="2886536" y="576774"/>
                </a:cubicBezTo>
                <a:cubicBezTo>
                  <a:pt x="2750713" y="610043"/>
                  <a:pt x="2606009" y="524039"/>
                  <a:pt x="2413213" y="576774"/>
                </a:cubicBezTo>
                <a:cubicBezTo>
                  <a:pt x="2220417" y="629509"/>
                  <a:pt x="2008452" y="558115"/>
                  <a:pt x="1785784" y="576774"/>
                </a:cubicBezTo>
                <a:cubicBezTo>
                  <a:pt x="1563116" y="595433"/>
                  <a:pt x="1356913" y="530015"/>
                  <a:pt x="1196882" y="576774"/>
                </a:cubicBezTo>
                <a:cubicBezTo>
                  <a:pt x="1036851" y="623533"/>
                  <a:pt x="939543" y="567185"/>
                  <a:pt x="762086" y="576774"/>
                </a:cubicBezTo>
                <a:cubicBezTo>
                  <a:pt x="584629" y="586363"/>
                  <a:pt x="260967" y="550831"/>
                  <a:pt x="96131" y="576774"/>
                </a:cubicBezTo>
                <a:cubicBezTo>
                  <a:pt x="45538" y="586342"/>
                  <a:pt x="2514" y="547905"/>
                  <a:pt x="0" y="480643"/>
                </a:cubicBezTo>
                <a:cubicBezTo>
                  <a:pt x="-4920" y="352455"/>
                  <a:pt x="37080" y="253474"/>
                  <a:pt x="0" y="96131"/>
                </a:cubicBezTo>
                <a:close/>
              </a:path>
              <a:path w="4044892" h="576774" stroke="0" extrusionOk="0">
                <a:moveTo>
                  <a:pt x="0" y="96131"/>
                </a:moveTo>
                <a:cubicBezTo>
                  <a:pt x="-10612" y="39904"/>
                  <a:pt x="48631" y="4257"/>
                  <a:pt x="96131" y="0"/>
                </a:cubicBezTo>
                <a:cubicBezTo>
                  <a:pt x="318512" y="-49139"/>
                  <a:pt x="391106" y="13158"/>
                  <a:pt x="685033" y="0"/>
                </a:cubicBezTo>
                <a:cubicBezTo>
                  <a:pt x="978960" y="-13158"/>
                  <a:pt x="999142" y="6882"/>
                  <a:pt x="1273935" y="0"/>
                </a:cubicBezTo>
                <a:cubicBezTo>
                  <a:pt x="1548728" y="-6882"/>
                  <a:pt x="1628503" y="58843"/>
                  <a:pt x="1862837" y="0"/>
                </a:cubicBezTo>
                <a:cubicBezTo>
                  <a:pt x="2097171" y="-58843"/>
                  <a:pt x="2364469" y="4375"/>
                  <a:pt x="2490265" y="0"/>
                </a:cubicBezTo>
                <a:cubicBezTo>
                  <a:pt x="2616061" y="-4375"/>
                  <a:pt x="2830087" y="4510"/>
                  <a:pt x="2963588" y="0"/>
                </a:cubicBezTo>
                <a:cubicBezTo>
                  <a:pt x="3097089" y="-4510"/>
                  <a:pt x="3742808" y="9331"/>
                  <a:pt x="3948761" y="0"/>
                </a:cubicBezTo>
                <a:cubicBezTo>
                  <a:pt x="4003916" y="421"/>
                  <a:pt x="4036784" y="39015"/>
                  <a:pt x="4044892" y="96131"/>
                </a:cubicBezTo>
                <a:cubicBezTo>
                  <a:pt x="4066604" y="278004"/>
                  <a:pt x="3999698" y="389016"/>
                  <a:pt x="4044892" y="480643"/>
                </a:cubicBezTo>
                <a:cubicBezTo>
                  <a:pt x="4049369" y="545122"/>
                  <a:pt x="4005314" y="579243"/>
                  <a:pt x="3948761" y="576774"/>
                </a:cubicBezTo>
                <a:cubicBezTo>
                  <a:pt x="3737471" y="586636"/>
                  <a:pt x="3511493" y="516646"/>
                  <a:pt x="3359859" y="576774"/>
                </a:cubicBezTo>
                <a:cubicBezTo>
                  <a:pt x="3208225" y="636902"/>
                  <a:pt x="3054343" y="520388"/>
                  <a:pt x="2886536" y="576774"/>
                </a:cubicBezTo>
                <a:cubicBezTo>
                  <a:pt x="2718729" y="633160"/>
                  <a:pt x="2627006" y="554904"/>
                  <a:pt x="2413213" y="576774"/>
                </a:cubicBezTo>
                <a:cubicBezTo>
                  <a:pt x="2199420" y="598644"/>
                  <a:pt x="2033147" y="543484"/>
                  <a:pt x="1785784" y="576774"/>
                </a:cubicBezTo>
                <a:cubicBezTo>
                  <a:pt x="1538421" y="610064"/>
                  <a:pt x="1343410" y="548757"/>
                  <a:pt x="1158356" y="576774"/>
                </a:cubicBezTo>
                <a:cubicBezTo>
                  <a:pt x="973302" y="604791"/>
                  <a:pt x="793803" y="521794"/>
                  <a:pt x="646507" y="576774"/>
                </a:cubicBezTo>
                <a:cubicBezTo>
                  <a:pt x="499211" y="631754"/>
                  <a:pt x="355638" y="515836"/>
                  <a:pt x="96131" y="576774"/>
                </a:cubicBezTo>
                <a:cubicBezTo>
                  <a:pt x="50912" y="572759"/>
                  <a:pt x="-732" y="521899"/>
                  <a:pt x="0" y="480643"/>
                </a:cubicBezTo>
                <a:cubicBezTo>
                  <a:pt x="-15916" y="303527"/>
                  <a:pt x="26835" y="281731"/>
                  <a:pt x="0" y="96131"/>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5" name="Rectangle 14"/>
          <p:cNvSpPr/>
          <p:nvPr/>
        </p:nvSpPr>
        <p:spPr>
          <a:xfrm>
            <a:off x="-517258" y="236386"/>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Luyện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đọc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lang="en-US" sz="3600" b="1" dirty="0" err="1">
                <a:solidFill>
                  <a:prstClr val="black"/>
                </a:solidFill>
                <a:latin typeface="Times New Roman" panose="02020603050405020304" pitchFamily="18" charset="0"/>
                <a:cs typeface="Times New Roman" panose="02020603050405020304" pitchFamily="18" charset="0"/>
                <a:sym typeface="Arial"/>
              </a:rPr>
              <a:t>đoạn</a:t>
            </a:r>
            <a:r>
              <a:rPr lang="en-US" sz="3600" b="1" dirty="0">
                <a:solidFill>
                  <a:prstClr val="black"/>
                </a:solidFill>
                <a:latin typeface="Times New Roman" panose="02020603050405020304" pitchFamily="18" charset="0"/>
                <a:cs typeface="Times New Roman" panose="02020603050405020304" pitchFamily="18" charset="0"/>
                <a:sym typeface="Arial"/>
              </a:rPr>
              <a:t> 1</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pic>
        <p:nvPicPr>
          <p:cNvPr id="18" name="Picture 17"/>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800674" y="236386"/>
            <a:ext cx="614857" cy="686352"/>
          </a:xfrm>
          <a:prstGeom prst="rect">
            <a:avLst/>
          </a:prstGeom>
        </p:spPr>
      </p:pic>
      <p:pic>
        <p:nvPicPr>
          <p:cNvPr id="24" name="Picture 23"/>
          <p:cNvPicPr>
            <a:picLocks noChangeAspect="1"/>
          </p:cNvPicPr>
          <p:nvPr/>
        </p:nvPicPr>
        <p:blipFill>
          <a:blip r:embed="rId7"/>
          <a:stretch>
            <a:fillRect/>
          </a:stretch>
        </p:blipFill>
        <p:spPr>
          <a:xfrm>
            <a:off x="2677830" y="1195558"/>
            <a:ext cx="8441003" cy="3508522"/>
          </a:xfrm>
          <a:prstGeom prst="rect">
            <a:avLst/>
          </a:prstGeom>
        </p:spPr>
      </p:pic>
    </p:spTree>
    <p:extLst>
      <p:ext uri="{BB962C8B-B14F-4D97-AF65-F5344CB8AC3E}">
        <p14:creationId xmlns:p14="http://schemas.microsoft.com/office/powerpoint/2010/main" val="2859697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44BE6-B85A-EBCC-1201-374C6B42153E}"/>
            </a:ext>
          </a:extLst>
        </p:cNvPr>
        <p:cNvGrpSpPr/>
        <p:nvPr/>
      </p:nvGrpSpPr>
      <p:grpSpPr>
        <a:xfrm>
          <a:off x="0" y="0"/>
          <a:ext cx="0" cy="0"/>
          <a:chOff x="0" y="0"/>
          <a:chExt cx="0" cy="0"/>
        </a:xfrm>
      </p:grpSpPr>
      <p:grpSp>
        <p:nvGrpSpPr>
          <p:cNvPr id="7" name="组合 6">
            <a:extLst>
              <a:ext uri="{FF2B5EF4-FFF2-40B4-BE49-F238E27FC236}">
                <a16:creationId xmlns:a16="http://schemas.microsoft.com/office/drawing/2014/main" id="{AFFD4491-E133-D7DA-EFE6-6FB2BA5276DD}"/>
              </a:ext>
            </a:extLst>
          </p:cNvPr>
          <p:cNvGrpSpPr/>
          <p:nvPr/>
        </p:nvGrpSpPr>
        <p:grpSpPr>
          <a:xfrm flipH="1">
            <a:off x="-1" y="3235436"/>
            <a:ext cx="4548283" cy="3622563"/>
            <a:chOff x="-139570" y="2601686"/>
            <a:chExt cx="4548283" cy="4256314"/>
          </a:xfrm>
        </p:grpSpPr>
        <p:pic>
          <p:nvPicPr>
            <p:cNvPr id="5" name="图片 4">
              <a:extLst>
                <a:ext uri="{FF2B5EF4-FFF2-40B4-BE49-F238E27FC236}">
                  <a16:creationId xmlns:a16="http://schemas.microsoft.com/office/drawing/2014/main" id="{10CD1E45-890E-7F71-6D8A-11A653E138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22D15CE5-B086-8B54-B579-CC48733634A9}"/>
                </a:ext>
              </a:extLst>
            </p:cNvPr>
            <p:cNvPicPr>
              <a:picLocks noChangeAspect="1"/>
            </p:cNvPicPr>
            <p:nvPr/>
          </p:nvPicPr>
          <p:blipFill rotWithShape="1">
            <a:blip r:embed="rId4">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grpSp>
        <p:nvGrpSpPr>
          <p:cNvPr id="19" name="Group 18">
            <a:extLst>
              <a:ext uri="{FF2B5EF4-FFF2-40B4-BE49-F238E27FC236}">
                <a16:creationId xmlns:a16="http://schemas.microsoft.com/office/drawing/2014/main" id="{DB8C5EA8-4C58-6BEA-FEDB-C0598BA03537}"/>
              </a:ext>
            </a:extLst>
          </p:cNvPr>
          <p:cNvGrpSpPr/>
          <p:nvPr/>
        </p:nvGrpSpPr>
        <p:grpSpPr>
          <a:xfrm rot="260226">
            <a:off x="3961073" y="5115014"/>
            <a:ext cx="5027923" cy="1987651"/>
            <a:chOff x="561349" y="4544613"/>
            <a:chExt cx="4171068" cy="1648917"/>
          </a:xfrm>
        </p:grpSpPr>
        <p:pic>
          <p:nvPicPr>
            <p:cNvPr id="20" name="Picture 19">
              <a:extLst>
                <a:ext uri="{FF2B5EF4-FFF2-40B4-BE49-F238E27FC236}">
                  <a16:creationId xmlns:a16="http://schemas.microsoft.com/office/drawing/2014/main" id="{F8E98AFE-E30A-7240-6572-3339FE43792C}"/>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1" name="Picture 20">
              <a:extLst>
                <a:ext uri="{FF2B5EF4-FFF2-40B4-BE49-F238E27FC236}">
                  <a16:creationId xmlns:a16="http://schemas.microsoft.com/office/drawing/2014/main" id="{3E1AA5B6-935D-0648-6471-5D725A3995FF}"/>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2" name="Picture 21">
              <a:extLst>
                <a:ext uri="{FF2B5EF4-FFF2-40B4-BE49-F238E27FC236}">
                  <a16:creationId xmlns:a16="http://schemas.microsoft.com/office/drawing/2014/main" id="{4C3ED562-CADD-395C-DD23-61DAC89A1EE4}"/>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3" name="Picture 22">
              <a:extLst>
                <a:ext uri="{FF2B5EF4-FFF2-40B4-BE49-F238E27FC236}">
                  <a16:creationId xmlns:a16="http://schemas.microsoft.com/office/drawing/2014/main" id="{B653C65F-E077-8922-981F-EFD03A7D6256}"/>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
        <p:nvSpPr>
          <p:cNvPr id="3" name="Teardrop 2">
            <a:extLst>
              <a:ext uri="{FF2B5EF4-FFF2-40B4-BE49-F238E27FC236}">
                <a16:creationId xmlns:a16="http://schemas.microsoft.com/office/drawing/2014/main" id="{8BDA1B5F-E4E3-0B02-5366-156D238526C1}"/>
              </a:ext>
            </a:extLst>
          </p:cNvPr>
          <p:cNvSpPr/>
          <p:nvPr/>
        </p:nvSpPr>
        <p:spPr>
          <a:xfrm>
            <a:off x="98393" y="370033"/>
            <a:ext cx="639744" cy="513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oiny" panose="02000903060500060000" pitchFamily="2" charset="0"/>
                <a:ea typeface="字魂20号-石头体"/>
                <a:cs typeface="Calibri" panose="020F0502020204030204" pitchFamily="34" charset="0"/>
                <a:sym typeface="Arial"/>
              </a:rPr>
              <a:t>2</a:t>
            </a:r>
          </a:p>
        </p:txBody>
      </p:sp>
      <p:sp>
        <p:nvSpPr>
          <p:cNvPr id="4" name="TextBox 3">
            <a:extLst>
              <a:ext uri="{FF2B5EF4-FFF2-40B4-BE49-F238E27FC236}">
                <a16:creationId xmlns:a16="http://schemas.microsoft.com/office/drawing/2014/main" id="{9C213E64-683B-AC51-DC6C-BF221A7320A0}"/>
              </a:ext>
            </a:extLst>
          </p:cNvPr>
          <p:cNvSpPr txBox="1"/>
          <p:nvPr/>
        </p:nvSpPr>
        <p:spPr>
          <a:xfrm>
            <a:off x="47257" y="370032"/>
            <a:ext cx="11995214" cy="346921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endPar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B42A7137-CC09-D8B6-0C5B-4D9E5023FE33}"/>
              </a:ext>
            </a:extLst>
          </p:cNvPr>
          <p:cNvCxnSpPr>
            <a:cxnSpLocks/>
          </p:cNvCxnSpPr>
          <p:nvPr/>
        </p:nvCxnSpPr>
        <p:spPr>
          <a:xfrm>
            <a:off x="68759" y="3098800"/>
            <a:ext cx="26541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3DC0BF3-D0D7-2913-EF3B-ED886AB78BD6}"/>
              </a:ext>
            </a:extLst>
          </p:cNvPr>
          <p:cNvSpPr txBox="1"/>
          <p:nvPr/>
        </p:nvSpPr>
        <p:spPr>
          <a:xfrm>
            <a:off x="738137" y="3235437"/>
            <a:ext cx="10617200" cy="553998"/>
          </a:xfrm>
          <a:prstGeom prst="rect">
            <a:avLst/>
          </a:prstGeom>
          <a:noFill/>
        </p:spPr>
        <p:txBody>
          <a:bodyPr wrap="square" rtlCol="0">
            <a:spAutoFit/>
          </a:bodyPr>
          <a:lstStyle/>
          <a:p>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Anh giúp chúng tôi cắt vải may áo. Mọi người cần áo ấm.</a:t>
            </a:r>
            <a:endParaRPr lang="en-US"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25119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0">
                                            <p:txEl>
                                              <p:pRg st="0" end="0"/>
                                            </p:txEl>
                                          </p:spTgt>
                                        </p:tgtEl>
                                        <p:attrNameLst>
                                          <p:attrName>style.color</p:attrName>
                                        </p:attrNameLst>
                                      </p:cBhvr>
                                      <p:to>
                                        <a:srgbClr val="F92525"/>
                                      </p:to>
                                    </p:animClr>
                                    <p:animClr clrSpc="rgb" dir="cw">
                                      <p:cBhvr>
                                        <p:cTn id="7" dur="500" fill="hold"/>
                                        <p:tgtEl>
                                          <p:spTgt spid="10">
                                            <p:txEl>
                                              <p:pRg st="0" end="0"/>
                                            </p:txEl>
                                          </p:spTgt>
                                        </p:tgtEl>
                                        <p:attrNameLst>
                                          <p:attrName>fillcolor</p:attrName>
                                        </p:attrNameLst>
                                      </p:cBhvr>
                                      <p:to>
                                        <a:srgbClr val="F92525"/>
                                      </p:to>
                                    </p:animClr>
                                    <p:set>
                                      <p:cBhvr>
                                        <p:cTn id="8" dur="500" fill="hold"/>
                                        <p:tgtEl>
                                          <p:spTgt spid="10">
                                            <p:txEl>
                                              <p:pRg st="0" end="0"/>
                                            </p:txEl>
                                          </p:spTgt>
                                        </p:tgtEl>
                                        <p:attrNameLst>
                                          <p:attrName>fill.type</p:attrName>
                                        </p:attrNameLst>
                                      </p:cBhvr>
                                      <p:to>
                                        <p:strVal val="solid"/>
                                      </p:to>
                                    </p:set>
                                    <p:set>
                                      <p:cBhvr>
                                        <p:cTn id="9" dur="500" fill="hold"/>
                                        <p:tgtEl>
                                          <p:spTgt spid="10">
                                            <p:txEl>
                                              <p:pRg st="0" end="0"/>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00 Bọ Ngựa Ảnh, Ảnh Và Hình Nền Để Tải Về Miễn Phí - Pngtree">
            <a:extLst>
              <a:ext uri="{FF2B5EF4-FFF2-40B4-BE49-F238E27FC236}">
                <a16:creationId xmlns:a16="http://schemas.microsoft.com/office/drawing/2014/main" id="{D04C8A8A-F9DA-4CB1-FCCA-E5B4E68477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6159" y="256223"/>
            <a:ext cx="10646207" cy="5971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487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128943572929">
            <a:hlinkClick r:id="" action="ppaction://media"/>
            <a:extLst>
              <a:ext uri="{FF2B5EF4-FFF2-40B4-BE49-F238E27FC236}">
                <a16:creationId xmlns:a16="http://schemas.microsoft.com/office/drawing/2014/main" id="{E93E545C-7654-6398-B8A6-A1948B093E4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53820" y="35560"/>
            <a:ext cx="10271562" cy="6822440"/>
          </a:xfrm>
          <a:prstGeom prst="rect">
            <a:avLst/>
          </a:prstGeom>
        </p:spPr>
      </p:pic>
    </p:spTree>
    <p:extLst>
      <p:ext uri="{BB962C8B-B14F-4D97-AF65-F5344CB8AC3E}">
        <p14:creationId xmlns:p14="http://schemas.microsoft.com/office/powerpoint/2010/main" val="290322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DBA22-8CD9-8949-D208-CD5D4A3A223E}"/>
            </a:ext>
          </a:extLst>
        </p:cNvPr>
        <p:cNvGrpSpPr/>
        <p:nvPr/>
      </p:nvGrpSpPr>
      <p:grpSpPr>
        <a:xfrm>
          <a:off x="0" y="0"/>
          <a:ext cx="0" cy="0"/>
          <a:chOff x="0" y="0"/>
          <a:chExt cx="0" cy="0"/>
        </a:xfrm>
      </p:grpSpPr>
      <p:grpSp>
        <p:nvGrpSpPr>
          <p:cNvPr id="7" name="组合 6">
            <a:extLst>
              <a:ext uri="{FF2B5EF4-FFF2-40B4-BE49-F238E27FC236}">
                <a16:creationId xmlns:a16="http://schemas.microsoft.com/office/drawing/2014/main" id="{783DDE6F-FD2F-C8D4-0ED7-034E651B12BA}"/>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id="{27CEBC14-5F26-770D-3892-21A3F0714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C2DF1683-CA7E-2249-FEEC-DACB9374F2D7}"/>
                </a:ext>
              </a:extLst>
            </p:cNvPr>
            <p:cNvPicPr>
              <a:picLocks noChangeAspect="1"/>
            </p:cNvPicPr>
            <p:nvPr/>
          </p:nvPicPr>
          <p:blipFill rotWithShape="1">
            <a:blip r:embed="rId4">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14" name="Rectangle: Rounded Corners 43">
            <a:extLst>
              <a:ext uri="{FF2B5EF4-FFF2-40B4-BE49-F238E27FC236}">
                <a16:creationId xmlns:a16="http://schemas.microsoft.com/office/drawing/2014/main" id="{F34A9719-3DD3-B5BE-DBC7-593861A18E62}"/>
              </a:ext>
            </a:extLst>
          </p:cNvPr>
          <p:cNvSpPr/>
          <p:nvPr/>
        </p:nvSpPr>
        <p:spPr>
          <a:xfrm>
            <a:off x="1475102" y="275289"/>
            <a:ext cx="4044892" cy="576774"/>
          </a:xfrm>
          <a:custGeom>
            <a:avLst/>
            <a:gdLst>
              <a:gd name="connsiteX0" fmla="*/ 0 w 4044892"/>
              <a:gd name="connsiteY0" fmla="*/ 96131 h 576774"/>
              <a:gd name="connsiteX1" fmla="*/ 96131 w 4044892"/>
              <a:gd name="connsiteY1" fmla="*/ 0 h 576774"/>
              <a:gd name="connsiteX2" fmla="*/ 685033 w 4044892"/>
              <a:gd name="connsiteY2" fmla="*/ 0 h 576774"/>
              <a:gd name="connsiteX3" fmla="*/ 1119830 w 4044892"/>
              <a:gd name="connsiteY3" fmla="*/ 0 h 576774"/>
              <a:gd name="connsiteX4" fmla="*/ 1593153 w 4044892"/>
              <a:gd name="connsiteY4" fmla="*/ 0 h 576774"/>
              <a:gd name="connsiteX5" fmla="*/ 2027950 w 4044892"/>
              <a:gd name="connsiteY5" fmla="*/ 0 h 576774"/>
              <a:gd name="connsiteX6" fmla="*/ 2501273 w 4044892"/>
              <a:gd name="connsiteY6" fmla="*/ 0 h 576774"/>
              <a:gd name="connsiteX7" fmla="*/ 3090175 w 4044892"/>
              <a:gd name="connsiteY7" fmla="*/ 0 h 576774"/>
              <a:gd name="connsiteX8" fmla="*/ 3948761 w 4044892"/>
              <a:gd name="connsiteY8" fmla="*/ 0 h 576774"/>
              <a:gd name="connsiteX9" fmla="*/ 4044892 w 4044892"/>
              <a:gd name="connsiteY9" fmla="*/ 96131 h 576774"/>
              <a:gd name="connsiteX10" fmla="*/ 4044892 w 4044892"/>
              <a:gd name="connsiteY10" fmla="*/ 480643 h 576774"/>
              <a:gd name="connsiteX11" fmla="*/ 3948761 w 4044892"/>
              <a:gd name="connsiteY11" fmla="*/ 576774 h 576774"/>
              <a:gd name="connsiteX12" fmla="*/ 3359859 w 4044892"/>
              <a:gd name="connsiteY12" fmla="*/ 576774 h 576774"/>
              <a:gd name="connsiteX13" fmla="*/ 2886536 w 4044892"/>
              <a:gd name="connsiteY13" fmla="*/ 576774 h 576774"/>
              <a:gd name="connsiteX14" fmla="*/ 2413213 w 4044892"/>
              <a:gd name="connsiteY14" fmla="*/ 576774 h 576774"/>
              <a:gd name="connsiteX15" fmla="*/ 1785784 w 4044892"/>
              <a:gd name="connsiteY15" fmla="*/ 576774 h 576774"/>
              <a:gd name="connsiteX16" fmla="*/ 1196882 w 4044892"/>
              <a:gd name="connsiteY16" fmla="*/ 576774 h 576774"/>
              <a:gd name="connsiteX17" fmla="*/ 762086 w 4044892"/>
              <a:gd name="connsiteY17" fmla="*/ 576774 h 576774"/>
              <a:gd name="connsiteX18" fmla="*/ 96131 w 4044892"/>
              <a:gd name="connsiteY18" fmla="*/ 576774 h 576774"/>
              <a:gd name="connsiteX19" fmla="*/ 0 w 4044892"/>
              <a:gd name="connsiteY19" fmla="*/ 480643 h 576774"/>
              <a:gd name="connsiteX20" fmla="*/ 0 w 4044892"/>
              <a:gd name="connsiteY20"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4892" h="576774" fill="none" extrusionOk="0">
                <a:moveTo>
                  <a:pt x="0" y="96131"/>
                </a:moveTo>
                <a:cubicBezTo>
                  <a:pt x="-8140" y="56073"/>
                  <a:pt x="45648" y="3238"/>
                  <a:pt x="96131" y="0"/>
                </a:cubicBezTo>
                <a:cubicBezTo>
                  <a:pt x="257167" y="-59121"/>
                  <a:pt x="527064" y="46424"/>
                  <a:pt x="685033" y="0"/>
                </a:cubicBezTo>
                <a:cubicBezTo>
                  <a:pt x="843002" y="-46424"/>
                  <a:pt x="1006457" y="33224"/>
                  <a:pt x="1119830" y="0"/>
                </a:cubicBezTo>
                <a:cubicBezTo>
                  <a:pt x="1233203" y="-33224"/>
                  <a:pt x="1442782" y="31254"/>
                  <a:pt x="1593153" y="0"/>
                </a:cubicBezTo>
                <a:cubicBezTo>
                  <a:pt x="1743524" y="-31254"/>
                  <a:pt x="1911854" y="47879"/>
                  <a:pt x="2027950" y="0"/>
                </a:cubicBezTo>
                <a:cubicBezTo>
                  <a:pt x="2144046" y="-47879"/>
                  <a:pt x="2314085" y="22"/>
                  <a:pt x="2501273" y="0"/>
                </a:cubicBezTo>
                <a:cubicBezTo>
                  <a:pt x="2688461" y="-22"/>
                  <a:pt x="2941582" y="35268"/>
                  <a:pt x="3090175" y="0"/>
                </a:cubicBezTo>
                <a:cubicBezTo>
                  <a:pt x="3238768" y="-35268"/>
                  <a:pt x="3772374" y="52776"/>
                  <a:pt x="3948761" y="0"/>
                </a:cubicBezTo>
                <a:cubicBezTo>
                  <a:pt x="4014076" y="-8713"/>
                  <a:pt x="4053554" y="37132"/>
                  <a:pt x="4044892" y="96131"/>
                </a:cubicBezTo>
                <a:cubicBezTo>
                  <a:pt x="4045443" y="181108"/>
                  <a:pt x="4023553" y="371448"/>
                  <a:pt x="4044892" y="480643"/>
                </a:cubicBezTo>
                <a:cubicBezTo>
                  <a:pt x="4059324" y="540218"/>
                  <a:pt x="4010006" y="576508"/>
                  <a:pt x="3948761" y="576774"/>
                </a:cubicBezTo>
                <a:cubicBezTo>
                  <a:pt x="3782526" y="577013"/>
                  <a:pt x="3653256" y="507733"/>
                  <a:pt x="3359859" y="576774"/>
                </a:cubicBezTo>
                <a:cubicBezTo>
                  <a:pt x="3066462" y="645815"/>
                  <a:pt x="3022359" y="543505"/>
                  <a:pt x="2886536" y="576774"/>
                </a:cubicBezTo>
                <a:cubicBezTo>
                  <a:pt x="2750713" y="610043"/>
                  <a:pt x="2606009" y="524039"/>
                  <a:pt x="2413213" y="576774"/>
                </a:cubicBezTo>
                <a:cubicBezTo>
                  <a:pt x="2220417" y="629509"/>
                  <a:pt x="2008452" y="558115"/>
                  <a:pt x="1785784" y="576774"/>
                </a:cubicBezTo>
                <a:cubicBezTo>
                  <a:pt x="1563116" y="595433"/>
                  <a:pt x="1356913" y="530015"/>
                  <a:pt x="1196882" y="576774"/>
                </a:cubicBezTo>
                <a:cubicBezTo>
                  <a:pt x="1036851" y="623533"/>
                  <a:pt x="939543" y="567185"/>
                  <a:pt x="762086" y="576774"/>
                </a:cubicBezTo>
                <a:cubicBezTo>
                  <a:pt x="584629" y="586363"/>
                  <a:pt x="260967" y="550831"/>
                  <a:pt x="96131" y="576774"/>
                </a:cubicBezTo>
                <a:cubicBezTo>
                  <a:pt x="45538" y="586342"/>
                  <a:pt x="2514" y="547905"/>
                  <a:pt x="0" y="480643"/>
                </a:cubicBezTo>
                <a:cubicBezTo>
                  <a:pt x="-4920" y="352455"/>
                  <a:pt x="37080" y="253474"/>
                  <a:pt x="0" y="96131"/>
                </a:cubicBezTo>
                <a:close/>
              </a:path>
              <a:path w="4044892" h="576774" stroke="0" extrusionOk="0">
                <a:moveTo>
                  <a:pt x="0" y="96131"/>
                </a:moveTo>
                <a:cubicBezTo>
                  <a:pt x="-10612" y="39904"/>
                  <a:pt x="48631" y="4257"/>
                  <a:pt x="96131" y="0"/>
                </a:cubicBezTo>
                <a:cubicBezTo>
                  <a:pt x="318512" y="-49139"/>
                  <a:pt x="391106" y="13158"/>
                  <a:pt x="685033" y="0"/>
                </a:cubicBezTo>
                <a:cubicBezTo>
                  <a:pt x="978960" y="-13158"/>
                  <a:pt x="999142" y="6882"/>
                  <a:pt x="1273935" y="0"/>
                </a:cubicBezTo>
                <a:cubicBezTo>
                  <a:pt x="1548728" y="-6882"/>
                  <a:pt x="1628503" y="58843"/>
                  <a:pt x="1862837" y="0"/>
                </a:cubicBezTo>
                <a:cubicBezTo>
                  <a:pt x="2097171" y="-58843"/>
                  <a:pt x="2364469" y="4375"/>
                  <a:pt x="2490265" y="0"/>
                </a:cubicBezTo>
                <a:cubicBezTo>
                  <a:pt x="2616061" y="-4375"/>
                  <a:pt x="2830087" y="4510"/>
                  <a:pt x="2963588" y="0"/>
                </a:cubicBezTo>
                <a:cubicBezTo>
                  <a:pt x="3097089" y="-4510"/>
                  <a:pt x="3742808" y="9331"/>
                  <a:pt x="3948761" y="0"/>
                </a:cubicBezTo>
                <a:cubicBezTo>
                  <a:pt x="4003916" y="421"/>
                  <a:pt x="4036784" y="39015"/>
                  <a:pt x="4044892" y="96131"/>
                </a:cubicBezTo>
                <a:cubicBezTo>
                  <a:pt x="4066604" y="278004"/>
                  <a:pt x="3999698" y="389016"/>
                  <a:pt x="4044892" y="480643"/>
                </a:cubicBezTo>
                <a:cubicBezTo>
                  <a:pt x="4049369" y="545122"/>
                  <a:pt x="4005314" y="579243"/>
                  <a:pt x="3948761" y="576774"/>
                </a:cubicBezTo>
                <a:cubicBezTo>
                  <a:pt x="3737471" y="586636"/>
                  <a:pt x="3511493" y="516646"/>
                  <a:pt x="3359859" y="576774"/>
                </a:cubicBezTo>
                <a:cubicBezTo>
                  <a:pt x="3208225" y="636902"/>
                  <a:pt x="3054343" y="520388"/>
                  <a:pt x="2886536" y="576774"/>
                </a:cubicBezTo>
                <a:cubicBezTo>
                  <a:pt x="2718729" y="633160"/>
                  <a:pt x="2627006" y="554904"/>
                  <a:pt x="2413213" y="576774"/>
                </a:cubicBezTo>
                <a:cubicBezTo>
                  <a:pt x="2199420" y="598644"/>
                  <a:pt x="2033147" y="543484"/>
                  <a:pt x="1785784" y="576774"/>
                </a:cubicBezTo>
                <a:cubicBezTo>
                  <a:pt x="1538421" y="610064"/>
                  <a:pt x="1343410" y="548757"/>
                  <a:pt x="1158356" y="576774"/>
                </a:cubicBezTo>
                <a:cubicBezTo>
                  <a:pt x="973302" y="604791"/>
                  <a:pt x="793803" y="521794"/>
                  <a:pt x="646507" y="576774"/>
                </a:cubicBezTo>
                <a:cubicBezTo>
                  <a:pt x="499211" y="631754"/>
                  <a:pt x="355638" y="515836"/>
                  <a:pt x="96131" y="576774"/>
                </a:cubicBezTo>
                <a:cubicBezTo>
                  <a:pt x="50912" y="572759"/>
                  <a:pt x="-732" y="521899"/>
                  <a:pt x="0" y="480643"/>
                </a:cubicBezTo>
                <a:cubicBezTo>
                  <a:pt x="-15916" y="303527"/>
                  <a:pt x="26835" y="281731"/>
                  <a:pt x="0" y="96131"/>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5" name="Rectangle 14">
            <a:extLst>
              <a:ext uri="{FF2B5EF4-FFF2-40B4-BE49-F238E27FC236}">
                <a16:creationId xmlns:a16="http://schemas.microsoft.com/office/drawing/2014/main" id="{D327F363-E52C-14C1-F257-CC167869B0C7}"/>
              </a:ext>
            </a:extLst>
          </p:cNvPr>
          <p:cNvSpPr/>
          <p:nvPr/>
        </p:nvSpPr>
        <p:spPr>
          <a:xfrm>
            <a:off x="-517258" y="236386"/>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Luyện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đọc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lang="en-US" sz="3600" b="1" dirty="0" err="1">
                <a:solidFill>
                  <a:prstClr val="black"/>
                </a:solidFill>
                <a:latin typeface="Times New Roman" panose="02020603050405020304" pitchFamily="18" charset="0"/>
                <a:cs typeface="Times New Roman" panose="02020603050405020304" pitchFamily="18" charset="0"/>
                <a:sym typeface="Arial"/>
              </a:rPr>
              <a:t>đoạn</a:t>
            </a:r>
            <a:r>
              <a:rPr lang="en-US" sz="3600" b="1" dirty="0">
                <a:solidFill>
                  <a:prstClr val="black"/>
                </a:solidFill>
                <a:latin typeface="Times New Roman" panose="02020603050405020304" pitchFamily="18" charset="0"/>
                <a:cs typeface="Times New Roman" panose="02020603050405020304" pitchFamily="18" charset="0"/>
                <a:sym typeface="Arial"/>
              </a:rPr>
              <a:t> 2</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pic>
        <p:nvPicPr>
          <p:cNvPr id="18" name="Picture 17">
            <a:extLst>
              <a:ext uri="{FF2B5EF4-FFF2-40B4-BE49-F238E27FC236}">
                <a16:creationId xmlns:a16="http://schemas.microsoft.com/office/drawing/2014/main" id="{CF25D8F7-E1FA-2282-0D9A-5920B938AD99}"/>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800674" y="236386"/>
            <a:ext cx="614857" cy="686352"/>
          </a:xfrm>
          <a:prstGeom prst="rect">
            <a:avLst/>
          </a:prstGeom>
        </p:spPr>
      </p:pic>
      <p:pic>
        <p:nvPicPr>
          <p:cNvPr id="24" name="Picture 23">
            <a:extLst>
              <a:ext uri="{FF2B5EF4-FFF2-40B4-BE49-F238E27FC236}">
                <a16:creationId xmlns:a16="http://schemas.microsoft.com/office/drawing/2014/main" id="{6C47D77F-C469-B42D-1D5C-104768534219}"/>
              </a:ext>
            </a:extLst>
          </p:cNvPr>
          <p:cNvPicPr>
            <a:picLocks noChangeAspect="1"/>
          </p:cNvPicPr>
          <p:nvPr/>
        </p:nvPicPr>
        <p:blipFill>
          <a:blip r:embed="rId7"/>
          <a:stretch>
            <a:fillRect/>
          </a:stretch>
        </p:blipFill>
        <p:spPr>
          <a:xfrm>
            <a:off x="2677830" y="1195558"/>
            <a:ext cx="8441003" cy="3508522"/>
          </a:xfrm>
          <a:prstGeom prst="rect">
            <a:avLst/>
          </a:prstGeom>
        </p:spPr>
      </p:pic>
    </p:spTree>
    <p:extLst>
      <p:ext uri="{BB962C8B-B14F-4D97-AF65-F5344CB8AC3E}">
        <p14:creationId xmlns:p14="http://schemas.microsoft.com/office/powerpoint/2010/main" val="21949795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0C0CD-563E-70EF-5926-50DB9127DAC5}"/>
            </a:ext>
          </a:extLst>
        </p:cNvPr>
        <p:cNvGrpSpPr/>
        <p:nvPr/>
      </p:nvGrpSpPr>
      <p:grpSpPr>
        <a:xfrm>
          <a:off x="0" y="0"/>
          <a:ext cx="0" cy="0"/>
          <a:chOff x="0" y="0"/>
          <a:chExt cx="0" cy="0"/>
        </a:xfrm>
      </p:grpSpPr>
      <p:grpSp>
        <p:nvGrpSpPr>
          <p:cNvPr id="7" name="组合 6">
            <a:extLst>
              <a:ext uri="{FF2B5EF4-FFF2-40B4-BE49-F238E27FC236}">
                <a16:creationId xmlns:a16="http://schemas.microsoft.com/office/drawing/2014/main" id="{187DF9A2-2ACD-ABC5-98C8-B8AB2504C78D}"/>
              </a:ext>
            </a:extLst>
          </p:cNvPr>
          <p:cNvGrpSpPr/>
          <p:nvPr/>
        </p:nvGrpSpPr>
        <p:grpSpPr>
          <a:xfrm flipH="1">
            <a:off x="98392" y="4236720"/>
            <a:ext cx="3162968" cy="2621280"/>
            <a:chOff x="-139570" y="2601686"/>
            <a:chExt cx="4548283" cy="4256314"/>
          </a:xfrm>
        </p:grpSpPr>
        <p:pic>
          <p:nvPicPr>
            <p:cNvPr id="5" name="图片 4">
              <a:extLst>
                <a:ext uri="{FF2B5EF4-FFF2-40B4-BE49-F238E27FC236}">
                  <a16:creationId xmlns:a16="http://schemas.microsoft.com/office/drawing/2014/main" id="{7354EDCA-7FED-E512-A340-53620ED8A4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626A4700-8544-1EB4-B0AE-4225BF84BF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grpSp>
        <p:nvGrpSpPr>
          <p:cNvPr id="19" name="Group 18">
            <a:extLst>
              <a:ext uri="{FF2B5EF4-FFF2-40B4-BE49-F238E27FC236}">
                <a16:creationId xmlns:a16="http://schemas.microsoft.com/office/drawing/2014/main" id="{DECBA407-777A-1B36-DF28-126620B5B4E3}"/>
              </a:ext>
            </a:extLst>
          </p:cNvPr>
          <p:cNvGrpSpPr/>
          <p:nvPr/>
        </p:nvGrpSpPr>
        <p:grpSpPr>
          <a:xfrm rot="260226">
            <a:off x="3961073" y="5115014"/>
            <a:ext cx="5027923" cy="1987651"/>
            <a:chOff x="561349" y="4544613"/>
            <a:chExt cx="4171068" cy="1648917"/>
          </a:xfrm>
        </p:grpSpPr>
        <p:pic>
          <p:nvPicPr>
            <p:cNvPr id="20" name="Picture 19">
              <a:extLst>
                <a:ext uri="{FF2B5EF4-FFF2-40B4-BE49-F238E27FC236}">
                  <a16:creationId xmlns:a16="http://schemas.microsoft.com/office/drawing/2014/main" id="{D823CBA7-1968-96A1-FF44-69E2F3BBFBED}"/>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1" name="Picture 20">
              <a:extLst>
                <a:ext uri="{FF2B5EF4-FFF2-40B4-BE49-F238E27FC236}">
                  <a16:creationId xmlns:a16="http://schemas.microsoft.com/office/drawing/2014/main" id="{45584C73-B2F7-3236-FD6B-795B6F61A308}"/>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2" name="Picture 21">
              <a:extLst>
                <a:ext uri="{FF2B5EF4-FFF2-40B4-BE49-F238E27FC236}">
                  <a16:creationId xmlns:a16="http://schemas.microsoft.com/office/drawing/2014/main" id="{BBDCC272-5D8A-0417-DBA9-DAB9E3CBC1B3}"/>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3" name="Picture 22">
              <a:extLst>
                <a:ext uri="{FF2B5EF4-FFF2-40B4-BE49-F238E27FC236}">
                  <a16:creationId xmlns:a16="http://schemas.microsoft.com/office/drawing/2014/main" id="{1B4EE478-1176-83CC-AACF-582C2437A727}"/>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
        <p:nvSpPr>
          <p:cNvPr id="3" name="Teardrop 2">
            <a:extLst>
              <a:ext uri="{FF2B5EF4-FFF2-40B4-BE49-F238E27FC236}">
                <a16:creationId xmlns:a16="http://schemas.microsoft.com/office/drawing/2014/main" id="{9E7D1EBA-3107-DEE3-B6E8-C2B64742C126}"/>
              </a:ext>
            </a:extLst>
          </p:cNvPr>
          <p:cNvSpPr/>
          <p:nvPr/>
        </p:nvSpPr>
        <p:spPr>
          <a:xfrm>
            <a:off x="98393" y="134899"/>
            <a:ext cx="639744" cy="513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oiny" panose="02000903060500060000" pitchFamily="2" charset="0"/>
                <a:ea typeface="字魂20号-石头体"/>
                <a:cs typeface="Calibri" panose="020F0502020204030204" pitchFamily="34" charset="0"/>
                <a:sym typeface="Arial"/>
              </a:rPr>
              <a:t>3</a:t>
            </a:r>
          </a:p>
        </p:txBody>
      </p:sp>
      <p:sp>
        <p:nvSpPr>
          <p:cNvPr id="2" name="TextBox 1">
            <a:extLst>
              <a:ext uri="{FF2B5EF4-FFF2-40B4-BE49-F238E27FC236}">
                <a16:creationId xmlns:a16="http://schemas.microsoft.com/office/drawing/2014/main" id="{925D1072-BEE0-0002-151C-59F10F502544}"/>
              </a:ext>
            </a:extLst>
          </p:cNvPr>
          <p:cNvSpPr txBox="1"/>
          <p:nvPr/>
        </p:nvSpPr>
        <p:spPr>
          <a:xfrm>
            <a:off x="171222" y="360581"/>
            <a:ext cx="12061418" cy="347184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Bọ ngựa đồng ý, vung kiếm cắt vải, nhím ngăn:</a:t>
            </a:r>
            <a:endPar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Tất cả lại đi tìm người biết kẻ đường vạch trên vải. Lúc qua vườn chuối, Nhím trông thấy ốc sên bò trên lá, cứ mỗi quãng, ốc sên lại để lại phía sau một đường vạch. Nhím nói:</a:t>
            </a:r>
          </a:p>
        </p:txBody>
      </p:sp>
      <p:sp>
        <p:nvSpPr>
          <p:cNvPr id="8" name="TextBox 7">
            <a:extLst>
              <a:ext uri="{FF2B5EF4-FFF2-40B4-BE49-F238E27FC236}">
                <a16:creationId xmlns:a16="http://schemas.microsoft.com/office/drawing/2014/main" id="{7B573121-D6E2-6934-92AE-8414CD2CE237}"/>
              </a:ext>
            </a:extLst>
          </p:cNvPr>
          <p:cNvSpPr txBox="1"/>
          <p:nvPr/>
        </p:nvSpPr>
        <p:spPr>
          <a:xfrm>
            <a:off x="215405" y="1224944"/>
            <a:ext cx="7359383" cy="1015663"/>
          </a:xfrm>
          <a:prstGeom prst="rect">
            <a:avLst/>
          </a:prstGeom>
          <a:noFill/>
        </p:spPr>
        <p:txBody>
          <a:bodyPr wrap="square" rtlCol="0">
            <a:spAutoFit/>
          </a:bodyPr>
          <a:lstStyle/>
          <a:p>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Phải cắt đúng theo kích thước.</a:t>
            </a:r>
          </a:p>
          <a:p>
            <a:endParaRPr lang="en-US" sz="3000" dirty="0"/>
          </a:p>
        </p:txBody>
      </p:sp>
      <p:sp>
        <p:nvSpPr>
          <p:cNvPr id="12" name="TextBox 11">
            <a:extLst>
              <a:ext uri="{FF2B5EF4-FFF2-40B4-BE49-F238E27FC236}">
                <a16:creationId xmlns:a16="http://schemas.microsoft.com/office/drawing/2014/main" id="{B9C87BEE-639F-41FC-9424-4A4CC7BC6EBB}"/>
              </a:ext>
            </a:extLst>
          </p:cNvPr>
          <p:cNvSpPr txBox="1"/>
          <p:nvPr/>
        </p:nvSpPr>
        <p:spPr>
          <a:xfrm>
            <a:off x="98392" y="3912416"/>
            <a:ext cx="11684000" cy="553998"/>
          </a:xfrm>
          <a:prstGeom prst="rect">
            <a:avLst/>
          </a:prstGeom>
          <a:noFill/>
        </p:spPr>
        <p:txBody>
          <a:bodyPr wrap="square" rtlCol="0">
            <a:spAutoFit/>
          </a:bodyPr>
          <a:lstStyle/>
          <a:p>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Chúng tôi cần anh kẻ đường vạch để may áo ấm cho mọi người.</a:t>
            </a:r>
            <a:endParaRPr lang="en-US" sz="3000" dirty="0"/>
          </a:p>
        </p:txBody>
      </p:sp>
    </p:spTree>
    <p:extLst>
      <p:ext uri="{BB962C8B-B14F-4D97-AF65-F5344CB8AC3E}">
        <p14:creationId xmlns:p14="http://schemas.microsoft.com/office/powerpoint/2010/main" val="11318923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8">
                                            <p:txEl>
                                              <p:pRg st="0" end="0"/>
                                            </p:txEl>
                                          </p:spTgt>
                                        </p:tgtEl>
                                        <p:attrNameLst>
                                          <p:attrName>style.color</p:attrName>
                                        </p:attrNameLst>
                                      </p:cBhvr>
                                      <p:to>
                                        <a:srgbClr val="F92525"/>
                                      </p:to>
                                    </p:animClr>
                                    <p:animClr clrSpc="rgb" dir="cw">
                                      <p:cBhvr>
                                        <p:cTn id="7" dur="500" fill="hold"/>
                                        <p:tgtEl>
                                          <p:spTgt spid="8">
                                            <p:txEl>
                                              <p:pRg st="0" end="0"/>
                                            </p:txEl>
                                          </p:spTgt>
                                        </p:tgtEl>
                                        <p:attrNameLst>
                                          <p:attrName>fillcolor</p:attrName>
                                        </p:attrNameLst>
                                      </p:cBhvr>
                                      <p:to>
                                        <a:srgbClr val="F92525"/>
                                      </p:to>
                                    </p:animClr>
                                    <p:set>
                                      <p:cBhvr>
                                        <p:cTn id="8" dur="500" fill="hold"/>
                                        <p:tgtEl>
                                          <p:spTgt spid="8">
                                            <p:txEl>
                                              <p:pRg st="0" end="0"/>
                                            </p:txEl>
                                          </p:spTgt>
                                        </p:tgtEl>
                                        <p:attrNameLst>
                                          <p:attrName>fill.type</p:attrName>
                                        </p:attrNameLst>
                                      </p:cBhvr>
                                      <p:to>
                                        <p:strVal val="solid"/>
                                      </p:to>
                                    </p:set>
                                    <p:set>
                                      <p:cBhvr>
                                        <p:cTn id="9" dur="500" fill="hold"/>
                                        <p:tgtEl>
                                          <p:spTgt spid="8">
                                            <p:txEl>
                                              <p:pRg st="0" end="0"/>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12">
                                            <p:txEl>
                                              <p:pRg st="0" end="0"/>
                                            </p:txEl>
                                          </p:spTgt>
                                        </p:tgtEl>
                                        <p:attrNameLst>
                                          <p:attrName>style.color</p:attrName>
                                        </p:attrNameLst>
                                      </p:cBhvr>
                                      <p:to>
                                        <a:srgbClr val="F92525"/>
                                      </p:to>
                                    </p:animClr>
                                    <p:animClr clrSpc="rgb" dir="cw">
                                      <p:cBhvr>
                                        <p:cTn id="12" dur="500" fill="hold"/>
                                        <p:tgtEl>
                                          <p:spTgt spid="12">
                                            <p:txEl>
                                              <p:pRg st="0" end="0"/>
                                            </p:txEl>
                                          </p:spTgt>
                                        </p:tgtEl>
                                        <p:attrNameLst>
                                          <p:attrName>fillcolor</p:attrName>
                                        </p:attrNameLst>
                                      </p:cBhvr>
                                      <p:to>
                                        <a:srgbClr val="F92525"/>
                                      </p:to>
                                    </p:animClr>
                                    <p:set>
                                      <p:cBhvr>
                                        <p:cTn id="13" dur="500" fill="hold"/>
                                        <p:tgtEl>
                                          <p:spTgt spid="12">
                                            <p:txEl>
                                              <p:pRg st="0" end="0"/>
                                            </p:txEl>
                                          </p:spTgt>
                                        </p:tgtEl>
                                        <p:attrNameLst>
                                          <p:attrName>fill.type</p:attrName>
                                        </p:attrNameLst>
                                      </p:cBhvr>
                                      <p:to>
                                        <p:strVal val="solid"/>
                                      </p:to>
                                    </p:set>
                                    <p:set>
                                      <p:cBhvr>
                                        <p:cTn id="14" dur="500" fill="hold"/>
                                        <p:tgtEl>
                                          <p:spTgt spid="12">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FEDEC-B357-CD7B-0DE3-9BDDD6B85672}"/>
            </a:ext>
          </a:extLst>
        </p:cNvPr>
        <p:cNvGrpSpPr/>
        <p:nvPr/>
      </p:nvGrpSpPr>
      <p:grpSpPr>
        <a:xfrm>
          <a:off x="0" y="0"/>
          <a:ext cx="0" cy="0"/>
          <a:chOff x="0" y="0"/>
          <a:chExt cx="0" cy="0"/>
        </a:xfrm>
      </p:grpSpPr>
      <p:grpSp>
        <p:nvGrpSpPr>
          <p:cNvPr id="7" name="组合 6">
            <a:extLst>
              <a:ext uri="{FF2B5EF4-FFF2-40B4-BE49-F238E27FC236}">
                <a16:creationId xmlns:a16="http://schemas.microsoft.com/office/drawing/2014/main" id="{D62BFE02-F08C-289A-E18E-787DF184BC30}"/>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id="{998229A0-48A8-CBA1-4AE4-7324E22A81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A039DC4D-3661-A483-C9A2-15A1268C6471}"/>
                </a:ext>
              </a:extLst>
            </p:cNvPr>
            <p:cNvPicPr>
              <a:picLocks noChangeAspect="1"/>
            </p:cNvPicPr>
            <p:nvPr/>
          </p:nvPicPr>
          <p:blipFill rotWithShape="1">
            <a:blip r:embed="rId4">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14" name="Rectangle: Rounded Corners 43">
            <a:extLst>
              <a:ext uri="{FF2B5EF4-FFF2-40B4-BE49-F238E27FC236}">
                <a16:creationId xmlns:a16="http://schemas.microsoft.com/office/drawing/2014/main" id="{081E2E78-AC53-11C0-4F09-A1F4D14CE917}"/>
              </a:ext>
            </a:extLst>
          </p:cNvPr>
          <p:cNvSpPr/>
          <p:nvPr/>
        </p:nvSpPr>
        <p:spPr>
          <a:xfrm>
            <a:off x="1475102" y="275289"/>
            <a:ext cx="4044892" cy="576774"/>
          </a:xfrm>
          <a:custGeom>
            <a:avLst/>
            <a:gdLst>
              <a:gd name="connsiteX0" fmla="*/ 0 w 4044892"/>
              <a:gd name="connsiteY0" fmla="*/ 96131 h 576774"/>
              <a:gd name="connsiteX1" fmla="*/ 96131 w 4044892"/>
              <a:gd name="connsiteY1" fmla="*/ 0 h 576774"/>
              <a:gd name="connsiteX2" fmla="*/ 685033 w 4044892"/>
              <a:gd name="connsiteY2" fmla="*/ 0 h 576774"/>
              <a:gd name="connsiteX3" fmla="*/ 1119830 w 4044892"/>
              <a:gd name="connsiteY3" fmla="*/ 0 h 576774"/>
              <a:gd name="connsiteX4" fmla="*/ 1593153 w 4044892"/>
              <a:gd name="connsiteY4" fmla="*/ 0 h 576774"/>
              <a:gd name="connsiteX5" fmla="*/ 2027950 w 4044892"/>
              <a:gd name="connsiteY5" fmla="*/ 0 h 576774"/>
              <a:gd name="connsiteX6" fmla="*/ 2501273 w 4044892"/>
              <a:gd name="connsiteY6" fmla="*/ 0 h 576774"/>
              <a:gd name="connsiteX7" fmla="*/ 3090175 w 4044892"/>
              <a:gd name="connsiteY7" fmla="*/ 0 h 576774"/>
              <a:gd name="connsiteX8" fmla="*/ 3948761 w 4044892"/>
              <a:gd name="connsiteY8" fmla="*/ 0 h 576774"/>
              <a:gd name="connsiteX9" fmla="*/ 4044892 w 4044892"/>
              <a:gd name="connsiteY9" fmla="*/ 96131 h 576774"/>
              <a:gd name="connsiteX10" fmla="*/ 4044892 w 4044892"/>
              <a:gd name="connsiteY10" fmla="*/ 480643 h 576774"/>
              <a:gd name="connsiteX11" fmla="*/ 3948761 w 4044892"/>
              <a:gd name="connsiteY11" fmla="*/ 576774 h 576774"/>
              <a:gd name="connsiteX12" fmla="*/ 3359859 w 4044892"/>
              <a:gd name="connsiteY12" fmla="*/ 576774 h 576774"/>
              <a:gd name="connsiteX13" fmla="*/ 2886536 w 4044892"/>
              <a:gd name="connsiteY13" fmla="*/ 576774 h 576774"/>
              <a:gd name="connsiteX14" fmla="*/ 2413213 w 4044892"/>
              <a:gd name="connsiteY14" fmla="*/ 576774 h 576774"/>
              <a:gd name="connsiteX15" fmla="*/ 1785784 w 4044892"/>
              <a:gd name="connsiteY15" fmla="*/ 576774 h 576774"/>
              <a:gd name="connsiteX16" fmla="*/ 1196882 w 4044892"/>
              <a:gd name="connsiteY16" fmla="*/ 576774 h 576774"/>
              <a:gd name="connsiteX17" fmla="*/ 762086 w 4044892"/>
              <a:gd name="connsiteY17" fmla="*/ 576774 h 576774"/>
              <a:gd name="connsiteX18" fmla="*/ 96131 w 4044892"/>
              <a:gd name="connsiteY18" fmla="*/ 576774 h 576774"/>
              <a:gd name="connsiteX19" fmla="*/ 0 w 4044892"/>
              <a:gd name="connsiteY19" fmla="*/ 480643 h 576774"/>
              <a:gd name="connsiteX20" fmla="*/ 0 w 4044892"/>
              <a:gd name="connsiteY20"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4892" h="576774" fill="none" extrusionOk="0">
                <a:moveTo>
                  <a:pt x="0" y="96131"/>
                </a:moveTo>
                <a:cubicBezTo>
                  <a:pt x="-8140" y="56073"/>
                  <a:pt x="45648" y="3238"/>
                  <a:pt x="96131" y="0"/>
                </a:cubicBezTo>
                <a:cubicBezTo>
                  <a:pt x="257167" y="-59121"/>
                  <a:pt x="527064" y="46424"/>
                  <a:pt x="685033" y="0"/>
                </a:cubicBezTo>
                <a:cubicBezTo>
                  <a:pt x="843002" y="-46424"/>
                  <a:pt x="1006457" y="33224"/>
                  <a:pt x="1119830" y="0"/>
                </a:cubicBezTo>
                <a:cubicBezTo>
                  <a:pt x="1233203" y="-33224"/>
                  <a:pt x="1442782" y="31254"/>
                  <a:pt x="1593153" y="0"/>
                </a:cubicBezTo>
                <a:cubicBezTo>
                  <a:pt x="1743524" y="-31254"/>
                  <a:pt x="1911854" y="47879"/>
                  <a:pt x="2027950" y="0"/>
                </a:cubicBezTo>
                <a:cubicBezTo>
                  <a:pt x="2144046" y="-47879"/>
                  <a:pt x="2314085" y="22"/>
                  <a:pt x="2501273" y="0"/>
                </a:cubicBezTo>
                <a:cubicBezTo>
                  <a:pt x="2688461" y="-22"/>
                  <a:pt x="2941582" y="35268"/>
                  <a:pt x="3090175" y="0"/>
                </a:cubicBezTo>
                <a:cubicBezTo>
                  <a:pt x="3238768" y="-35268"/>
                  <a:pt x="3772374" y="52776"/>
                  <a:pt x="3948761" y="0"/>
                </a:cubicBezTo>
                <a:cubicBezTo>
                  <a:pt x="4014076" y="-8713"/>
                  <a:pt x="4053554" y="37132"/>
                  <a:pt x="4044892" y="96131"/>
                </a:cubicBezTo>
                <a:cubicBezTo>
                  <a:pt x="4045443" y="181108"/>
                  <a:pt x="4023553" y="371448"/>
                  <a:pt x="4044892" y="480643"/>
                </a:cubicBezTo>
                <a:cubicBezTo>
                  <a:pt x="4059324" y="540218"/>
                  <a:pt x="4010006" y="576508"/>
                  <a:pt x="3948761" y="576774"/>
                </a:cubicBezTo>
                <a:cubicBezTo>
                  <a:pt x="3782526" y="577013"/>
                  <a:pt x="3653256" y="507733"/>
                  <a:pt x="3359859" y="576774"/>
                </a:cubicBezTo>
                <a:cubicBezTo>
                  <a:pt x="3066462" y="645815"/>
                  <a:pt x="3022359" y="543505"/>
                  <a:pt x="2886536" y="576774"/>
                </a:cubicBezTo>
                <a:cubicBezTo>
                  <a:pt x="2750713" y="610043"/>
                  <a:pt x="2606009" y="524039"/>
                  <a:pt x="2413213" y="576774"/>
                </a:cubicBezTo>
                <a:cubicBezTo>
                  <a:pt x="2220417" y="629509"/>
                  <a:pt x="2008452" y="558115"/>
                  <a:pt x="1785784" y="576774"/>
                </a:cubicBezTo>
                <a:cubicBezTo>
                  <a:pt x="1563116" y="595433"/>
                  <a:pt x="1356913" y="530015"/>
                  <a:pt x="1196882" y="576774"/>
                </a:cubicBezTo>
                <a:cubicBezTo>
                  <a:pt x="1036851" y="623533"/>
                  <a:pt x="939543" y="567185"/>
                  <a:pt x="762086" y="576774"/>
                </a:cubicBezTo>
                <a:cubicBezTo>
                  <a:pt x="584629" y="586363"/>
                  <a:pt x="260967" y="550831"/>
                  <a:pt x="96131" y="576774"/>
                </a:cubicBezTo>
                <a:cubicBezTo>
                  <a:pt x="45538" y="586342"/>
                  <a:pt x="2514" y="547905"/>
                  <a:pt x="0" y="480643"/>
                </a:cubicBezTo>
                <a:cubicBezTo>
                  <a:pt x="-4920" y="352455"/>
                  <a:pt x="37080" y="253474"/>
                  <a:pt x="0" y="96131"/>
                </a:cubicBezTo>
                <a:close/>
              </a:path>
              <a:path w="4044892" h="576774" stroke="0" extrusionOk="0">
                <a:moveTo>
                  <a:pt x="0" y="96131"/>
                </a:moveTo>
                <a:cubicBezTo>
                  <a:pt x="-10612" y="39904"/>
                  <a:pt x="48631" y="4257"/>
                  <a:pt x="96131" y="0"/>
                </a:cubicBezTo>
                <a:cubicBezTo>
                  <a:pt x="318512" y="-49139"/>
                  <a:pt x="391106" y="13158"/>
                  <a:pt x="685033" y="0"/>
                </a:cubicBezTo>
                <a:cubicBezTo>
                  <a:pt x="978960" y="-13158"/>
                  <a:pt x="999142" y="6882"/>
                  <a:pt x="1273935" y="0"/>
                </a:cubicBezTo>
                <a:cubicBezTo>
                  <a:pt x="1548728" y="-6882"/>
                  <a:pt x="1628503" y="58843"/>
                  <a:pt x="1862837" y="0"/>
                </a:cubicBezTo>
                <a:cubicBezTo>
                  <a:pt x="2097171" y="-58843"/>
                  <a:pt x="2364469" y="4375"/>
                  <a:pt x="2490265" y="0"/>
                </a:cubicBezTo>
                <a:cubicBezTo>
                  <a:pt x="2616061" y="-4375"/>
                  <a:pt x="2830087" y="4510"/>
                  <a:pt x="2963588" y="0"/>
                </a:cubicBezTo>
                <a:cubicBezTo>
                  <a:pt x="3097089" y="-4510"/>
                  <a:pt x="3742808" y="9331"/>
                  <a:pt x="3948761" y="0"/>
                </a:cubicBezTo>
                <a:cubicBezTo>
                  <a:pt x="4003916" y="421"/>
                  <a:pt x="4036784" y="39015"/>
                  <a:pt x="4044892" y="96131"/>
                </a:cubicBezTo>
                <a:cubicBezTo>
                  <a:pt x="4066604" y="278004"/>
                  <a:pt x="3999698" y="389016"/>
                  <a:pt x="4044892" y="480643"/>
                </a:cubicBezTo>
                <a:cubicBezTo>
                  <a:pt x="4049369" y="545122"/>
                  <a:pt x="4005314" y="579243"/>
                  <a:pt x="3948761" y="576774"/>
                </a:cubicBezTo>
                <a:cubicBezTo>
                  <a:pt x="3737471" y="586636"/>
                  <a:pt x="3511493" y="516646"/>
                  <a:pt x="3359859" y="576774"/>
                </a:cubicBezTo>
                <a:cubicBezTo>
                  <a:pt x="3208225" y="636902"/>
                  <a:pt x="3054343" y="520388"/>
                  <a:pt x="2886536" y="576774"/>
                </a:cubicBezTo>
                <a:cubicBezTo>
                  <a:pt x="2718729" y="633160"/>
                  <a:pt x="2627006" y="554904"/>
                  <a:pt x="2413213" y="576774"/>
                </a:cubicBezTo>
                <a:cubicBezTo>
                  <a:pt x="2199420" y="598644"/>
                  <a:pt x="2033147" y="543484"/>
                  <a:pt x="1785784" y="576774"/>
                </a:cubicBezTo>
                <a:cubicBezTo>
                  <a:pt x="1538421" y="610064"/>
                  <a:pt x="1343410" y="548757"/>
                  <a:pt x="1158356" y="576774"/>
                </a:cubicBezTo>
                <a:cubicBezTo>
                  <a:pt x="973302" y="604791"/>
                  <a:pt x="793803" y="521794"/>
                  <a:pt x="646507" y="576774"/>
                </a:cubicBezTo>
                <a:cubicBezTo>
                  <a:pt x="499211" y="631754"/>
                  <a:pt x="355638" y="515836"/>
                  <a:pt x="96131" y="576774"/>
                </a:cubicBezTo>
                <a:cubicBezTo>
                  <a:pt x="50912" y="572759"/>
                  <a:pt x="-732" y="521899"/>
                  <a:pt x="0" y="480643"/>
                </a:cubicBezTo>
                <a:cubicBezTo>
                  <a:pt x="-15916" y="303527"/>
                  <a:pt x="26835" y="281731"/>
                  <a:pt x="0" y="96131"/>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5" name="Rectangle 14">
            <a:extLst>
              <a:ext uri="{FF2B5EF4-FFF2-40B4-BE49-F238E27FC236}">
                <a16:creationId xmlns:a16="http://schemas.microsoft.com/office/drawing/2014/main" id="{D8CE9893-8F99-BD83-C1D0-C9AF02822CE6}"/>
              </a:ext>
            </a:extLst>
          </p:cNvPr>
          <p:cNvSpPr/>
          <p:nvPr/>
        </p:nvSpPr>
        <p:spPr>
          <a:xfrm>
            <a:off x="-517258" y="236386"/>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Luyện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đọc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đoạn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3</a:t>
            </a:r>
          </a:p>
        </p:txBody>
      </p:sp>
      <p:pic>
        <p:nvPicPr>
          <p:cNvPr id="18" name="Picture 17">
            <a:extLst>
              <a:ext uri="{FF2B5EF4-FFF2-40B4-BE49-F238E27FC236}">
                <a16:creationId xmlns:a16="http://schemas.microsoft.com/office/drawing/2014/main" id="{18854C5A-B67A-5D82-6BBE-B17C25620B4E}"/>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800674" y="236386"/>
            <a:ext cx="614857" cy="686352"/>
          </a:xfrm>
          <a:prstGeom prst="rect">
            <a:avLst/>
          </a:prstGeom>
        </p:spPr>
      </p:pic>
      <p:pic>
        <p:nvPicPr>
          <p:cNvPr id="24" name="Picture 23">
            <a:extLst>
              <a:ext uri="{FF2B5EF4-FFF2-40B4-BE49-F238E27FC236}">
                <a16:creationId xmlns:a16="http://schemas.microsoft.com/office/drawing/2014/main" id="{167EE3CC-E72F-8EE7-7D8E-DF3479FF4C19}"/>
              </a:ext>
            </a:extLst>
          </p:cNvPr>
          <p:cNvPicPr>
            <a:picLocks noChangeAspect="1"/>
          </p:cNvPicPr>
          <p:nvPr/>
        </p:nvPicPr>
        <p:blipFill>
          <a:blip r:embed="rId7"/>
          <a:stretch>
            <a:fillRect/>
          </a:stretch>
        </p:blipFill>
        <p:spPr>
          <a:xfrm>
            <a:off x="2677830" y="1195558"/>
            <a:ext cx="8441003" cy="3508522"/>
          </a:xfrm>
          <a:prstGeom prst="rect">
            <a:avLst/>
          </a:prstGeom>
        </p:spPr>
      </p:pic>
    </p:spTree>
    <p:extLst>
      <p:ext uri="{BB962C8B-B14F-4D97-AF65-F5344CB8AC3E}">
        <p14:creationId xmlns:p14="http://schemas.microsoft.com/office/powerpoint/2010/main" val="419754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0C505-E526-CB9D-B9CE-F0467285A450}"/>
            </a:ext>
          </a:extLst>
        </p:cNvPr>
        <p:cNvGrpSpPr/>
        <p:nvPr/>
      </p:nvGrpSpPr>
      <p:grpSpPr>
        <a:xfrm>
          <a:off x="0" y="0"/>
          <a:ext cx="0" cy="0"/>
          <a:chOff x="0" y="0"/>
          <a:chExt cx="0" cy="0"/>
        </a:xfrm>
      </p:grpSpPr>
      <p:grpSp>
        <p:nvGrpSpPr>
          <p:cNvPr id="7" name="组合 6">
            <a:extLst>
              <a:ext uri="{FF2B5EF4-FFF2-40B4-BE49-F238E27FC236}">
                <a16:creationId xmlns:a16="http://schemas.microsoft.com/office/drawing/2014/main" id="{63178FE1-5BF6-CEEC-038E-5621C8E55139}"/>
              </a:ext>
            </a:extLst>
          </p:cNvPr>
          <p:cNvGrpSpPr/>
          <p:nvPr/>
        </p:nvGrpSpPr>
        <p:grpSpPr>
          <a:xfrm flipH="1">
            <a:off x="55309" y="5023634"/>
            <a:ext cx="2981127" cy="1834366"/>
            <a:chOff x="-139570" y="2601686"/>
            <a:chExt cx="4548283" cy="4256314"/>
          </a:xfrm>
        </p:grpSpPr>
        <p:pic>
          <p:nvPicPr>
            <p:cNvPr id="5" name="图片 4">
              <a:extLst>
                <a:ext uri="{FF2B5EF4-FFF2-40B4-BE49-F238E27FC236}">
                  <a16:creationId xmlns:a16="http://schemas.microsoft.com/office/drawing/2014/main" id="{F2325918-0157-7ED2-0DBF-64945A1BCA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3D016D1E-D828-BB8D-0C5A-11A8AB4134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grpSp>
        <p:nvGrpSpPr>
          <p:cNvPr id="19" name="Group 18">
            <a:extLst>
              <a:ext uri="{FF2B5EF4-FFF2-40B4-BE49-F238E27FC236}">
                <a16:creationId xmlns:a16="http://schemas.microsoft.com/office/drawing/2014/main" id="{95E13624-93FA-A0D2-CB8D-695D4F90BC38}"/>
              </a:ext>
            </a:extLst>
          </p:cNvPr>
          <p:cNvGrpSpPr/>
          <p:nvPr/>
        </p:nvGrpSpPr>
        <p:grpSpPr>
          <a:xfrm rot="260226">
            <a:off x="3961073" y="5115014"/>
            <a:ext cx="5027923" cy="1987651"/>
            <a:chOff x="561349" y="4544613"/>
            <a:chExt cx="4171068" cy="1648917"/>
          </a:xfrm>
        </p:grpSpPr>
        <p:pic>
          <p:nvPicPr>
            <p:cNvPr id="20" name="Picture 19">
              <a:extLst>
                <a:ext uri="{FF2B5EF4-FFF2-40B4-BE49-F238E27FC236}">
                  <a16:creationId xmlns:a16="http://schemas.microsoft.com/office/drawing/2014/main" id="{6508AD3D-FC47-428D-A32A-A163B861A9D1}"/>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1" name="Picture 20">
              <a:extLst>
                <a:ext uri="{FF2B5EF4-FFF2-40B4-BE49-F238E27FC236}">
                  <a16:creationId xmlns:a16="http://schemas.microsoft.com/office/drawing/2014/main" id="{78D9A192-DD55-5657-A51B-62871CC3ABF3}"/>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2" name="Picture 21">
              <a:extLst>
                <a:ext uri="{FF2B5EF4-FFF2-40B4-BE49-F238E27FC236}">
                  <a16:creationId xmlns:a16="http://schemas.microsoft.com/office/drawing/2014/main" id="{D6C45D84-5DB0-1757-458C-694D96F3ABC5}"/>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3" name="Picture 22">
              <a:extLst>
                <a:ext uri="{FF2B5EF4-FFF2-40B4-BE49-F238E27FC236}">
                  <a16:creationId xmlns:a16="http://schemas.microsoft.com/office/drawing/2014/main" id="{5CE82D54-17C3-43C2-8B7A-863CB8B018D8}"/>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
        <p:nvSpPr>
          <p:cNvPr id="3" name="Teardrop 2">
            <a:extLst>
              <a:ext uri="{FF2B5EF4-FFF2-40B4-BE49-F238E27FC236}">
                <a16:creationId xmlns:a16="http://schemas.microsoft.com/office/drawing/2014/main" id="{72EDFA07-42BC-CA87-5D23-12BCA3179352}"/>
              </a:ext>
            </a:extLst>
          </p:cNvPr>
          <p:cNvSpPr/>
          <p:nvPr/>
        </p:nvSpPr>
        <p:spPr>
          <a:xfrm>
            <a:off x="98393" y="134899"/>
            <a:ext cx="639744" cy="513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oiny" panose="02000903060500060000" pitchFamily="2" charset="0"/>
                <a:ea typeface="字魂20号-石头体"/>
                <a:cs typeface="Calibri" panose="020F0502020204030204" pitchFamily="34" charset="0"/>
                <a:sym typeface="Arial"/>
              </a:rPr>
              <a:t>4</a:t>
            </a:r>
          </a:p>
        </p:txBody>
      </p:sp>
      <p:sp>
        <p:nvSpPr>
          <p:cNvPr id="4" name="TextBox 3">
            <a:extLst>
              <a:ext uri="{FF2B5EF4-FFF2-40B4-BE49-F238E27FC236}">
                <a16:creationId xmlns:a16="http://schemas.microsoft.com/office/drawing/2014/main" id="{2872C2BF-0C58-FEB7-B0D6-D66965DA9A77}"/>
              </a:ext>
            </a:extLst>
          </p:cNvPr>
          <p:cNvSpPr txBox="1"/>
          <p:nvPr/>
        </p:nvSpPr>
        <p:spPr>
          <a:xfrm>
            <a:off x="55309" y="546427"/>
            <a:ext cx="11880247" cy="4833759"/>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Ốc sên nhận lời, bò lên tấm vải, vạch những đường rất rõ. Bây giờ chỉ còn thiếu người luồn kim giỏi. Tất cả lại đi tìm chim ổ dộc có biệt tài khâu vá.</a:t>
            </a:r>
            <a:endPar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Xưởng may áo ấm được dựng lên. </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just" defTabSz="914400" rtl="0" eaLnBrk="1" fontAlgn="auto" latinLnBrk="0" hangingPunct="1">
              <a:lnSpc>
                <a:spcPct val="130000"/>
              </a:lnSpc>
              <a:spcBef>
                <a:spcPts val="0"/>
              </a:spcBef>
              <a:spcAft>
                <a:spcPts val="0"/>
              </a:spcAft>
              <a:buClrTx/>
              <a:buSzTx/>
              <a:buFontTx/>
              <a:buNone/>
              <a:tabLst/>
              <a:defRPr/>
            </a:pPr>
            <a:endPar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30000"/>
              </a:lnSpc>
              <a:spcBef>
                <a:spcPts val="0"/>
              </a:spcBef>
              <a:spcAft>
                <a:spcPts val="0"/>
              </a:spcAft>
              <a:buClrTx/>
              <a:buSzTx/>
              <a:buFontTx/>
              <a:buNone/>
              <a:tabLst/>
              <a:defRPr/>
            </a:pPr>
            <a:endPar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 đông năm ấy, trong rừng ai cũng có áo ấm để mặc.</a:t>
            </a:r>
          </a:p>
          <a:p>
            <a:pPr marL="0" marR="0" lvl="0" indent="0" algn="just" defTabSz="914400" rtl="0" eaLnBrk="1" fontAlgn="auto" latinLnBrk="0" hangingPunct="1">
              <a:lnSpc>
                <a:spcPct val="130000"/>
              </a:lnSpc>
              <a:spcBef>
                <a:spcPts val="0"/>
              </a:spcBef>
              <a:spcAft>
                <a:spcPts val="0"/>
              </a:spcAft>
              <a:buClrTx/>
              <a:buSzTx/>
              <a:buFontTx/>
              <a:buNone/>
              <a:tabLst/>
              <a:defRPr/>
            </a:pPr>
            <a:endPar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16B8A6B2-F942-AD92-0177-F5E660511D31}"/>
              </a:ext>
            </a:extLst>
          </p:cNvPr>
          <p:cNvSpPr txBox="1"/>
          <p:nvPr/>
        </p:nvSpPr>
        <p:spPr>
          <a:xfrm>
            <a:off x="6660388" y="2391543"/>
            <a:ext cx="5907532" cy="553998"/>
          </a:xfrm>
          <a:prstGeom prst="rect">
            <a:avLst/>
          </a:prstGeom>
          <a:noFill/>
        </p:spPr>
        <p:txBody>
          <a:bodyPr wrap="square" rtlCol="0">
            <a:spAutoFit/>
          </a:bodyPr>
          <a:lstStyle/>
          <a:p>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Thỏ trải vải. Ốc sên kẻ đường</a:t>
            </a:r>
            <a:endParaRPr lang="en-US" sz="3000" dirty="0"/>
          </a:p>
        </p:txBody>
      </p:sp>
      <p:sp>
        <p:nvSpPr>
          <p:cNvPr id="10" name="TextBox 9">
            <a:extLst>
              <a:ext uri="{FF2B5EF4-FFF2-40B4-BE49-F238E27FC236}">
                <a16:creationId xmlns:a16="http://schemas.microsoft.com/office/drawing/2014/main" id="{44D833F1-10E3-2B2C-B6F1-58886DFEF82A}"/>
              </a:ext>
            </a:extLst>
          </p:cNvPr>
          <p:cNvSpPr txBox="1"/>
          <p:nvPr/>
        </p:nvSpPr>
        <p:spPr>
          <a:xfrm>
            <a:off x="55309" y="2942115"/>
            <a:ext cx="12081382" cy="1232773"/>
          </a:xfrm>
          <a:prstGeom prst="rect">
            <a:avLst/>
          </a:prstGeom>
          <a:noFill/>
        </p:spPr>
        <p:txBody>
          <a:bodyPr wrap="square" rtlCol="0">
            <a:spAutoFit/>
          </a:bodyPr>
          <a:lstStyle/>
          <a:p>
            <a:pPr>
              <a:lnSpc>
                <a:spcPct val="130000"/>
              </a:lnSpc>
            </a:pP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vạch.</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Bọ ngựa cắt vải theo vạch. Tằm xe chỉ. Nhím chắp vải, dùi lỗ. Đôi chim ổ dộc luồn kim, may áo…</a:t>
            </a:r>
          </a:p>
        </p:txBody>
      </p:sp>
    </p:spTree>
    <p:extLst>
      <p:ext uri="{BB962C8B-B14F-4D97-AF65-F5344CB8AC3E}">
        <p14:creationId xmlns:p14="http://schemas.microsoft.com/office/powerpoint/2010/main" val="18162960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òng dọc xây tổ">
            <a:hlinkClick r:id="" action="ppaction://media"/>
            <a:extLst>
              <a:ext uri="{FF2B5EF4-FFF2-40B4-BE49-F238E27FC236}">
                <a16:creationId xmlns:a16="http://schemas.microsoft.com/office/drawing/2014/main" id="{2C2CF156-8537-5B22-2D26-8BF22489E64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53080" y="0"/>
            <a:ext cx="5247640" cy="6710116"/>
          </a:xfrm>
          <a:prstGeom prst="rect">
            <a:avLst/>
          </a:prstGeom>
        </p:spPr>
      </p:pic>
    </p:spTree>
    <p:extLst>
      <p:ext uri="{BB962C8B-B14F-4D97-AF65-F5344CB8AC3E}">
        <p14:creationId xmlns:p14="http://schemas.microsoft.com/office/powerpoint/2010/main" val="203889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89E5F9-6F72-0F42-A23B-A7D7239B7C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9540" y="0"/>
            <a:ext cx="9207500" cy="6905625"/>
          </a:xfrm>
          <a:prstGeom prst="rect">
            <a:avLst/>
          </a:prstGeom>
        </p:spPr>
      </p:pic>
    </p:spTree>
    <p:extLst>
      <p:ext uri="{BB962C8B-B14F-4D97-AF65-F5344CB8AC3E}">
        <p14:creationId xmlns:p14="http://schemas.microsoft.com/office/powerpoint/2010/main" val="954395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4"/>
          <p:cNvPicPr preferRelativeResize="0"/>
          <p:nvPr/>
        </p:nvPicPr>
        <p:blipFill rotWithShape="1">
          <a:blip r:embed="rId8">
            <a:alphaModFix/>
          </a:blip>
          <a:srcRect/>
          <a:stretch/>
        </p:blipFill>
        <p:spPr>
          <a:xfrm>
            <a:off x="0" y="18057"/>
            <a:ext cx="12192000" cy="6854653"/>
          </a:xfrm>
          <a:prstGeom prst="rect">
            <a:avLst/>
          </a:prstGeom>
          <a:noFill/>
          <a:ln>
            <a:noFill/>
          </a:ln>
        </p:spPr>
      </p:pic>
      <p:pic>
        <p:nvPicPr>
          <p:cNvPr id="161" name="Google Shape;161;p4"/>
          <p:cNvPicPr preferRelativeResize="0"/>
          <p:nvPr/>
        </p:nvPicPr>
        <p:blipFill rotWithShape="1">
          <a:blip r:embed="rId9">
            <a:alphaModFix/>
          </a:blip>
          <a:srcRect t="6058" b="26526"/>
          <a:stretch/>
        </p:blipFill>
        <p:spPr>
          <a:xfrm>
            <a:off x="2105025" y="55643"/>
            <a:ext cx="8171767" cy="4476108"/>
          </a:xfrm>
          <a:prstGeom prst="rect">
            <a:avLst/>
          </a:prstGeom>
          <a:noFill/>
          <a:ln>
            <a:noFill/>
          </a:ln>
        </p:spPr>
      </p:pic>
      <p:grpSp>
        <p:nvGrpSpPr>
          <p:cNvPr id="163" name="Google Shape;163;p4"/>
          <p:cNvGrpSpPr/>
          <p:nvPr/>
        </p:nvGrpSpPr>
        <p:grpSpPr>
          <a:xfrm>
            <a:off x="4108450" y="4473015"/>
            <a:ext cx="4074863" cy="2218267"/>
            <a:chOff x="3081337" y="3354760"/>
            <a:chExt cx="3056147" cy="1663700"/>
          </a:xfrm>
        </p:grpSpPr>
        <p:pic>
          <p:nvPicPr>
            <p:cNvPr id="164" name="Google Shape;164;p4"/>
            <p:cNvPicPr preferRelativeResize="0"/>
            <p:nvPr/>
          </p:nvPicPr>
          <p:blipFill rotWithShape="1">
            <a:blip r:embed="rId10">
              <a:alphaModFix/>
            </a:blip>
            <a:srcRect/>
            <a:stretch/>
          </p:blipFill>
          <p:spPr>
            <a:xfrm>
              <a:off x="3081337" y="3354760"/>
              <a:ext cx="2938463" cy="1663700"/>
            </a:xfrm>
            <a:prstGeom prst="rect">
              <a:avLst/>
            </a:prstGeom>
            <a:noFill/>
            <a:ln>
              <a:noFill/>
            </a:ln>
          </p:spPr>
        </p:pic>
        <p:sp>
          <p:nvSpPr>
            <p:cNvPr id="165" name="Google Shape;165;p4"/>
            <p:cNvSpPr txBox="1"/>
            <p:nvPr/>
          </p:nvSpPr>
          <p:spPr>
            <a:xfrm>
              <a:off x="4258133" y="4052021"/>
              <a:ext cx="1879351" cy="523132"/>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US" sz="3733" b="1" kern="0" dirty="0">
                  <a:solidFill>
                    <a:srgbClr val="000000"/>
                  </a:solidFill>
                  <a:latin typeface="Times New Roman" panose="02020603050405020304" pitchFamily="18" charset="0"/>
                  <a:ea typeface="Calibri"/>
                  <a:cs typeface="Times New Roman" panose="02020603050405020304" pitchFamily="18" charset="0"/>
                  <a:sym typeface="Calibri"/>
                </a:rPr>
                <a:t>Con </a:t>
              </a:r>
              <a:r>
                <a:rPr lang="en-US" sz="3733" b="1" kern="0" dirty="0" err="1">
                  <a:solidFill>
                    <a:srgbClr val="000000"/>
                  </a:solidFill>
                  <a:latin typeface="Times New Roman" panose="02020603050405020304" pitchFamily="18" charset="0"/>
                  <a:ea typeface="Calibri"/>
                  <a:cs typeface="Times New Roman" panose="02020603050405020304" pitchFamily="18" charset="0"/>
                  <a:sym typeface="Calibri"/>
                </a:rPr>
                <a:t>ốc</a:t>
              </a:r>
              <a:r>
                <a:rPr lang="en-US" sz="3733" b="1" kern="0" dirty="0">
                  <a:solidFill>
                    <a:srgbClr val="000000"/>
                  </a:solidFill>
                  <a:latin typeface="Times New Roman" panose="02020603050405020304" pitchFamily="18" charset="0"/>
                  <a:ea typeface="Calibri"/>
                  <a:cs typeface="Times New Roman" panose="02020603050405020304" pitchFamily="18" charset="0"/>
                  <a:sym typeface="Calibri"/>
                </a:rPr>
                <a:t> </a:t>
              </a:r>
              <a:r>
                <a:rPr lang="en-US" sz="3733" b="1" kern="0" dirty="0" err="1">
                  <a:solidFill>
                    <a:srgbClr val="000000"/>
                  </a:solidFill>
                  <a:latin typeface="Times New Roman" panose="02020603050405020304" pitchFamily="18" charset="0"/>
                  <a:ea typeface="Calibri"/>
                  <a:cs typeface="Times New Roman" panose="02020603050405020304" pitchFamily="18" charset="0"/>
                  <a:sym typeface="Calibri"/>
                </a:rPr>
                <a:t>sên</a:t>
              </a:r>
              <a:endParaRPr sz="3733" b="1" kern="0" dirty="0">
                <a:solidFill>
                  <a:srgbClr val="000000"/>
                </a:solidFill>
                <a:latin typeface="Times New Roman" panose="02020603050405020304" pitchFamily="18" charset="0"/>
                <a:ea typeface="Calibri"/>
                <a:cs typeface="Times New Roman" panose="02020603050405020304" pitchFamily="18" charset="0"/>
                <a:sym typeface="Calibri"/>
              </a:endParaRPr>
            </a:p>
          </p:txBody>
        </p:sp>
      </p:grpSp>
      <p:grpSp>
        <p:nvGrpSpPr>
          <p:cNvPr id="166" name="Google Shape;166;p4"/>
          <p:cNvGrpSpPr/>
          <p:nvPr/>
        </p:nvGrpSpPr>
        <p:grpSpPr>
          <a:xfrm>
            <a:off x="146050" y="4479365"/>
            <a:ext cx="3917951" cy="2211916"/>
            <a:chOff x="109537" y="3359523"/>
            <a:chExt cx="2938463" cy="1658937"/>
          </a:xfrm>
        </p:grpSpPr>
        <p:pic>
          <p:nvPicPr>
            <p:cNvPr id="167" name="Google Shape;167;p4"/>
            <p:cNvPicPr preferRelativeResize="0"/>
            <p:nvPr/>
          </p:nvPicPr>
          <p:blipFill rotWithShape="1">
            <a:blip r:embed="rId11">
              <a:alphaModFix/>
            </a:blip>
            <a:srcRect/>
            <a:stretch/>
          </p:blipFill>
          <p:spPr>
            <a:xfrm>
              <a:off x="109537" y="3359523"/>
              <a:ext cx="2938463" cy="1658937"/>
            </a:xfrm>
            <a:prstGeom prst="rect">
              <a:avLst/>
            </a:prstGeom>
            <a:noFill/>
            <a:ln>
              <a:noFill/>
            </a:ln>
          </p:spPr>
        </p:pic>
        <p:sp>
          <p:nvSpPr>
            <p:cNvPr id="168" name="Google Shape;168;p4"/>
            <p:cNvSpPr txBox="1"/>
            <p:nvPr/>
          </p:nvSpPr>
          <p:spPr>
            <a:xfrm>
              <a:off x="1194453" y="4052021"/>
              <a:ext cx="1506804" cy="523132"/>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US" sz="3733" b="1" kern="0" dirty="0">
                  <a:solidFill>
                    <a:srgbClr val="000000"/>
                  </a:solidFill>
                  <a:latin typeface="Times New Roman" panose="02020603050405020304" pitchFamily="18" charset="0"/>
                  <a:ea typeface="Calibri"/>
                  <a:cs typeface="Times New Roman" panose="02020603050405020304" pitchFamily="18" charset="0"/>
                  <a:sym typeface="Calibri"/>
                </a:rPr>
                <a:t>Con </a:t>
              </a:r>
              <a:r>
                <a:rPr lang="en-US" sz="3733" b="1" kern="0" dirty="0" err="1">
                  <a:solidFill>
                    <a:srgbClr val="000000"/>
                  </a:solidFill>
                  <a:latin typeface="Times New Roman" panose="02020603050405020304" pitchFamily="18" charset="0"/>
                  <a:ea typeface="Calibri"/>
                  <a:cs typeface="Times New Roman" panose="02020603050405020304" pitchFamily="18" charset="0"/>
                  <a:sym typeface="Calibri"/>
                </a:rPr>
                <a:t>rùa</a:t>
              </a:r>
              <a:endParaRPr sz="3733" b="1" kern="0" dirty="0">
                <a:solidFill>
                  <a:srgbClr val="000000"/>
                </a:solidFill>
                <a:latin typeface="Times New Roman" panose="02020603050405020304" pitchFamily="18" charset="0"/>
                <a:ea typeface="Calibri"/>
                <a:cs typeface="Times New Roman" panose="02020603050405020304" pitchFamily="18" charset="0"/>
                <a:sym typeface="Calibri"/>
              </a:endParaRPr>
            </a:p>
          </p:txBody>
        </p:sp>
      </p:grpSp>
      <p:grpSp>
        <p:nvGrpSpPr>
          <p:cNvPr id="169" name="Google Shape;169;p4"/>
          <p:cNvGrpSpPr/>
          <p:nvPr/>
        </p:nvGrpSpPr>
        <p:grpSpPr>
          <a:xfrm>
            <a:off x="8026401" y="4496299"/>
            <a:ext cx="3909484" cy="2194983"/>
            <a:chOff x="6019800" y="3372223"/>
            <a:chExt cx="2932113" cy="1646237"/>
          </a:xfrm>
        </p:grpSpPr>
        <p:pic>
          <p:nvPicPr>
            <p:cNvPr id="170" name="Google Shape;170;p4"/>
            <p:cNvPicPr preferRelativeResize="0"/>
            <p:nvPr/>
          </p:nvPicPr>
          <p:blipFill rotWithShape="1">
            <a:blip r:embed="rId12">
              <a:alphaModFix/>
            </a:blip>
            <a:srcRect/>
            <a:stretch/>
          </p:blipFill>
          <p:spPr>
            <a:xfrm>
              <a:off x="6019800" y="3372223"/>
              <a:ext cx="2932113" cy="1646237"/>
            </a:xfrm>
            <a:prstGeom prst="rect">
              <a:avLst/>
            </a:prstGeom>
            <a:noFill/>
            <a:ln>
              <a:noFill/>
            </a:ln>
          </p:spPr>
        </p:pic>
        <p:sp>
          <p:nvSpPr>
            <p:cNvPr id="171" name="Google Shape;171;p4"/>
            <p:cNvSpPr txBox="1"/>
            <p:nvPr/>
          </p:nvSpPr>
          <p:spPr>
            <a:xfrm>
              <a:off x="7127662" y="4118721"/>
              <a:ext cx="1771741" cy="523132"/>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US" sz="3733" b="1" kern="0" dirty="0">
                  <a:solidFill>
                    <a:srgbClr val="000000"/>
                  </a:solidFill>
                  <a:latin typeface="Times New Roman" panose="02020603050405020304" pitchFamily="18" charset="0"/>
                  <a:ea typeface="Calibri"/>
                  <a:cs typeface="Times New Roman" panose="02020603050405020304" pitchFamily="18" charset="0"/>
                  <a:sym typeface="Calibri"/>
                </a:rPr>
                <a:t>Con </a:t>
              </a:r>
              <a:r>
                <a:rPr lang="en-US" sz="3733" b="1" kern="0" dirty="0" err="1">
                  <a:solidFill>
                    <a:srgbClr val="000000"/>
                  </a:solidFill>
                  <a:latin typeface="Times New Roman" panose="02020603050405020304" pitchFamily="18" charset="0"/>
                  <a:ea typeface="Calibri"/>
                  <a:cs typeface="Times New Roman" panose="02020603050405020304" pitchFamily="18" charset="0"/>
                  <a:sym typeface="Calibri"/>
                </a:rPr>
                <a:t>cua</a:t>
              </a:r>
              <a:endParaRPr sz="3733" b="1" kern="0" dirty="0">
                <a:solidFill>
                  <a:srgbClr val="000000"/>
                </a:solidFill>
                <a:latin typeface="Times New Roman" panose="02020603050405020304" pitchFamily="18" charset="0"/>
                <a:ea typeface="Calibri"/>
                <a:cs typeface="Times New Roman" panose="02020603050405020304" pitchFamily="18" charset="0"/>
                <a:sym typeface="Calibri"/>
              </a:endParaRPr>
            </a:p>
          </p:txBody>
        </p:sp>
      </p:grpSp>
      <p:pic>
        <p:nvPicPr>
          <p:cNvPr id="173" name="Google Shape;173;p4"/>
          <p:cNvPicPr preferRelativeResize="0"/>
          <p:nvPr/>
        </p:nvPicPr>
        <p:blipFill rotWithShape="1">
          <a:blip r:embed="rId13">
            <a:alphaModFix/>
          </a:blip>
          <a:srcRect/>
          <a:stretch/>
        </p:blipFill>
        <p:spPr>
          <a:xfrm>
            <a:off x="4064000" y="3958116"/>
            <a:ext cx="1789840" cy="2729165"/>
          </a:xfrm>
          <a:prstGeom prst="rect">
            <a:avLst/>
          </a:prstGeom>
          <a:noFill/>
          <a:ln>
            <a:noFill/>
          </a:ln>
        </p:spPr>
      </p:pic>
      <p:pic>
        <p:nvPicPr>
          <p:cNvPr id="176" name="Google Shape;176;p4"/>
          <p:cNvPicPr preferRelativeResize="0"/>
          <p:nvPr/>
        </p:nvPicPr>
        <p:blipFill rotWithShape="1">
          <a:blip r:embed="rId14">
            <a:alphaModFix/>
          </a:blip>
          <a:srcRect/>
          <a:stretch/>
        </p:blipFill>
        <p:spPr>
          <a:xfrm>
            <a:off x="508001" y="222861"/>
            <a:ext cx="1450068" cy="1797312"/>
          </a:xfrm>
          <a:prstGeom prst="rect">
            <a:avLst/>
          </a:prstGeom>
          <a:noFill/>
          <a:ln>
            <a:noFill/>
          </a:ln>
        </p:spPr>
      </p:pic>
      <p:sp>
        <p:nvSpPr>
          <p:cNvPr id="3" name="Rectangle 2">
            <a:hlinkClick r:id="rId15"/>
            <a:extLst>
              <a:ext uri="{FF2B5EF4-FFF2-40B4-BE49-F238E27FC236}">
                <a16:creationId xmlns:a16="http://schemas.microsoft.com/office/drawing/2014/main" id="{5085C0FE-CA41-00EA-E907-D45DBEF70C26}"/>
              </a:ext>
            </a:extLst>
          </p:cNvPr>
          <p:cNvSpPr/>
          <p:nvPr/>
        </p:nvSpPr>
        <p:spPr>
          <a:xfrm>
            <a:off x="362767" y="7158399"/>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a:solidFill>
                  <a:srgbClr val="FFFFFF"/>
                </a:solidFill>
                <a:latin typeface="Arial"/>
                <a:sym typeface="Arial"/>
              </a:rPr>
              <a:t>Nhận nhiều game hay tại đây</a:t>
            </a:r>
          </a:p>
        </p:txBody>
      </p:sp>
      <p:sp>
        <p:nvSpPr>
          <p:cNvPr id="6" name="Google Shape;138;p3">
            <a:extLst>
              <a:ext uri="{FF2B5EF4-FFF2-40B4-BE49-F238E27FC236}">
                <a16:creationId xmlns:a16="http://schemas.microsoft.com/office/drawing/2014/main" id="{91B96C3B-217F-2865-132D-D0D45F9B59DE}"/>
              </a:ext>
            </a:extLst>
          </p:cNvPr>
          <p:cNvSpPr txBox="1"/>
          <p:nvPr/>
        </p:nvSpPr>
        <p:spPr>
          <a:xfrm>
            <a:off x="3451549" y="854085"/>
            <a:ext cx="5994400" cy="3098230"/>
          </a:xfrm>
          <a:prstGeom prst="rect">
            <a:avLst/>
          </a:prstGeom>
          <a:noFill/>
          <a:ln>
            <a:noFill/>
          </a:ln>
        </p:spPr>
        <p:txBody>
          <a:bodyPr spcFirstLastPara="1" wrap="square" lIns="121900" tIns="60933" rIns="121900" bIns="60933" anchor="t" anchorCtr="0">
            <a:spAutoFit/>
          </a:bodyPr>
          <a:lstStyle/>
          <a:p>
            <a:pPr indent="609585" algn="just" defTabSz="1219170">
              <a:spcAft>
                <a:spcPts val="800"/>
              </a:spcAft>
              <a:buClr>
                <a:srgbClr val="000000"/>
              </a:buClr>
            </a:pPr>
            <a:r>
              <a:rPr lang="en-US" sz="3200" b="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Cái</a:t>
            </a:r>
            <a:r>
              <a:rPr lang="en-US" sz="32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b="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vỏ</a:t>
            </a:r>
            <a:r>
              <a:rPr lang="en-US" sz="32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b="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rất</a:t>
            </a:r>
            <a:r>
              <a:rPr lang="en-US" sz="32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b="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cứng</a:t>
            </a:r>
            <a:endParaRPr lang="en-US" sz="32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a:p>
            <a:pPr indent="609585" algn="just" defTabSz="1219170">
              <a:spcAft>
                <a:spcPts val="800"/>
              </a:spcAft>
              <a:buClr>
                <a:srgbClr val="000000"/>
              </a:buClr>
            </a:pPr>
            <a:r>
              <a:rPr lang="en-US" sz="3200" b="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Miệng</a:t>
            </a:r>
            <a:r>
              <a:rPr lang="en-US" sz="32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b="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bò</a:t>
            </a:r>
            <a:r>
              <a:rPr lang="en-US" sz="32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b="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dọc</a:t>
            </a:r>
            <a:r>
              <a:rPr lang="en-US" sz="32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b="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ngang</a:t>
            </a:r>
            <a:endParaRPr lang="en-US" sz="32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a:p>
            <a:pPr indent="609585" algn="just" defTabSz="1219170">
              <a:spcAft>
                <a:spcPts val="800"/>
              </a:spcAft>
              <a:buClr>
                <a:srgbClr val="000000"/>
              </a:buClr>
            </a:pPr>
            <a:r>
              <a:rPr lang="en-US" sz="3200" b="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Đi</a:t>
            </a:r>
            <a:r>
              <a:rPr lang="en-US" sz="32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b="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đâu</a:t>
            </a:r>
            <a:r>
              <a:rPr lang="en-US" sz="32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b="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cũng</a:t>
            </a:r>
            <a:r>
              <a:rPr lang="en-US" sz="32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b="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mang</a:t>
            </a:r>
            <a:endParaRPr lang="en-US" sz="32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a:p>
            <a:pPr indent="609585" algn="just" defTabSz="1219170">
              <a:spcAft>
                <a:spcPts val="800"/>
              </a:spcAft>
              <a:buClr>
                <a:srgbClr val="000000"/>
              </a:buClr>
            </a:pPr>
            <a:r>
              <a:rPr lang="en-US" sz="3200" b="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Cái</a:t>
            </a:r>
            <a:r>
              <a:rPr lang="en-US" sz="32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b="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nhà</a:t>
            </a:r>
            <a:r>
              <a:rPr lang="en-US" sz="32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b="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theo</a:t>
            </a:r>
            <a:r>
              <a:rPr lang="en-US" sz="32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b="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đấy</a:t>
            </a:r>
            <a:r>
              <a:rPr lang="en-US" sz="32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a:t>
            </a:r>
          </a:p>
          <a:p>
            <a:pPr indent="609585" algn="just" defTabSz="1219170">
              <a:spcAft>
                <a:spcPts val="800"/>
              </a:spcAft>
              <a:buClr>
                <a:srgbClr val="000000"/>
              </a:buClr>
            </a:pPr>
            <a:r>
              <a:rPr lang="en-US" sz="32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b="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Là</a:t>
            </a:r>
            <a:r>
              <a:rPr lang="en-US" sz="32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con </a:t>
            </a:r>
            <a:r>
              <a:rPr lang="en-US" sz="3200" b="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gì</a:t>
            </a:r>
            <a:r>
              <a:rPr lang="en-US" sz="32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p>
        </p:txBody>
      </p:sp>
      <p:pic>
        <p:nvPicPr>
          <p:cNvPr id="8" name="tt1">
            <a:hlinkClick r:id="" action="ppaction://media"/>
            <a:extLst>
              <a:ext uri="{FF2B5EF4-FFF2-40B4-BE49-F238E27FC236}">
                <a16:creationId xmlns:a16="http://schemas.microsoft.com/office/drawing/2014/main" id="{0F82516A-9D58-E2AA-8CA2-B826608EDA3C}"/>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795524" y="4278522"/>
            <a:ext cx="541867" cy="541867"/>
          </a:xfrm>
          <a:prstGeom prst="rect">
            <a:avLst/>
          </a:prstGeom>
        </p:spPr>
      </p:pic>
      <p:sp>
        <p:nvSpPr>
          <p:cNvPr id="2" name="WordArt 37">
            <a:extLst>
              <a:ext uri="{FF2B5EF4-FFF2-40B4-BE49-F238E27FC236}">
                <a16:creationId xmlns:a16="http://schemas.microsoft.com/office/drawing/2014/main" id="{C2F39DCE-5858-AC7A-0C0E-AB86CBC467DD}"/>
              </a:ext>
            </a:extLst>
          </p:cNvPr>
          <p:cNvSpPr>
            <a:spLocks noChangeArrowheads="1" noChangeShapeType="1" noTextEdit="1"/>
          </p:cNvSpPr>
          <p:nvPr/>
        </p:nvSpPr>
        <p:spPr bwMode="auto">
          <a:xfrm>
            <a:off x="10827263" y="702809"/>
            <a:ext cx="666750" cy="74295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rPr>
              <a:t>5</a:t>
            </a:r>
          </a:p>
        </p:txBody>
      </p:sp>
      <p:sp>
        <p:nvSpPr>
          <p:cNvPr id="4" name="WordArt 36">
            <a:extLst>
              <a:ext uri="{FF2B5EF4-FFF2-40B4-BE49-F238E27FC236}">
                <a16:creationId xmlns:a16="http://schemas.microsoft.com/office/drawing/2014/main" id="{C65B9A5A-AA45-1515-F79A-20E62AE0CB0F}"/>
              </a:ext>
            </a:extLst>
          </p:cNvPr>
          <p:cNvSpPr>
            <a:spLocks noChangeArrowheads="1" noChangeShapeType="1" noTextEdit="1"/>
          </p:cNvSpPr>
          <p:nvPr/>
        </p:nvSpPr>
        <p:spPr bwMode="auto">
          <a:xfrm>
            <a:off x="10772963" y="664146"/>
            <a:ext cx="666750" cy="74295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rPr>
              <a:t>4</a:t>
            </a:r>
          </a:p>
        </p:txBody>
      </p:sp>
      <p:sp>
        <p:nvSpPr>
          <p:cNvPr id="5" name="WordArt 35">
            <a:extLst>
              <a:ext uri="{FF2B5EF4-FFF2-40B4-BE49-F238E27FC236}">
                <a16:creationId xmlns:a16="http://schemas.microsoft.com/office/drawing/2014/main" id="{A91422A2-EF60-6AA6-FF68-D72A01620AEC}"/>
              </a:ext>
            </a:extLst>
          </p:cNvPr>
          <p:cNvSpPr>
            <a:spLocks noChangeArrowheads="1" noChangeShapeType="1" noTextEdit="1"/>
          </p:cNvSpPr>
          <p:nvPr/>
        </p:nvSpPr>
        <p:spPr bwMode="auto">
          <a:xfrm>
            <a:off x="10827263" y="737573"/>
            <a:ext cx="666750" cy="74295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rPr>
              <a:t>3</a:t>
            </a:r>
          </a:p>
        </p:txBody>
      </p:sp>
      <p:sp>
        <p:nvSpPr>
          <p:cNvPr id="7" name="WordArt 34">
            <a:extLst>
              <a:ext uri="{FF2B5EF4-FFF2-40B4-BE49-F238E27FC236}">
                <a16:creationId xmlns:a16="http://schemas.microsoft.com/office/drawing/2014/main" id="{63F40A2D-7D21-94DC-B3FE-359982953ED9}"/>
              </a:ext>
            </a:extLst>
          </p:cNvPr>
          <p:cNvSpPr>
            <a:spLocks noChangeArrowheads="1" noChangeShapeType="1" noTextEdit="1"/>
          </p:cNvSpPr>
          <p:nvPr/>
        </p:nvSpPr>
        <p:spPr bwMode="auto">
          <a:xfrm>
            <a:off x="10845663" y="747909"/>
            <a:ext cx="666750" cy="74295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rPr>
              <a:t>2</a:t>
            </a:r>
          </a:p>
        </p:txBody>
      </p:sp>
      <p:sp>
        <p:nvSpPr>
          <p:cNvPr id="9" name="WordArt 33">
            <a:extLst>
              <a:ext uri="{FF2B5EF4-FFF2-40B4-BE49-F238E27FC236}">
                <a16:creationId xmlns:a16="http://schemas.microsoft.com/office/drawing/2014/main" id="{343E65E1-97C1-420D-203E-BE766E02CE52}"/>
              </a:ext>
            </a:extLst>
          </p:cNvPr>
          <p:cNvSpPr>
            <a:spLocks noChangeArrowheads="1" noChangeShapeType="1" noTextEdit="1"/>
          </p:cNvSpPr>
          <p:nvPr/>
        </p:nvSpPr>
        <p:spPr bwMode="auto">
          <a:xfrm>
            <a:off x="10789431" y="650676"/>
            <a:ext cx="666750" cy="74295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rPr>
              <a:t>1</a:t>
            </a:r>
          </a:p>
        </p:txBody>
      </p:sp>
      <p:grpSp>
        <p:nvGrpSpPr>
          <p:cNvPr id="10" name="Group 48">
            <a:extLst>
              <a:ext uri="{FF2B5EF4-FFF2-40B4-BE49-F238E27FC236}">
                <a16:creationId xmlns:a16="http://schemas.microsoft.com/office/drawing/2014/main" id="{41975EC0-F41F-30FA-6301-C6F4019FB528}"/>
              </a:ext>
            </a:extLst>
          </p:cNvPr>
          <p:cNvGrpSpPr/>
          <p:nvPr/>
        </p:nvGrpSpPr>
        <p:grpSpPr bwMode="auto">
          <a:xfrm>
            <a:off x="10176360" y="342129"/>
            <a:ext cx="1752600" cy="1752600"/>
            <a:chOff x="4320" y="2928"/>
            <a:chExt cx="1104" cy="1104"/>
          </a:xfrm>
        </p:grpSpPr>
        <p:sp>
          <p:nvSpPr>
            <p:cNvPr id="11" name="AutoShape 49">
              <a:extLst>
                <a:ext uri="{FF2B5EF4-FFF2-40B4-BE49-F238E27FC236}">
                  <a16:creationId xmlns:a16="http://schemas.microsoft.com/office/drawing/2014/main" id="{C5142346-E359-80CB-66E3-58AC8E9ED6B7}"/>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6000" b="1">
                <a:solidFill>
                  <a:srgbClr val="FF0066"/>
                </a:solidFill>
                <a:latin typeface=".VnHelvetInsH" pitchFamily="34" charset="0"/>
              </a:endParaRPr>
            </a:p>
          </p:txBody>
        </p:sp>
        <p:sp>
          <p:nvSpPr>
            <p:cNvPr id="12" name="WordArt 50">
              <a:extLst>
                <a:ext uri="{FF2B5EF4-FFF2-40B4-BE49-F238E27FC236}">
                  <a16:creationId xmlns:a16="http://schemas.microsoft.com/office/drawing/2014/main" id="{F3CC95B4-50C4-9264-3AE7-A99B77984CEC}"/>
                </a:ext>
              </a:extLst>
            </p:cNvPr>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err="1">
                  <a:ln w="9525">
                    <a:solidFill>
                      <a:srgbClr val="000000"/>
                    </a:solidFill>
                    <a:round/>
                  </a:ln>
                  <a:solidFill>
                    <a:srgbClr val="000000"/>
                  </a:solidFill>
                  <a:latin typeface="Times New Roman" panose="02020603050405020304" pitchFamily="18" charset="0"/>
                  <a:cs typeface="Times New Roman" panose="02020603050405020304" pitchFamily="18" charset="0"/>
                </a:rPr>
                <a:t>Hết</a:t>
              </a:r>
              <a:r>
                <a:rPr lang="en-US" sz="3600" kern="10" dirty="0">
                  <a:ln w="9525">
                    <a:solidFill>
                      <a:srgbClr val="000000"/>
                    </a:solidFill>
                    <a:round/>
                  </a:ln>
                  <a:solidFill>
                    <a:srgbClr val="000000"/>
                  </a:solidFill>
                  <a:latin typeface="Times New Roman" panose="02020603050405020304" pitchFamily="18" charset="0"/>
                  <a:cs typeface="Times New Roman" panose="02020603050405020304" pitchFamily="18" charset="0"/>
                </a:rPr>
                <a:t> </a:t>
              </a:r>
              <a:r>
                <a:rPr lang="en-US" sz="3600" kern="10" dirty="0" err="1">
                  <a:ln w="9525">
                    <a:solidFill>
                      <a:srgbClr val="000000"/>
                    </a:solidFill>
                    <a:round/>
                  </a:ln>
                  <a:solidFill>
                    <a:srgbClr val="000000"/>
                  </a:solidFill>
                  <a:latin typeface="Times New Roman" panose="02020603050405020304" pitchFamily="18" charset="0"/>
                  <a:cs typeface="Times New Roman" panose="02020603050405020304" pitchFamily="18" charset="0"/>
                </a:rPr>
                <a:t>giờ</a:t>
              </a:r>
              <a:endParaRPr lang="en-US" sz="3600" kern="10" dirty="0">
                <a:ln w="9525">
                  <a:solidFill>
                    <a:srgbClr val="000000"/>
                  </a:solidFill>
                  <a:round/>
                </a:ln>
                <a:solidFill>
                  <a:srgbClr val="000000"/>
                </a:solidFill>
                <a:latin typeface="Times New Roman" panose="02020603050405020304" pitchFamily="18" charset="0"/>
                <a:cs typeface="Times New Roman" panose="02020603050405020304" pitchFamily="18"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113"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subTnLst>
                                    <p:audio>
                                      <p:cMediaNode vol="100000">
                                        <p:cTn display="0" masterRel="sameClick">
                                          <p:stCondLst>
                                            <p:cond evt="begin" delay="0">
                                              <p:tn val="9"/>
                                            </p:cond>
                                          </p:stCondLst>
                                          <p:endCondLst>
                                            <p:cond evt="onStopAudio" delay="0">
                                              <p:tgtEl>
                                                <p:sldTgt/>
                                              </p:tgtEl>
                                            </p:cond>
                                          </p:endCondLst>
                                        </p:cTn>
                                        <p:tgtEl>
                                          <p:sndTgt r:embed="rId5" name="camera.wav"/>
                                        </p:tgtEl>
                                      </p:cMediaNode>
                                    </p:audio>
                                  </p:subTnLst>
                                </p:cTn>
                              </p:par>
                            </p:childTnLst>
                          </p:cTn>
                        </p:par>
                        <p:par>
                          <p:cTn id="12" fill="hold">
                            <p:stCondLst>
                              <p:cond delay="500"/>
                            </p:stCondLst>
                            <p:childTnLst>
                              <p:par>
                                <p:cTn id="13" presetID="53" presetClass="exit" presetSubtype="16" fill="hold" nodeType="afterEffect">
                                  <p:stCondLst>
                                    <p:cond delay="0"/>
                                  </p:stCondLst>
                                  <p:childTnLst>
                                    <p:anim calcmode="lin" valueType="num">
                                      <p:cBhvr>
                                        <p:cTn id="14" dur="500"/>
                                        <p:tgtEl>
                                          <p:spTgt spid="2"/>
                                        </p:tgtEl>
                                        <p:attrNameLst>
                                          <p:attrName>ppt_w</p:attrName>
                                        </p:attrNameLst>
                                      </p:cBhvr>
                                      <p:tavLst>
                                        <p:tav tm="0">
                                          <p:val>
                                            <p:strVal val="ppt_w"/>
                                          </p:val>
                                        </p:tav>
                                        <p:tav tm="100000">
                                          <p:val>
                                            <p:fltVal val="0"/>
                                          </p:val>
                                        </p:tav>
                                      </p:tavLst>
                                    </p:anim>
                                    <p:anim calcmode="lin" valueType="num">
                                      <p:cBhvr>
                                        <p:cTn id="15" dur="500"/>
                                        <p:tgtEl>
                                          <p:spTgt spid="2"/>
                                        </p:tgtEl>
                                        <p:attrNameLst>
                                          <p:attrName>ppt_h</p:attrName>
                                        </p:attrNameLst>
                                      </p:cBhvr>
                                      <p:tavLst>
                                        <p:tav tm="0">
                                          <p:val>
                                            <p:strVal val="ppt_h"/>
                                          </p:val>
                                        </p:tav>
                                        <p:tav tm="100000">
                                          <p:val>
                                            <p:fltVal val="0"/>
                                          </p:val>
                                        </p:tav>
                                      </p:tavLst>
                                    </p:anim>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par>
                          <p:cTn id="18" fill="hold">
                            <p:stCondLst>
                              <p:cond delay="1000"/>
                            </p:stCondLst>
                            <p:childTnLst>
                              <p:par>
                                <p:cTn id="19" presetID="9"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500"/>
                                        <p:tgtEl>
                                          <p:spTgt spid="4"/>
                                        </p:tgtEl>
                                      </p:cBhvr>
                                    </p:animEffect>
                                  </p:childTnLst>
                                  <p:subTnLst>
                                    <p:audio>
                                      <p:cMediaNode vol="100000">
                                        <p:cTn display="0" masterRel="sameClick">
                                          <p:stCondLst>
                                            <p:cond evt="begin" delay="0">
                                              <p:tn val="19"/>
                                            </p:cond>
                                          </p:stCondLst>
                                          <p:endCondLst>
                                            <p:cond evt="onStopAudio" delay="0">
                                              <p:tgtEl>
                                                <p:sldTgt/>
                                              </p:tgtEl>
                                            </p:cond>
                                          </p:endCondLst>
                                        </p:cTn>
                                        <p:tgtEl>
                                          <p:sndTgt r:embed="rId5" name="camera.wav"/>
                                        </p:tgtEl>
                                      </p:cMediaNode>
                                    </p:audio>
                                  </p:subTnLst>
                                </p:cTn>
                              </p:par>
                            </p:childTnLst>
                          </p:cTn>
                        </p:par>
                        <p:par>
                          <p:cTn id="22" fill="hold">
                            <p:stCondLst>
                              <p:cond delay="1500"/>
                            </p:stCondLst>
                            <p:childTnLst>
                              <p:par>
                                <p:cTn id="23" presetID="53" presetClass="exit" presetSubtype="16" fill="hold" nodeType="afterEffect">
                                  <p:stCondLst>
                                    <p:cond delay="0"/>
                                  </p:stCondLst>
                                  <p:childTnLst>
                                    <p:anim calcmode="lin" valueType="num">
                                      <p:cBhvr>
                                        <p:cTn id="24" dur="500"/>
                                        <p:tgtEl>
                                          <p:spTgt spid="4"/>
                                        </p:tgtEl>
                                        <p:attrNameLst>
                                          <p:attrName>ppt_w</p:attrName>
                                        </p:attrNameLst>
                                      </p:cBhvr>
                                      <p:tavLst>
                                        <p:tav tm="0">
                                          <p:val>
                                            <p:strVal val="ppt_w"/>
                                          </p:val>
                                        </p:tav>
                                        <p:tav tm="100000">
                                          <p:val>
                                            <p:fltVal val="0"/>
                                          </p:val>
                                        </p:tav>
                                      </p:tavLst>
                                    </p:anim>
                                    <p:anim calcmode="lin" valueType="num">
                                      <p:cBhvr>
                                        <p:cTn id="25" dur="500"/>
                                        <p:tgtEl>
                                          <p:spTgt spid="4"/>
                                        </p:tgtEl>
                                        <p:attrNameLst>
                                          <p:attrName>ppt_h</p:attrName>
                                        </p:attrNameLst>
                                      </p:cBhvr>
                                      <p:tavLst>
                                        <p:tav tm="0">
                                          <p:val>
                                            <p:strVal val="ppt_h"/>
                                          </p:val>
                                        </p:tav>
                                        <p:tav tm="100000">
                                          <p:val>
                                            <p:fltVal val="0"/>
                                          </p:val>
                                        </p:tav>
                                      </p:tavLst>
                                    </p:anim>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childTnLst>
                          </p:cTn>
                        </p:par>
                        <p:par>
                          <p:cTn id="28" fill="hold">
                            <p:stCondLst>
                              <p:cond delay="2000"/>
                            </p:stCondLst>
                            <p:childTnLst>
                              <p:par>
                                <p:cTn id="29" presetID="9" presetClass="entr" presetSubtype="0"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dissolve">
                                      <p:cBhvr>
                                        <p:cTn id="31" dur="500"/>
                                        <p:tgtEl>
                                          <p:spTgt spid="5"/>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5" name="camera.wav"/>
                                        </p:tgtEl>
                                      </p:cMediaNode>
                                    </p:audio>
                                  </p:subTnLst>
                                </p:cTn>
                              </p:par>
                            </p:childTnLst>
                          </p:cTn>
                        </p:par>
                        <p:par>
                          <p:cTn id="32" fill="hold">
                            <p:stCondLst>
                              <p:cond delay="2500"/>
                            </p:stCondLst>
                            <p:childTnLst>
                              <p:par>
                                <p:cTn id="33" presetID="53" presetClass="exit" presetSubtype="16" fill="hold" nodeType="afterEffect">
                                  <p:stCondLst>
                                    <p:cond delay="0"/>
                                  </p:stCondLst>
                                  <p:childTnLst>
                                    <p:anim calcmode="lin" valueType="num">
                                      <p:cBhvr>
                                        <p:cTn id="34" dur="500"/>
                                        <p:tgtEl>
                                          <p:spTgt spid="5"/>
                                        </p:tgtEl>
                                        <p:attrNameLst>
                                          <p:attrName>ppt_w</p:attrName>
                                        </p:attrNameLst>
                                      </p:cBhvr>
                                      <p:tavLst>
                                        <p:tav tm="0">
                                          <p:val>
                                            <p:strVal val="ppt_w"/>
                                          </p:val>
                                        </p:tav>
                                        <p:tav tm="100000">
                                          <p:val>
                                            <p:fltVal val="0"/>
                                          </p:val>
                                        </p:tav>
                                      </p:tavLst>
                                    </p:anim>
                                    <p:anim calcmode="lin" valueType="num">
                                      <p:cBhvr>
                                        <p:cTn id="35" dur="500"/>
                                        <p:tgtEl>
                                          <p:spTgt spid="5"/>
                                        </p:tgtEl>
                                        <p:attrNameLst>
                                          <p:attrName>ppt_h</p:attrName>
                                        </p:attrNameLst>
                                      </p:cBhvr>
                                      <p:tavLst>
                                        <p:tav tm="0">
                                          <p:val>
                                            <p:strVal val="ppt_h"/>
                                          </p:val>
                                        </p:tav>
                                        <p:tav tm="100000">
                                          <p:val>
                                            <p:fltVal val="0"/>
                                          </p:val>
                                        </p:tav>
                                      </p:tavLst>
                                    </p:anim>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childTnLst>
                          </p:cTn>
                        </p:par>
                        <p:par>
                          <p:cTn id="38" fill="hold">
                            <p:stCondLst>
                              <p:cond delay="3000"/>
                            </p:stCondLst>
                            <p:childTnLst>
                              <p:par>
                                <p:cTn id="39" presetID="9" presetClass="entr" presetSubtype="0"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dissolve">
                                      <p:cBhvr>
                                        <p:cTn id="41" dur="500"/>
                                        <p:tgtEl>
                                          <p:spTgt spid="7"/>
                                        </p:tgtEl>
                                      </p:cBhvr>
                                    </p:animEffect>
                                  </p:childTnLst>
                                  <p:subTnLst>
                                    <p:audio>
                                      <p:cMediaNode vol="100000">
                                        <p:cTn display="0" masterRel="sameClick">
                                          <p:stCondLst>
                                            <p:cond evt="begin" delay="0">
                                              <p:tn val="39"/>
                                            </p:cond>
                                          </p:stCondLst>
                                          <p:endCondLst>
                                            <p:cond evt="onStopAudio" delay="0">
                                              <p:tgtEl>
                                                <p:sldTgt/>
                                              </p:tgtEl>
                                            </p:cond>
                                          </p:endCondLst>
                                        </p:cTn>
                                        <p:tgtEl>
                                          <p:sndTgt r:embed="rId5" name="camera.wav"/>
                                        </p:tgtEl>
                                      </p:cMediaNode>
                                    </p:audio>
                                  </p:subTnLst>
                                </p:cTn>
                              </p:par>
                            </p:childTnLst>
                          </p:cTn>
                        </p:par>
                        <p:par>
                          <p:cTn id="42" fill="hold">
                            <p:stCondLst>
                              <p:cond delay="3500"/>
                            </p:stCondLst>
                            <p:childTnLst>
                              <p:par>
                                <p:cTn id="43" presetID="53" presetClass="exit" presetSubtype="16" fill="hold" nodeType="afterEffect">
                                  <p:stCondLst>
                                    <p:cond delay="0"/>
                                  </p:stCondLst>
                                  <p:childTnLst>
                                    <p:anim calcmode="lin" valueType="num">
                                      <p:cBhvr>
                                        <p:cTn id="44" dur="500"/>
                                        <p:tgtEl>
                                          <p:spTgt spid="7"/>
                                        </p:tgtEl>
                                        <p:attrNameLst>
                                          <p:attrName>ppt_w</p:attrName>
                                        </p:attrNameLst>
                                      </p:cBhvr>
                                      <p:tavLst>
                                        <p:tav tm="0">
                                          <p:val>
                                            <p:strVal val="ppt_w"/>
                                          </p:val>
                                        </p:tav>
                                        <p:tav tm="100000">
                                          <p:val>
                                            <p:fltVal val="0"/>
                                          </p:val>
                                        </p:tav>
                                      </p:tavLst>
                                    </p:anim>
                                    <p:anim calcmode="lin" valueType="num">
                                      <p:cBhvr>
                                        <p:cTn id="45" dur="500"/>
                                        <p:tgtEl>
                                          <p:spTgt spid="7"/>
                                        </p:tgtEl>
                                        <p:attrNameLst>
                                          <p:attrName>ppt_h</p:attrName>
                                        </p:attrNameLst>
                                      </p:cBhvr>
                                      <p:tavLst>
                                        <p:tav tm="0">
                                          <p:val>
                                            <p:strVal val="ppt_h"/>
                                          </p:val>
                                        </p:tav>
                                        <p:tav tm="100000">
                                          <p:val>
                                            <p:fltVal val="0"/>
                                          </p:val>
                                        </p:tav>
                                      </p:tavLst>
                                    </p:anim>
                                    <p:animEffect transition="out" filter="fade">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childTnLst>
                          </p:cTn>
                        </p:par>
                        <p:par>
                          <p:cTn id="48" fill="hold">
                            <p:stCondLst>
                              <p:cond delay="4000"/>
                            </p:stCondLst>
                            <p:childTnLst>
                              <p:par>
                                <p:cTn id="49" presetID="9" presetClass="entr" presetSubtype="0" fill="hold"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dissolve">
                                      <p:cBhvr>
                                        <p:cTn id="51" dur="500"/>
                                        <p:tgtEl>
                                          <p:spTgt spid="9"/>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5" name="camera.wav"/>
                                        </p:tgtEl>
                                      </p:cMediaNode>
                                    </p:audio>
                                  </p:subTnLst>
                                </p:cTn>
                              </p:par>
                            </p:childTnLst>
                          </p:cTn>
                        </p:par>
                        <p:par>
                          <p:cTn id="52" fill="hold">
                            <p:stCondLst>
                              <p:cond delay="4500"/>
                            </p:stCondLst>
                            <p:childTnLst>
                              <p:par>
                                <p:cTn id="53" presetID="53" presetClass="exit" presetSubtype="16" fill="hold" nodeType="afterEffect">
                                  <p:stCondLst>
                                    <p:cond delay="0"/>
                                  </p:stCondLst>
                                  <p:childTnLst>
                                    <p:anim calcmode="lin" valueType="num">
                                      <p:cBhvr>
                                        <p:cTn id="54" dur="500"/>
                                        <p:tgtEl>
                                          <p:spTgt spid="9"/>
                                        </p:tgtEl>
                                        <p:attrNameLst>
                                          <p:attrName>ppt_w</p:attrName>
                                        </p:attrNameLst>
                                      </p:cBhvr>
                                      <p:tavLst>
                                        <p:tav tm="0">
                                          <p:val>
                                            <p:strVal val="ppt_w"/>
                                          </p:val>
                                        </p:tav>
                                        <p:tav tm="100000">
                                          <p:val>
                                            <p:fltVal val="0"/>
                                          </p:val>
                                        </p:tav>
                                      </p:tavLst>
                                    </p:anim>
                                    <p:anim calcmode="lin" valueType="num">
                                      <p:cBhvr>
                                        <p:cTn id="55" dur="500"/>
                                        <p:tgtEl>
                                          <p:spTgt spid="9"/>
                                        </p:tgtEl>
                                        <p:attrNameLst>
                                          <p:attrName>ppt_h</p:attrName>
                                        </p:attrNameLst>
                                      </p:cBhvr>
                                      <p:tavLst>
                                        <p:tav tm="0">
                                          <p:val>
                                            <p:strVal val="ppt_h"/>
                                          </p:val>
                                        </p:tav>
                                        <p:tav tm="100000">
                                          <p:val>
                                            <p:fltVal val="0"/>
                                          </p:val>
                                        </p:tav>
                                      </p:tavLst>
                                    </p:anim>
                                    <p:animEffect transition="out" filter="fade">
                                      <p:cBhvr>
                                        <p:cTn id="56" dur="500"/>
                                        <p:tgtEl>
                                          <p:spTgt spid="9"/>
                                        </p:tgtEl>
                                      </p:cBhvr>
                                    </p:animEffect>
                                    <p:set>
                                      <p:cBhvr>
                                        <p:cTn id="57" dur="1" fill="hold">
                                          <p:stCondLst>
                                            <p:cond delay="499"/>
                                          </p:stCondLst>
                                        </p:cTn>
                                        <p:tgtEl>
                                          <p:spTgt spid="9"/>
                                        </p:tgtEl>
                                        <p:attrNameLst>
                                          <p:attrName>style.visibility</p:attrName>
                                        </p:attrNameLst>
                                      </p:cBhvr>
                                      <p:to>
                                        <p:strVal val="hidden"/>
                                      </p:to>
                                    </p:set>
                                  </p:childTnLst>
                                </p:cTn>
                              </p:par>
                              <p:par>
                                <p:cTn id="58" presetID="53" presetClass="entr" presetSubtype="16" fill="hold" nodeType="withEffect">
                                  <p:stCondLst>
                                    <p:cond delay="0"/>
                                  </p:stCondLst>
                                  <p:childTnLst>
                                    <p:set>
                                      <p:cBhvr>
                                        <p:cTn id="59" dur="1" fill="hold">
                                          <p:stCondLst>
                                            <p:cond delay="0"/>
                                          </p:stCondLst>
                                        </p:cTn>
                                        <p:tgtEl>
                                          <p:spTgt spid="10"/>
                                        </p:tgtEl>
                                        <p:attrNameLst>
                                          <p:attrName>style.visibility</p:attrName>
                                        </p:attrNameLst>
                                      </p:cBhvr>
                                      <p:to>
                                        <p:strVal val="visible"/>
                                      </p:to>
                                    </p:set>
                                    <p:anim calcmode="lin" valueType="num">
                                      <p:cBhvr>
                                        <p:cTn id="60" dur="500" fill="hold"/>
                                        <p:tgtEl>
                                          <p:spTgt spid="10"/>
                                        </p:tgtEl>
                                        <p:attrNameLst>
                                          <p:attrName>ppt_w</p:attrName>
                                        </p:attrNameLst>
                                      </p:cBhvr>
                                      <p:tavLst>
                                        <p:tav tm="0">
                                          <p:val>
                                            <p:fltVal val="0"/>
                                          </p:val>
                                        </p:tav>
                                        <p:tav tm="100000">
                                          <p:val>
                                            <p:strVal val="#ppt_w"/>
                                          </p:val>
                                        </p:tav>
                                      </p:tavLst>
                                    </p:anim>
                                    <p:anim calcmode="lin" valueType="num">
                                      <p:cBhvr>
                                        <p:cTn id="61" dur="500" fill="hold"/>
                                        <p:tgtEl>
                                          <p:spTgt spid="10"/>
                                        </p:tgtEl>
                                        <p:attrNameLst>
                                          <p:attrName>ppt_h</p:attrName>
                                        </p:attrNameLst>
                                      </p:cBhvr>
                                      <p:tavLst>
                                        <p:tav tm="0">
                                          <p:val>
                                            <p:fltVal val="0"/>
                                          </p:val>
                                        </p:tav>
                                        <p:tav tm="100000">
                                          <p:val>
                                            <p:strVal val="#ppt_h"/>
                                          </p:val>
                                        </p:tav>
                                      </p:tavLst>
                                    </p:anim>
                                    <p:animEffect transition="in" filter="fade">
                                      <p:cBhvr>
                                        <p:cTn id="62" dur="500"/>
                                        <p:tgtEl>
                                          <p:spTgt spid="10"/>
                                        </p:tgtEl>
                                      </p:cBhvr>
                                    </p:animEffect>
                                  </p:childTnLst>
                                  <p:subTnLst>
                                    <p:audio>
                                      <p:cMediaNode>
                                        <p:cTn display="0" masterRel="sameClick">
                                          <p:stCondLst>
                                            <p:cond evt="begin" delay="0">
                                              <p:tn val="58"/>
                                            </p:cond>
                                          </p:stCondLst>
                                          <p:endCondLst>
                                            <p:cond evt="onStopAudio" delay="0">
                                              <p:tgtEl>
                                                <p:sldTgt/>
                                              </p:tgtEl>
                                            </p:cond>
                                          </p:endCondLst>
                                        </p:cTn>
                                        <p:tgtEl>
                                          <p:sndTgt r:embed="rId6"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2" fill="hold" nodeType="clickEffect">
                                  <p:stCondLst>
                                    <p:cond delay="0"/>
                                  </p:stCondLst>
                                  <p:childTnLst>
                                    <p:anim calcmode="lin" valueType="num">
                                      <p:cBhvr additive="base">
                                        <p:cTn id="66" dur="500"/>
                                        <p:tgtEl>
                                          <p:spTgt spid="10"/>
                                        </p:tgtEl>
                                        <p:attrNameLst>
                                          <p:attrName>ppt_x</p:attrName>
                                        </p:attrNameLst>
                                      </p:cBhvr>
                                      <p:tavLst>
                                        <p:tav tm="0">
                                          <p:val>
                                            <p:strVal val="ppt_x"/>
                                          </p:val>
                                        </p:tav>
                                        <p:tav tm="100000">
                                          <p:val>
                                            <p:strVal val="1+ppt_w/2"/>
                                          </p:val>
                                        </p:tav>
                                      </p:tavLst>
                                    </p:anim>
                                    <p:anim calcmode="lin" valueType="num">
                                      <p:cBhvr additive="base">
                                        <p:cTn id="67" dur="500"/>
                                        <p:tgtEl>
                                          <p:spTgt spid="10"/>
                                        </p:tgtEl>
                                        <p:attrNameLst>
                                          <p:attrName>ppt_y</p:attrName>
                                        </p:attrNameLst>
                                      </p:cBhvr>
                                      <p:tavLst>
                                        <p:tav tm="0">
                                          <p:val>
                                            <p:strVal val="ppt_y"/>
                                          </p:val>
                                        </p:tav>
                                        <p:tav tm="100000">
                                          <p:val>
                                            <p:strVal val="ppt_y"/>
                                          </p:val>
                                        </p:tav>
                                      </p:tavLst>
                                    </p:anim>
                                    <p:set>
                                      <p:cBhvr>
                                        <p:cTn id="68" dur="1" fill="hold">
                                          <p:stCondLst>
                                            <p:cond delay="499"/>
                                          </p:stCondLst>
                                        </p:cTn>
                                        <p:tgtEl>
                                          <p:spTgt spid="10"/>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173"/>
                                        </p:tgtEl>
                                        <p:attrNameLst>
                                          <p:attrName>style.visibility</p:attrName>
                                        </p:attrNameLst>
                                      </p:cBhvr>
                                      <p:to>
                                        <p:strVal val="visible"/>
                                      </p:to>
                                    </p:set>
                                    <p:anim calcmode="lin" valueType="num">
                                      <p:cBhvr additive="base">
                                        <p:cTn id="73" dur="500"/>
                                        <p:tgtEl>
                                          <p:spTgt spid="173"/>
                                        </p:tgtEl>
                                        <p:attrNameLst>
                                          <p:attrName>ppt_w</p:attrName>
                                        </p:attrNameLst>
                                      </p:cBhvr>
                                      <p:tavLst>
                                        <p:tav tm="0">
                                          <p:val>
                                            <p:strVal val="0"/>
                                          </p:val>
                                        </p:tav>
                                        <p:tav tm="100000">
                                          <p:val>
                                            <p:strVal val="#ppt_w"/>
                                          </p:val>
                                        </p:tav>
                                      </p:tavLst>
                                    </p:anim>
                                    <p:anim calcmode="lin" valueType="num">
                                      <p:cBhvr additive="base">
                                        <p:cTn id="74" dur="500"/>
                                        <p:tgtEl>
                                          <p:spTgt spid="173"/>
                                        </p:tgtEl>
                                        <p:attrNameLst>
                                          <p:attrName>ppt_h</p:attrName>
                                        </p:attrNameLst>
                                      </p:cBhvr>
                                      <p:tavLst>
                                        <p:tav tm="0">
                                          <p:val>
                                            <p:strVal val="0"/>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75"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57F19-EA5E-63D9-0B0F-452F0C68A331}"/>
            </a:ext>
          </a:extLst>
        </p:cNvPr>
        <p:cNvGrpSpPr/>
        <p:nvPr/>
      </p:nvGrpSpPr>
      <p:grpSpPr>
        <a:xfrm>
          <a:off x="0" y="0"/>
          <a:ext cx="0" cy="0"/>
          <a:chOff x="0" y="0"/>
          <a:chExt cx="0" cy="0"/>
        </a:xfrm>
      </p:grpSpPr>
      <p:grpSp>
        <p:nvGrpSpPr>
          <p:cNvPr id="7" name="组合 6">
            <a:extLst>
              <a:ext uri="{FF2B5EF4-FFF2-40B4-BE49-F238E27FC236}">
                <a16:creationId xmlns:a16="http://schemas.microsoft.com/office/drawing/2014/main" id="{02E980AB-3EB6-69A1-7EDC-B52E97D3445E}"/>
              </a:ext>
            </a:extLst>
          </p:cNvPr>
          <p:cNvGrpSpPr/>
          <p:nvPr/>
        </p:nvGrpSpPr>
        <p:grpSpPr>
          <a:xfrm flipH="1">
            <a:off x="55309" y="5023634"/>
            <a:ext cx="2981127" cy="1834366"/>
            <a:chOff x="-139570" y="2601686"/>
            <a:chExt cx="4548283" cy="4256314"/>
          </a:xfrm>
        </p:grpSpPr>
        <p:pic>
          <p:nvPicPr>
            <p:cNvPr id="5" name="图片 4">
              <a:extLst>
                <a:ext uri="{FF2B5EF4-FFF2-40B4-BE49-F238E27FC236}">
                  <a16:creationId xmlns:a16="http://schemas.microsoft.com/office/drawing/2014/main" id="{0209A646-4000-F947-552C-A62F95AF37C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C4648E41-1CF5-17FE-2B76-7DE8005DAF5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3" name="Teardrop 2">
            <a:extLst>
              <a:ext uri="{FF2B5EF4-FFF2-40B4-BE49-F238E27FC236}">
                <a16:creationId xmlns:a16="http://schemas.microsoft.com/office/drawing/2014/main" id="{D2F18D52-67CA-8D3B-08CB-F0096ABCBCAE}"/>
              </a:ext>
            </a:extLst>
          </p:cNvPr>
          <p:cNvSpPr/>
          <p:nvPr/>
        </p:nvSpPr>
        <p:spPr>
          <a:xfrm>
            <a:off x="98393" y="134899"/>
            <a:ext cx="639744" cy="513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oiny" panose="02000903060500060000" pitchFamily="2" charset="0"/>
                <a:ea typeface="字魂20号-石头体"/>
                <a:cs typeface="Calibri" panose="020F0502020204030204" pitchFamily="34" charset="0"/>
                <a:sym typeface="Arial"/>
              </a:rPr>
              <a:t>4</a:t>
            </a:r>
          </a:p>
        </p:txBody>
      </p:sp>
      <p:sp>
        <p:nvSpPr>
          <p:cNvPr id="4" name="TextBox 3">
            <a:extLst>
              <a:ext uri="{FF2B5EF4-FFF2-40B4-BE49-F238E27FC236}">
                <a16:creationId xmlns:a16="http://schemas.microsoft.com/office/drawing/2014/main" id="{3C87812D-2632-164C-744C-285162DE3313}"/>
              </a:ext>
            </a:extLst>
          </p:cNvPr>
          <p:cNvSpPr txBox="1"/>
          <p:nvPr/>
        </p:nvSpPr>
        <p:spPr>
          <a:xfrm>
            <a:off x="0" y="0"/>
            <a:ext cx="11880247" cy="4833759"/>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Ốc sên nhận lời, bò lên tấm vải, vạch những đường rất rõ. Bây giờ chỉ còn thiếu người luồn kim giỏi. Tất cả lại đi tìm chim ổ dộc có biệt tài khâu vá.</a:t>
            </a:r>
            <a:endPar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Xưởng may áo ấm được dựng lên. </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just" defTabSz="914400" rtl="0" eaLnBrk="1" fontAlgn="auto" latinLnBrk="0" hangingPunct="1">
              <a:lnSpc>
                <a:spcPct val="130000"/>
              </a:lnSpc>
              <a:spcBef>
                <a:spcPts val="0"/>
              </a:spcBef>
              <a:spcAft>
                <a:spcPts val="0"/>
              </a:spcAft>
              <a:buClrTx/>
              <a:buSzTx/>
              <a:buFontTx/>
              <a:buNone/>
              <a:tabLst/>
              <a:defRPr/>
            </a:pPr>
            <a:endPar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30000"/>
              </a:lnSpc>
              <a:spcBef>
                <a:spcPts val="0"/>
              </a:spcBef>
              <a:spcAft>
                <a:spcPts val="0"/>
              </a:spcAft>
              <a:buClrTx/>
              <a:buSzTx/>
              <a:buFontTx/>
              <a:buNone/>
              <a:tabLst/>
              <a:defRPr/>
            </a:pPr>
            <a:endParaRPr lang="en-US"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 đông năm ấy, trong rừng ai cũng có áo ấm để mặc.</a:t>
            </a:r>
          </a:p>
          <a:p>
            <a:pPr marL="0" marR="0" lvl="0" indent="0" algn="just" defTabSz="914400" rtl="0" eaLnBrk="1" fontAlgn="auto" latinLnBrk="0" hangingPunct="1">
              <a:lnSpc>
                <a:spcPct val="130000"/>
              </a:lnSpc>
              <a:spcBef>
                <a:spcPts val="0"/>
              </a:spcBef>
              <a:spcAft>
                <a:spcPts val="0"/>
              </a:spcAft>
              <a:buClrTx/>
              <a:buSzTx/>
              <a:buFontTx/>
              <a:buNone/>
              <a:tabLst/>
              <a:defRPr/>
            </a:pPr>
            <a:endPar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FC6173FE-AD22-A80C-26A7-9C891D208681}"/>
              </a:ext>
            </a:extLst>
          </p:cNvPr>
          <p:cNvSpPr txBox="1"/>
          <p:nvPr/>
        </p:nvSpPr>
        <p:spPr>
          <a:xfrm>
            <a:off x="6541687" y="1862881"/>
            <a:ext cx="5907532" cy="553998"/>
          </a:xfrm>
          <a:prstGeom prst="rect">
            <a:avLst/>
          </a:prstGeom>
          <a:noFill/>
        </p:spPr>
        <p:txBody>
          <a:bodyPr wrap="square" rtlCol="0">
            <a:spAutoFit/>
          </a:bodyPr>
          <a:lstStyle/>
          <a:p>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Thỏ trải vải. Ốc sên kẻ đường</a:t>
            </a:r>
            <a:endParaRPr lang="en-US" sz="3000" dirty="0"/>
          </a:p>
        </p:txBody>
      </p:sp>
      <p:sp>
        <p:nvSpPr>
          <p:cNvPr id="10" name="TextBox 9">
            <a:extLst>
              <a:ext uri="{FF2B5EF4-FFF2-40B4-BE49-F238E27FC236}">
                <a16:creationId xmlns:a16="http://schemas.microsoft.com/office/drawing/2014/main" id="{607A8900-5141-B161-2DED-745C35259E0B}"/>
              </a:ext>
            </a:extLst>
          </p:cNvPr>
          <p:cNvSpPr txBox="1"/>
          <p:nvPr/>
        </p:nvSpPr>
        <p:spPr>
          <a:xfrm>
            <a:off x="4173" y="2312195"/>
            <a:ext cx="12081382" cy="1232773"/>
          </a:xfrm>
          <a:prstGeom prst="rect">
            <a:avLst/>
          </a:prstGeom>
          <a:noFill/>
        </p:spPr>
        <p:txBody>
          <a:bodyPr wrap="square" rtlCol="0">
            <a:spAutoFit/>
          </a:bodyPr>
          <a:lstStyle/>
          <a:p>
            <a:pPr>
              <a:lnSpc>
                <a:spcPct val="130000"/>
              </a:lnSpc>
            </a:pP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vạch.</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Bọ ngựa cắt vải theo vạch. Tằm xe chỉ. Nhím chắp vải, dùi lỗ. Đôi chim ổ dộc luồn kim, may áo…</a:t>
            </a:r>
          </a:p>
        </p:txBody>
      </p:sp>
      <p:pic>
        <p:nvPicPr>
          <p:cNvPr id="2" name="cac_em_oi_o_doan_nay_co_cac_cau_ngan_moi_cau_co_3b19f947-05ca-47da-b0e7-5ef411e390bc">
            <a:hlinkClick r:id="" action="ppaction://media"/>
            <a:extLst>
              <a:ext uri="{FF2B5EF4-FFF2-40B4-BE49-F238E27FC236}">
                <a16:creationId xmlns:a16="http://schemas.microsoft.com/office/drawing/2014/main" id="{93E642C3-C0C6-CDAC-99ED-C00957DEA1D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488501" y="4213234"/>
            <a:ext cx="4703499" cy="2645718"/>
          </a:xfrm>
          <a:prstGeom prst="rect">
            <a:avLst/>
          </a:prstGeom>
        </p:spPr>
      </p:pic>
    </p:spTree>
    <p:extLst>
      <p:ext uri="{BB962C8B-B14F-4D97-AF65-F5344CB8AC3E}">
        <p14:creationId xmlns:p14="http://schemas.microsoft.com/office/powerpoint/2010/main" val="15786583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9">
                                            <p:txEl>
                                              <p:pRg st="0" end="0"/>
                                            </p:txEl>
                                          </p:spTgt>
                                        </p:tgtEl>
                                        <p:attrNameLst>
                                          <p:attrName>style.color</p:attrName>
                                        </p:attrNameLst>
                                      </p:cBhvr>
                                      <p:to>
                                        <a:srgbClr val="F92525"/>
                                      </p:to>
                                    </p:animClr>
                                    <p:animClr clrSpc="rgb" dir="cw">
                                      <p:cBhvr>
                                        <p:cTn id="7" dur="500" fill="hold"/>
                                        <p:tgtEl>
                                          <p:spTgt spid="9">
                                            <p:txEl>
                                              <p:pRg st="0" end="0"/>
                                            </p:txEl>
                                          </p:spTgt>
                                        </p:tgtEl>
                                        <p:attrNameLst>
                                          <p:attrName>fillcolor</p:attrName>
                                        </p:attrNameLst>
                                      </p:cBhvr>
                                      <p:to>
                                        <a:srgbClr val="F92525"/>
                                      </p:to>
                                    </p:animClr>
                                    <p:set>
                                      <p:cBhvr>
                                        <p:cTn id="8" dur="500" fill="hold"/>
                                        <p:tgtEl>
                                          <p:spTgt spid="9">
                                            <p:txEl>
                                              <p:pRg st="0" end="0"/>
                                            </p:txEl>
                                          </p:spTgt>
                                        </p:tgtEl>
                                        <p:attrNameLst>
                                          <p:attrName>fill.type</p:attrName>
                                        </p:attrNameLst>
                                      </p:cBhvr>
                                      <p:to>
                                        <p:strVal val="solid"/>
                                      </p:to>
                                    </p:set>
                                    <p:set>
                                      <p:cBhvr>
                                        <p:cTn id="9" dur="500" fill="hold"/>
                                        <p:tgtEl>
                                          <p:spTgt spid="9">
                                            <p:txEl>
                                              <p:pRg st="0" end="0"/>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10">
                                            <p:txEl>
                                              <p:pRg st="0" end="0"/>
                                            </p:txEl>
                                          </p:spTgt>
                                        </p:tgtEl>
                                        <p:attrNameLst>
                                          <p:attrName>style.color</p:attrName>
                                        </p:attrNameLst>
                                      </p:cBhvr>
                                      <p:to>
                                        <a:srgbClr val="F92525"/>
                                      </p:to>
                                    </p:animClr>
                                    <p:animClr clrSpc="rgb" dir="cw">
                                      <p:cBhvr>
                                        <p:cTn id="12" dur="500" fill="hold"/>
                                        <p:tgtEl>
                                          <p:spTgt spid="10">
                                            <p:txEl>
                                              <p:pRg st="0" end="0"/>
                                            </p:txEl>
                                          </p:spTgt>
                                        </p:tgtEl>
                                        <p:attrNameLst>
                                          <p:attrName>fillcolor</p:attrName>
                                        </p:attrNameLst>
                                      </p:cBhvr>
                                      <p:to>
                                        <a:srgbClr val="F92525"/>
                                      </p:to>
                                    </p:animClr>
                                    <p:set>
                                      <p:cBhvr>
                                        <p:cTn id="13" dur="500" fill="hold"/>
                                        <p:tgtEl>
                                          <p:spTgt spid="10">
                                            <p:txEl>
                                              <p:pRg st="0" end="0"/>
                                            </p:txEl>
                                          </p:spTgt>
                                        </p:tgtEl>
                                        <p:attrNameLst>
                                          <p:attrName>fill.type</p:attrName>
                                        </p:attrNameLst>
                                      </p:cBhvr>
                                      <p:to>
                                        <p:strVal val="solid"/>
                                      </p:to>
                                    </p:set>
                                    <p:set>
                                      <p:cBhvr>
                                        <p:cTn id="14" dur="500" fill="hold"/>
                                        <p:tgtEl>
                                          <p:spTgt spid="10">
                                            <p:txEl>
                                              <p:pRg st="0" end="0"/>
                                            </p:txEl>
                                          </p:spTgt>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59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
                </p:tgtEl>
              </p:cMediaNode>
            </p:video>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0DCB1-F6F6-DBE8-9E95-E4ABD18BDD38}"/>
            </a:ext>
          </a:extLst>
        </p:cNvPr>
        <p:cNvGrpSpPr/>
        <p:nvPr/>
      </p:nvGrpSpPr>
      <p:grpSpPr>
        <a:xfrm>
          <a:off x="0" y="0"/>
          <a:ext cx="0" cy="0"/>
          <a:chOff x="0" y="0"/>
          <a:chExt cx="0" cy="0"/>
        </a:xfrm>
      </p:grpSpPr>
      <p:grpSp>
        <p:nvGrpSpPr>
          <p:cNvPr id="7" name="组合 6">
            <a:extLst>
              <a:ext uri="{FF2B5EF4-FFF2-40B4-BE49-F238E27FC236}">
                <a16:creationId xmlns:a16="http://schemas.microsoft.com/office/drawing/2014/main" id="{42AFF7E6-33D8-3884-6A6B-8F23C3802B2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id="{5ACE7308-B9D4-D3EA-33D2-4C7CDAE9BD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6693556A-FB78-5F66-28BF-DD45BD9D41A6}"/>
                </a:ext>
              </a:extLst>
            </p:cNvPr>
            <p:cNvPicPr>
              <a:picLocks noChangeAspect="1"/>
            </p:cNvPicPr>
            <p:nvPr/>
          </p:nvPicPr>
          <p:blipFill rotWithShape="1">
            <a:blip r:embed="rId4">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14" name="Rectangle: Rounded Corners 43">
            <a:extLst>
              <a:ext uri="{FF2B5EF4-FFF2-40B4-BE49-F238E27FC236}">
                <a16:creationId xmlns:a16="http://schemas.microsoft.com/office/drawing/2014/main" id="{4553E0FB-3841-DCEA-D296-9CC21036E632}"/>
              </a:ext>
            </a:extLst>
          </p:cNvPr>
          <p:cNvSpPr/>
          <p:nvPr/>
        </p:nvSpPr>
        <p:spPr>
          <a:xfrm>
            <a:off x="1475102" y="275289"/>
            <a:ext cx="4044892" cy="576774"/>
          </a:xfrm>
          <a:custGeom>
            <a:avLst/>
            <a:gdLst>
              <a:gd name="connsiteX0" fmla="*/ 0 w 4044892"/>
              <a:gd name="connsiteY0" fmla="*/ 96131 h 576774"/>
              <a:gd name="connsiteX1" fmla="*/ 96131 w 4044892"/>
              <a:gd name="connsiteY1" fmla="*/ 0 h 576774"/>
              <a:gd name="connsiteX2" fmla="*/ 685033 w 4044892"/>
              <a:gd name="connsiteY2" fmla="*/ 0 h 576774"/>
              <a:gd name="connsiteX3" fmla="*/ 1119830 w 4044892"/>
              <a:gd name="connsiteY3" fmla="*/ 0 h 576774"/>
              <a:gd name="connsiteX4" fmla="*/ 1593153 w 4044892"/>
              <a:gd name="connsiteY4" fmla="*/ 0 h 576774"/>
              <a:gd name="connsiteX5" fmla="*/ 2027950 w 4044892"/>
              <a:gd name="connsiteY5" fmla="*/ 0 h 576774"/>
              <a:gd name="connsiteX6" fmla="*/ 2501273 w 4044892"/>
              <a:gd name="connsiteY6" fmla="*/ 0 h 576774"/>
              <a:gd name="connsiteX7" fmla="*/ 3090175 w 4044892"/>
              <a:gd name="connsiteY7" fmla="*/ 0 h 576774"/>
              <a:gd name="connsiteX8" fmla="*/ 3948761 w 4044892"/>
              <a:gd name="connsiteY8" fmla="*/ 0 h 576774"/>
              <a:gd name="connsiteX9" fmla="*/ 4044892 w 4044892"/>
              <a:gd name="connsiteY9" fmla="*/ 96131 h 576774"/>
              <a:gd name="connsiteX10" fmla="*/ 4044892 w 4044892"/>
              <a:gd name="connsiteY10" fmla="*/ 480643 h 576774"/>
              <a:gd name="connsiteX11" fmla="*/ 3948761 w 4044892"/>
              <a:gd name="connsiteY11" fmla="*/ 576774 h 576774"/>
              <a:gd name="connsiteX12" fmla="*/ 3359859 w 4044892"/>
              <a:gd name="connsiteY12" fmla="*/ 576774 h 576774"/>
              <a:gd name="connsiteX13" fmla="*/ 2886536 w 4044892"/>
              <a:gd name="connsiteY13" fmla="*/ 576774 h 576774"/>
              <a:gd name="connsiteX14" fmla="*/ 2413213 w 4044892"/>
              <a:gd name="connsiteY14" fmla="*/ 576774 h 576774"/>
              <a:gd name="connsiteX15" fmla="*/ 1785784 w 4044892"/>
              <a:gd name="connsiteY15" fmla="*/ 576774 h 576774"/>
              <a:gd name="connsiteX16" fmla="*/ 1196882 w 4044892"/>
              <a:gd name="connsiteY16" fmla="*/ 576774 h 576774"/>
              <a:gd name="connsiteX17" fmla="*/ 762086 w 4044892"/>
              <a:gd name="connsiteY17" fmla="*/ 576774 h 576774"/>
              <a:gd name="connsiteX18" fmla="*/ 96131 w 4044892"/>
              <a:gd name="connsiteY18" fmla="*/ 576774 h 576774"/>
              <a:gd name="connsiteX19" fmla="*/ 0 w 4044892"/>
              <a:gd name="connsiteY19" fmla="*/ 480643 h 576774"/>
              <a:gd name="connsiteX20" fmla="*/ 0 w 4044892"/>
              <a:gd name="connsiteY20"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4892" h="576774" fill="none" extrusionOk="0">
                <a:moveTo>
                  <a:pt x="0" y="96131"/>
                </a:moveTo>
                <a:cubicBezTo>
                  <a:pt x="-8140" y="56073"/>
                  <a:pt x="45648" y="3238"/>
                  <a:pt x="96131" y="0"/>
                </a:cubicBezTo>
                <a:cubicBezTo>
                  <a:pt x="257167" y="-59121"/>
                  <a:pt x="527064" y="46424"/>
                  <a:pt x="685033" y="0"/>
                </a:cubicBezTo>
                <a:cubicBezTo>
                  <a:pt x="843002" y="-46424"/>
                  <a:pt x="1006457" y="33224"/>
                  <a:pt x="1119830" y="0"/>
                </a:cubicBezTo>
                <a:cubicBezTo>
                  <a:pt x="1233203" y="-33224"/>
                  <a:pt x="1442782" y="31254"/>
                  <a:pt x="1593153" y="0"/>
                </a:cubicBezTo>
                <a:cubicBezTo>
                  <a:pt x="1743524" y="-31254"/>
                  <a:pt x="1911854" y="47879"/>
                  <a:pt x="2027950" y="0"/>
                </a:cubicBezTo>
                <a:cubicBezTo>
                  <a:pt x="2144046" y="-47879"/>
                  <a:pt x="2314085" y="22"/>
                  <a:pt x="2501273" y="0"/>
                </a:cubicBezTo>
                <a:cubicBezTo>
                  <a:pt x="2688461" y="-22"/>
                  <a:pt x="2941582" y="35268"/>
                  <a:pt x="3090175" y="0"/>
                </a:cubicBezTo>
                <a:cubicBezTo>
                  <a:pt x="3238768" y="-35268"/>
                  <a:pt x="3772374" y="52776"/>
                  <a:pt x="3948761" y="0"/>
                </a:cubicBezTo>
                <a:cubicBezTo>
                  <a:pt x="4014076" y="-8713"/>
                  <a:pt x="4053554" y="37132"/>
                  <a:pt x="4044892" y="96131"/>
                </a:cubicBezTo>
                <a:cubicBezTo>
                  <a:pt x="4045443" y="181108"/>
                  <a:pt x="4023553" y="371448"/>
                  <a:pt x="4044892" y="480643"/>
                </a:cubicBezTo>
                <a:cubicBezTo>
                  <a:pt x="4059324" y="540218"/>
                  <a:pt x="4010006" y="576508"/>
                  <a:pt x="3948761" y="576774"/>
                </a:cubicBezTo>
                <a:cubicBezTo>
                  <a:pt x="3782526" y="577013"/>
                  <a:pt x="3653256" y="507733"/>
                  <a:pt x="3359859" y="576774"/>
                </a:cubicBezTo>
                <a:cubicBezTo>
                  <a:pt x="3066462" y="645815"/>
                  <a:pt x="3022359" y="543505"/>
                  <a:pt x="2886536" y="576774"/>
                </a:cubicBezTo>
                <a:cubicBezTo>
                  <a:pt x="2750713" y="610043"/>
                  <a:pt x="2606009" y="524039"/>
                  <a:pt x="2413213" y="576774"/>
                </a:cubicBezTo>
                <a:cubicBezTo>
                  <a:pt x="2220417" y="629509"/>
                  <a:pt x="2008452" y="558115"/>
                  <a:pt x="1785784" y="576774"/>
                </a:cubicBezTo>
                <a:cubicBezTo>
                  <a:pt x="1563116" y="595433"/>
                  <a:pt x="1356913" y="530015"/>
                  <a:pt x="1196882" y="576774"/>
                </a:cubicBezTo>
                <a:cubicBezTo>
                  <a:pt x="1036851" y="623533"/>
                  <a:pt x="939543" y="567185"/>
                  <a:pt x="762086" y="576774"/>
                </a:cubicBezTo>
                <a:cubicBezTo>
                  <a:pt x="584629" y="586363"/>
                  <a:pt x="260967" y="550831"/>
                  <a:pt x="96131" y="576774"/>
                </a:cubicBezTo>
                <a:cubicBezTo>
                  <a:pt x="45538" y="586342"/>
                  <a:pt x="2514" y="547905"/>
                  <a:pt x="0" y="480643"/>
                </a:cubicBezTo>
                <a:cubicBezTo>
                  <a:pt x="-4920" y="352455"/>
                  <a:pt x="37080" y="253474"/>
                  <a:pt x="0" y="96131"/>
                </a:cubicBezTo>
                <a:close/>
              </a:path>
              <a:path w="4044892" h="576774" stroke="0" extrusionOk="0">
                <a:moveTo>
                  <a:pt x="0" y="96131"/>
                </a:moveTo>
                <a:cubicBezTo>
                  <a:pt x="-10612" y="39904"/>
                  <a:pt x="48631" y="4257"/>
                  <a:pt x="96131" y="0"/>
                </a:cubicBezTo>
                <a:cubicBezTo>
                  <a:pt x="318512" y="-49139"/>
                  <a:pt x="391106" y="13158"/>
                  <a:pt x="685033" y="0"/>
                </a:cubicBezTo>
                <a:cubicBezTo>
                  <a:pt x="978960" y="-13158"/>
                  <a:pt x="999142" y="6882"/>
                  <a:pt x="1273935" y="0"/>
                </a:cubicBezTo>
                <a:cubicBezTo>
                  <a:pt x="1548728" y="-6882"/>
                  <a:pt x="1628503" y="58843"/>
                  <a:pt x="1862837" y="0"/>
                </a:cubicBezTo>
                <a:cubicBezTo>
                  <a:pt x="2097171" y="-58843"/>
                  <a:pt x="2364469" y="4375"/>
                  <a:pt x="2490265" y="0"/>
                </a:cubicBezTo>
                <a:cubicBezTo>
                  <a:pt x="2616061" y="-4375"/>
                  <a:pt x="2830087" y="4510"/>
                  <a:pt x="2963588" y="0"/>
                </a:cubicBezTo>
                <a:cubicBezTo>
                  <a:pt x="3097089" y="-4510"/>
                  <a:pt x="3742808" y="9331"/>
                  <a:pt x="3948761" y="0"/>
                </a:cubicBezTo>
                <a:cubicBezTo>
                  <a:pt x="4003916" y="421"/>
                  <a:pt x="4036784" y="39015"/>
                  <a:pt x="4044892" y="96131"/>
                </a:cubicBezTo>
                <a:cubicBezTo>
                  <a:pt x="4066604" y="278004"/>
                  <a:pt x="3999698" y="389016"/>
                  <a:pt x="4044892" y="480643"/>
                </a:cubicBezTo>
                <a:cubicBezTo>
                  <a:pt x="4049369" y="545122"/>
                  <a:pt x="4005314" y="579243"/>
                  <a:pt x="3948761" y="576774"/>
                </a:cubicBezTo>
                <a:cubicBezTo>
                  <a:pt x="3737471" y="586636"/>
                  <a:pt x="3511493" y="516646"/>
                  <a:pt x="3359859" y="576774"/>
                </a:cubicBezTo>
                <a:cubicBezTo>
                  <a:pt x="3208225" y="636902"/>
                  <a:pt x="3054343" y="520388"/>
                  <a:pt x="2886536" y="576774"/>
                </a:cubicBezTo>
                <a:cubicBezTo>
                  <a:pt x="2718729" y="633160"/>
                  <a:pt x="2627006" y="554904"/>
                  <a:pt x="2413213" y="576774"/>
                </a:cubicBezTo>
                <a:cubicBezTo>
                  <a:pt x="2199420" y="598644"/>
                  <a:pt x="2033147" y="543484"/>
                  <a:pt x="1785784" y="576774"/>
                </a:cubicBezTo>
                <a:cubicBezTo>
                  <a:pt x="1538421" y="610064"/>
                  <a:pt x="1343410" y="548757"/>
                  <a:pt x="1158356" y="576774"/>
                </a:cubicBezTo>
                <a:cubicBezTo>
                  <a:pt x="973302" y="604791"/>
                  <a:pt x="793803" y="521794"/>
                  <a:pt x="646507" y="576774"/>
                </a:cubicBezTo>
                <a:cubicBezTo>
                  <a:pt x="499211" y="631754"/>
                  <a:pt x="355638" y="515836"/>
                  <a:pt x="96131" y="576774"/>
                </a:cubicBezTo>
                <a:cubicBezTo>
                  <a:pt x="50912" y="572759"/>
                  <a:pt x="-732" y="521899"/>
                  <a:pt x="0" y="480643"/>
                </a:cubicBezTo>
                <a:cubicBezTo>
                  <a:pt x="-15916" y="303527"/>
                  <a:pt x="26835" y="281731"/>
                  <a:pt x="0" y="96131"/>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5" name="Rectangle 14">
            <a:extLst>
              <a:ext uri="{FF2B5EF4-FFF2-40B4-BE49-F238E27FC236}">
                <a16:creationId xmlns:a16="http://schemas.microsoft.com/office/drawing/2014/main" id="{297A19F8-1F68-7A84-FD3C-3B1DD05A9F07}"/>
              </a:ext>
            </a:extLst>
          </p:cNvPr>
          <p:cNvSpPr/>
          <p:nvPr/>
        </p:nvSpPr>
        <p:spPr>
          <a:xfrm>
            <a:off x="-517258" y="236386"/>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Luyện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đọc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đoạn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4</a:t>
            </a:r>
          </a:p>
        </p:txBody>
      </p:sp>
      <p:pic>
        <p:nvPicPr>
          <p:cNvPr id="18" name="Picture 17">
            <a:extLst>
              <a:ext uri="{FF2B5EF4-FFF2-40B4-BE49-F238E27FC236}">
                <a16:creationId xmlns:a16="http://schemas.microsoft.com/office/drawing/2014/main" id="{B4490C37-096F-B100-C599-35C0E83A973E}"/>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800674" y="236386"/>
            <a:ext cx="614857" cy="686352"/>
          </a:xfrm>
          <a:prstGeom prst="rect">
            <a:avLst/>
          </a:prstGeom>
        </p:spPr>
      </p:pic>
      <p:pic>
        <p:nvPicPr>
          <p:cNvPr id="24" name="Picture 23">
            <a:extLst>
              <a:ext uri="{FF2B5EF4-FFF2-40B4-BE49-F238E27FC236}">
                <a16:creationId xmlns:a16="http://schemas.microsoft.com/office/drawing/2014/main" id="{A5F5073D-CB2B-A6CE-7CC9-78D0B0DBC867}"/>
              </a:ext>
            </a:extLst>
          </p:cNvPr>
          <p:cNvPicPr>
            <a:picLocks noChangeAspect="1"/>
          </p:cNvPicPr>
          <p:nvPr/>
        </p:nvPicPr>
        <p:blipFill>
          <a:blip r:embed="rId7"/>
          <a:stretch>
            <a:fillRect/>
          </a:stretch>
        </p:blipFill>
        <p:spPr>
          <a:xfrm>
            <a:off x="2677830" y="1195558"/>
            <a:ext cx="8441003" cy="3508522"/>
          </a:xfrm>
          <a:prstGeom prst="rect">
            <a:avLst/>
          </a:prstGeom>
        </p:spPr>
      </p:pic>
    </p:spTree>
    <p:extLst>
      <p:ext uri="{BB962C8B-B14F-4D97-AF65-F5344CB8AC3E}">
        <p14:creationId xmlns:p14="http://schemas.microsoft.com/office/powerpoint/2010/main" val="16329621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3"/>
          <p:cNvPicPr preferRelativeResize="0"/>
          <p:nvPr/>
        </p:nvPicPr>
        <p:blipFill rotWithShape="1">
          <a:blip r:embed="rId8">
            <a:alphaModFix/>
          </a:blip>
          <a:srcRect/>
          <a:stretch/>
        </p:blipFill>
        <p:spPr>
          <a:xfrm>
            <a:off x="1" y="1674"/>
            <a:ext cx="12191999" cy="6854652"/>
          </a:xfrm>
          <a:prstGeom prst="rect">
            <a:avLst/>
          </a:prstGeom>
          <a:noFill/>
          <a:ln>
            <a:noFill/>
          </a:ln>
        </p:spPr>
      </p:pic>
      <p:pic>
        <p:nvPicPr>
          <p:cNvPr id="7" name="Google Shape;183;p5">
            <a:extLst>
              <a:ext uri="{FF2B5EF4-FFF2-40B4-BE49-F238E27FC236}">
                <a16:creationId xmlns:a16="http://schemas.microsoft.com/office/drawing/2014/main" id="{DC758661-738D-7E14-A437-9880AF3BCEF9}"/>
              </a:ext>
            </a:extLst>
          </p:cNvPr>
          <p:cNvPicPr preferRelativeResize="0"/>
          <p:nvPr/>
        </p:nvPicPr>
        <p:blipFill rotWithShape="1">
          <a:blip r:embed="rId9">
            <a:alphaModFix/>
          </a:blip>
          <a:srcRect/>
          <a:stretch/>
        </p:blipFill>
        <p:spPr>
          <a:xfrm>
            <a:off x="21022" y="1674"/>
            <a:ext cx="12191995" cy="6854651"/>
          </a:xfrm>
          <a:prstGeom prst="rect">
            <a:avLst/>
          </a:prstGeom>
          <a:noFill/>
          <a:ln>
            <a:noFill/>
          </a:ln>
        </p:spPr>
      </p:pic>
      <p:grpSp>
        <p:nvGrpSpPr>
          <p:cNvPr id="136" name="Google Shape;136;p3"/>
          <p:cNvGrpSpPr/>
          <p:nvPr/>
        </p:nvGrpSpPr>
        <p:grpSpPr>
          <a:xfrm>
            <a:off x="1828799" y="70492"/>
            <a:ext cx="8171767" cy="4476108"/>
            <a:chOff x="1371599" y="52869"/>
            <a:chExt cx="6128825" cy="3357081"/>
          </a:xfrm>
        </p:grpSpPr>
        <p:pic>
          <p:nvPicPr>
            <p:cNvPr id="137" name="Google Shape;137;p3"/>
            <p:cNvPicPr preferRelativeResize="0"/>
            <p:nvPr/>
          </p:nvPicPr>
          <p:blipFill rotWithShape="1">
            <a:blip r:embed="rId10">
              <a:alphaModFix/>
            </a:blip>
            <a:srcRect t="6058" b="26526"/>
            <a:stretch/>
          </p:blipFill>
          <p:spPr>
            <a:xfrm>
              <a:off x="1371599" y="52869"/>
              <a:ext cx="6128825" cy="3357081"/>
            </a:xfrm>
            <a:prstGeom prst="rect">
              <a:avLst/>
            </a:prstGeom>
            <a:noFill/>
            <a:ln>
              <a:noFill/>
            </a:ln>
          </p:spPr>
        </p:pic>
        <p:sp>
          <p:nvSpPr>
            <p:cNvPr id="138" name="Google Shape;138;p3"/>
            <p:cNvSpPr txBox="1"/>
            <p:nvPr/>
          </p:nvSpPr>
          <p:spPr>
            <a:xfrm>
              <a:off x="2588662" y="640563"/>
              <a:ext cx="4495800" cy="2320594"/>
            </a:xfrm>
            <a:prstGeom prst="rect">
              <a:avLst/>
            </a:prstGeom>
            <a:noFill/>
            <a:ln>
              <a:noFill/>
            </a:ln>
          </p:spPr>
          <p:txBody>
            <a:bodyPr spcFirstLastPara="1" wrap="square" lIns="121900" tIns="60933" rIns="121900" bIns="60933" anchor="t" anchorCtr="0">
              <a:spAutoFit/>
            </a:bodyPr>
            <a:lstStyle/>
            <a:p>
              <a:pPr indent="609585" algn="just" defTabSz="1219170">
                <a:lnSpc>
                  <a:spcPct val="130000"/>
                </a:lnSpc>
                <a:spcAft>
                  <a:spcPts val="800"/>
                </a:spcAft>
                <a:buClr>
                  <a:srgbClr val="000000"/>
                </a:buClr>
              </a:pPr>
              <a:r>
                <a:rPr lang="en-US" sz="3200" b="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Ăn</a:t>
              </a:r>
              <a:r>
                <a:rPr lang="en-US" sz="32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b="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lá</a:t>
              </a:r>
              <a:r>
                <a:rPr lang="en-US" sz="32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b="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dâu</a:t>
              </a:r>
              <a:endParaRPr lang="en-US" sz="32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a:p>
              <a:pPr indent="609585" algn="just" defTabSz="1219170">
                <a:lnSpc>
                  <a:spcPct val="130000"/>
                </a:lnSpc>
                <a:spcAft>
                  <a:spcPts val="800"/>
                </a:spcAft>
                <a:buClr>
                  <a:srgbClr val="000000"/>
                </a:buClr>
              </a:pPr>
              <a:r>
                <a:rPr lang="en-US" sz="3200" b="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Nhả</a:t>
              </a:r>
              <a:r>
                <a:rPr lang="en-US" sz="32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b="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tơ</a:t>
              </a:r>
              <a:r>
                <a:rPr lang="en-US" sz="32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b="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vàng</a:t>
              </a:r>
              <a:endParaRPr lang="en-US" sz="32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a:p>
              <a:pPr indent="609585" algn="just" defTabSz="1219170">
                <a:lnSpc>
                  <a:spcPct val="130000"/>
                </a:lnSpc>
                <a:spcAft>
                  <a:spcPts val="800"/>
                </a:spcAft>
                <a:buClr>
                  <a:srgbClr val="000000"/>
                </a:buClr>
              </a:pPr>
              <a:r>
                <a:rPr lang="en-US" sz="3200" b="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Giúp</a:t>
              </a:r>
              <a:r>
                <a:rPr lang="en-US" sz="32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b="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người</a:t>
              </a:r>
              <a:r>
                <a:rPr lang="en-US" sz="32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b="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dệt</a:t>
              </a:r>
              <a:r>
                <a:rPr lang="en-US" sz="32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b="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lụa</a:t>
              </a:r>
              <a:endParaRPr lang="en-US" sz="32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a:p>
              <a:pPr indent="609585" algn="just" defTabSz="1219170">
                <a:lnSpc>
                  <a:spcPct val="130000"/>
                </a:lnSpc>
                <a:spcAft>
                  <a:spcPts val="800"/>
                </a:spcAft>
                <a:buClr>
                  <a:srgbClr val="000000"/>
                </a:buClr>
              </a:pPr>
              <a:r>
                <a:rPr lang="en-US" sz="3200" b="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Đố</a:t>
              </a:r>
              <a:r>
                <a:rPr lang="en-US" sz="32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b="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là</a:t>
              </a:r>
              <a:r>
                <a:rPr lang="en-US" sz="32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con chi?</a:t>
              </a:r>
            </a:p>
          </p:txBody>
        </p:sp>
      </p:grpSp>
      <p:grpSp>
        <p:nvGrpSpPr>
          <p:cNvPr id="139" name="Google Shape;139;p3"/>
          <p:cNvGrpSpPr/>
          <p:nvPr/>
        </p:nvGrpSpPr>
        <p:grpSpPr>
          <a:xfrm>
            <a:off x="4108450" y="4473014"/>
            <a:ext cx="4134405" cy="2218267"/>
            <a:chOff x="3081337" y="3354760"/>
            <a:chExt cx="3100804" cy="1663700"/>
          </a:xfrm>
        </p:grpSpPr>
        <p:pic>
          <p:nvPicPr>
            <p:cNvPr id="140" name="Google Shape;140;p3"/>
            <p:cNvPicPr preferRelativeResize="0"/>
            <p:nvPr/>
          </p:nvPicPr>
          <p:blipFill rotWithShape="1">
            <a:blip r:embed="rId11">
              <a:alphaModFix/>
            </a:blip>
            <a:srcRect/>
            <a:stretch/>
          </p:blipFill>
          <p:spPr>
            <a:xfrm>
              <a:off x="3081337" y="3354760"/>
              <a:ext cx="2938463" cy="1663700"/>
            </a:xfrm>
            <a:prstGeom prst="rect">
              <a:avLst/>
            </a:prstGeom>
            <a:noFill/>
            <a:ln>
              <a:noFill/>
            </a:ln>
          </p:spPr>
        </p:pic>
        <p:sp>
          <p:nvSpPr>
            <p:cNvPr id="141" name="Google Shape;141;p3"/>
            <p:cNvSpPr txBox="1"/>
            <p:nvPr/>
          </p:nvSpPr>
          <p:spPr>
            <a:xfrm>
              <a:off x="4106346" y="4127090"/>
              <a:ext cx="2075795" cy="523132"/>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US" sz="3733" b="1" kern="0" dirty="0">
                  <a:solidFill>
                    <a:srgbClr val="000000"/>
                  </a:solidFill>
                  <a:latin typeface="Times New Roman" panose="02020603050405020304" pitchFamily="18" charset="0"/>
                  <a:ea typeface="Calibri"/>
                  <a:cs typeface="Times New Roman" panose="02020603050405020304" pitchFamily="18" charset="0"/>
                  <a:sym typeface="Calibri"/>
                </a:rPr>
                <a:t>Con </a:t>
              </a:r>
              <a:r>
                <a:rPr lang="en-US" sz="3733" b="1" kern="0" dirty="0" err="1">
                  <a:solidFill>
                    <a:srgbClr val="000000"/>
                  </a:solidFill>
                  <a:latin typeface="Times New Roman" panose="02020603050405020304" pitchFamily="18" charset="0"/>
                  <a:ea typeface="Calibri"/>
                  <a:cs typeface="Times New Roman" panose="02020603050405020304" pitchFamily="18" charset="0"/>
                  <a:sym typeface="Calibri"/>
                </a:rPr>
                <a:t>nhện</a:t>
              </a:r>
              <a:endParaRPr sz="3733" b="1" kern="0" dirty="0">
                <a:solidFill>
                  <a:srgbClr val="000000"/>
                </a:solidFill>
                <a:latin typeface="Times New Roman" panose="02020603050405020304" pitchFamily="18" charset="0"/>
                <a:ea typeface="Calibri"/>
                <a:cs typeface="Times New Roman" panose="02020603050405020304" pitchFamily="18" charset="0"/>
                <a:sym typeface="Calibri"/>
              </a:endParaRPr>
            </a:p>
          </p:txBody>
        </p:sp>
      </p:grpSp>
      <p:grpSp>
        <p:nvGrpSpPr>
          <p:cNvPr id="142" name="Google Shape;142;p3"/>
          <p:cNvGrpSpPr/>
          <p:nvPr/>
        </p:nvGrpSpPr>
        <p:grpSpPr>
          <a:xfrm>
            <a:off x="146050" y="4479364"/>
            <a:ext cx="3917951" cy="2211916"/>
            <a:chOff x="109537" y="3359523"/>
            <a:chExt cx="2938463" cy="1658937"/>
          </a:xfrm>
        </p:grpSpPr>
        <p:pic>
          <p:nvPicPr>
            <p:cNvPr id="143" name="Google Shape;143;p3"/>
            <p:cNvPicPr preferRelativeResize="0"/>
            <p:nvPr/>
          </p:nvPicPr>
          <p:blipFill rotWithShape="1">
            <a:blip r:embed="rId12">
              <a:alphaModFix/>
            </a:blip>
            <a:srcRect/>
            <a:stretch/>
          </p:blipFill>
          <p:spPr>
            <a:xfrm>
              <a:off x="109537" y="3359523"/>
              <a:ext cx="2938463" cy="1658937"/>
            </a:xfrm>
            <a:prstGeom prst="rect">
              <a:avLst/>
            </a:prstGeom>
            <a:noFill/>
            <a:ln>
              <a:noFill/>
            </a:ln>
          </p:spPr>
        </p:pic>
        <p:sp>
          <p:nvSpPr>
            <p:cNvPr id="144" name="Google Shape;144;p3"/>
            <p:cNvSpPr txBox="1"/>
            <p:nvPr/>
          </p:nvSpPr>
          <p:spPr>
            <a:xfrm>
              <a:off x="1255010" y="4092239"/>
              <a:ext cx="1713801" cy="523132"/>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US" sz="3733" b="1" kern="0" dirty="0">
                  <a:solidFill>
                    <a:srgbClr val="000000"/>
                  </a:solidFill>
                  <a:latin typeface="Times New Roman" panose="02020603050405020304" pitchFamily="18" charset="0"/>
                  <a:ea typeface="Calibri"/>
                  <a:cs typeface="Times New Roman" panose="02020603050405020304" pitchFamily="18" charset="0"/>
                  <a:sym typeface="Calibri"/>
                </a:rPr>
                <a:t>Con </a:t>
              </a:r>
              <a:r>
                <a:rPr lang="en-US" sz="3733" b="1" kern="0" dirty="0" err="1">
                  <a:solidFill>
                    <a:srgbClr val="000000"/>
                  </a:solidFill>
                  <a:latin typeface="Times New Roman" panose="02020603050405020304" pitchFamily="18" charset="0"/>
                  <a:ea typeface="Calibri"/>
                  <a:cs typeface="Times New Roman" panose="02020603050405020304" pitchFamily="18" charset="0"/>
                  <a:sym typeface="Calibri"/>
                </a:rPr>
                <a:t>tằm</a:t>
              </a:r>
              <a:endParaRPr sz="3733" b="1" kern="0" dirty="0">
                <a:solidFill>
                  <a:srgbClr val="000000"/>
                </a:solidFill>
                <a:latin typeface="Times New Roman" panose="02020603050405020304" pitchFamily="18" charset="0"/>
                <a:ea typeface="Calibri"/>
                <a:cs typeface="Times New Roman" panose="02020603050405020304" pitchFamily="18" charset="0"/>
                <a:sym typeface="Calibri"/>
              </a:endParaRPr>
            </a:p>
          </p:txBody>
        </p:sp>
      </p:grpSp>
      <p:grpSp>
        <p:nvGrpSpPr>
          <p:cNvPr id="145" name="Google Shape;145;p3"/>
          <p:cNvGrpSpPr/>
          <p:nvPr/>
        </p:nvGrpSpPr>
        <p:grpSpPr>
          <a:xfrm>
            <a:off x="8154051" y="4497717"/>
            <a:ext cx="3909484" cy="2194982"/>
            <a:chOff x="6115538" y="3373288"/>
            <a:chExt cx="2932113" cy="1646237"/>
          </a:xfrm>
        </p:grpSpPr>
        <p:pic>
          <p:nvPicPr>
            <p:cNvPr id="146" name="Google Shape;146;p3"/>
            <p:cNvPicPr preferRelativeResize="0"/>
            <p:nvPr/>
          </p:nvPicPr>
          <p:blipFill rotWithShape="1">
            <a:blip r:embed="rId13">
              <a:alphaModFix/>
            </a:blip>
            <a:srcRect/>
            <a:stretch/>
          </p:blipFill>
          <p:spPr>
            <a:xfrm>
              <a:off x="6115538" y="3373288"/>
              <a:ext cx="2932113" cy="1646237"/>
            </a:xfrm>
            <a:prstGeom prst="rect">
              <a:avLst/>
            </a:prstGeom>
            <a:noFill/>
            <a:ln>
              <a:noFill/>
            </a:ln>
          </p:spPr>
        </p:pic>
        <p:sp>
          <p:nvSpPr>
            <p:cNvPr id="147" name="Google Shape;147;p3"/>
            <p:cNvSpPr txBox="1"/>
            <p:nvPr/>
          </p:nvSpPr>
          <p:spPr>
            <a:xfrm>
              <a:off x="7233619" y="4127091"/>
              <a:ext cx="1490663" cy="523132"/>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US" sz="3733" b="1" kern="0" dirty="0">
                  <a:solidFill>
                    <a:srgbClr val="000000"/>
                  </a:solidFill>
                  <a:latin typeface="Times New Roman" panose="02020603050405020304" pitchFamily="18" charset="0"/>
                  <a:ea typeface="Calibri"/>
                  <a:cs typeface="Times New Roman" panose="02020603050405020304" pitchFamily="18" charset="0"/>
                  <a:sym typeface="Calibri"/>
                </a:rPr>
                <a:t>Con </a:t>
              </a:r>
              <a:r>
                <a:rPr lang="en-US" sz="3733" b="1" kern="0" dirty="0" err="1">
                  <a:solidFill>
                    <a:srgbClr val="000000"/>
                  </a:solidFill>
                  <a:latin typeface="Times New Roman" panose="02020603050405020304" pitchFamily="18" charset="0"/>
                  <a:ea typeface="Calibri"/>
                  <a:cs typeface="Times New Roman" panose="02020603050405020304" pitchFamily="18" charset="0"/>
                  <a:sym typeface="Calibri"/>
                </a:rPr>
                <a:t>sâu</a:t>
              </a:r>
              <a:endParaRPr sz="3733" b="1" kern="0" dirty="0">
                <a:solidFill>
                  <a:srgbClr val="000000"/>
                </a:solidFill>
                <a:latin typeface="Times New Roman" panose="02020603050405020304" pitchFamily="18" charset="0"/>
                <a:ea typeface="Calibri"/>
                <a:cs typeface="Times New Roman" panose="02020603050405020304" pitchFamily="18" charset="0"/>
                <a:sym typeface="Calibri"/>
              </a:endParaRPr>
            </a:p>
          </p:txBody>
        </p:sp>
      </p:grpSp>
      <p:pic>
        <p:nvPicPr>
          <p:cNvPr id="149" name="Google Shape;149;p3"/>
          <p:cNvPicPr preferRelativeResize="0"/>
          <p:nvPr/>
        </p:nvPicPr>
        <p:blipFill rotWithShape="1">
          <a:blip r:embed="rId14">
            <a:alphaModFix/>
          </a:blip>
          <a:srcRect/>
          <a:stretch/>
        </p:blipFill>
        <p:spPr>
          <a:xfrm>
            <a:off x="38959" y="3965066"/>
            <a:ext cx="1789840" cy="2729165"/>
          </a:xfrm>
          <a:prstGeom prst="rect">
            <a:avLst/>
          </a:prstGeom>
          <a:noFill/>
          <a:ln>
            <a:noFill/>
          </a:ln>
        </p:spPr>
      </p:pic>
      <p:pic>
        <p:nvPicPr>
          <p:cNvPr id="153" name="Google Shape;153;p3"/>
          <p:cNvPicPr preferRelativeResize="0"/>
          <p:nvPr/>
        </p:nvPicPr>
        <p:blipFill rotWithShape="1">
          <a:blip r:embed="rId15">
            <a:alphaModFix/>
          </a:blip>
          <a:srcRect/>
          <a:stretch/>
        </p:blipFill>
        <p:spPr>
          <a:xfrm>
            <a:off x="406400" y="212234"/>
            <a:ext cx="1535155" cy="1895967"/>
          </a:xfrm>
          <a:prstGeom prst="rect">
            <a:avLst/>
          </a:prstGeom>
          <a:noFill/>
          <a:ln>
            <a:noFill/>
          </a:ln>
        </p:spPr>
      </p:pic>
      <p:sp>
        <p:nvSpPr>
          <p:cNvPr id="2" name="Rectangle 1">
            <a:hlinkClick r:id="rId16"/>
            <a:extLst>
              <a:ext uri="{FF2B5EF4-FFF2-40B4-BE49-F238E27FC236}">
                <a16:creationId xmlns:a16="http://schemas.microsoft.com/office/drawing/2014/main" id="{1C996803-3CD0-2063-9438-56F2551BB663}"/>
              </a:ext>
            </a:extLst>
          </p:cNvPr>
          <p:cNvSpPr/>
          <p:nvPr/>
        </p:nvSpPr>
        <p:spPr>
          <a:xfrm>
            <a:off x="12463464" y="1523091"/>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a:solidFill>
                  <a:srgbClr val="FFFFFF"/>
                </a:solidFill>
                <a:latin typeface="Arial"/>
                <a:sym typeface="Arial"/>
              </a:rPr>
              <a:t>Nhận nhiều game hay tại đây</a:t>
            </a:r>
          </a:p>
        </p:txBody>
      </p:sp>
      <p:sp>
        <p:nvSpPr>
          <p:cNvPr id="3" name="Rectangle 2">
            <a:hlinkClick r:id="rId16"/>
            <a:extLst>
              <a:ext uri="{FF2B5EF4-FFF2-40B4-BE49-F238E27FC236}">
                <a16:creationId xmlns:a16="http://schemas.microsoft.com/office/drawing/2014/main" id="{A6D676B1-7E40-EF8E-C3E8-7E405984F172}"/>
              </a:ext>
            </a:extLst>
          </p:cNvPr>
          <p:cNvSpPr/>
          <p:nvPr/>
        </p:nvSpPr>
        <p:spPr>
          <a:xfrm>
            <a:off x="362767" y="7158399"/>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a:solidFill>
                  <a:srgbClr val="FFFFFF"/>
                </a:solidFill>
                <a:latin typeface="Arial"/>
                <a:sym typeface="Arial"/>
              </a:rPr>
              <a:t>Nhận nhiều game hay tại đây</a:t>
            </a:r>
          </a:p>
        </p:txBody>
      </p:sp>
      <p:sp>
        <p:nvSpPr>
          <p:cNvPr id="4" name="Rectangle 3">
            <a:hlinkClick r:id="rId16"/>
            <a:extLst>
              <a:ext uri="{FF2B5EF4-FFF2-40B4-BE49-F238E27FC236}">
                <a16:creationId xmlns:a16="http://schemas.microsoft.com/office/drawing/2014/main" id="{B66F1176-7E2E-AF61-C871-0EDB22A62799}"/>
              </a:ext>
            </a:extLst>
          </p:cNvPr>
          <p:cNvSpPr/>
          <p:nvPr/>
        </p:nvSpPr>
        <p:spPr>
          <a:xfrm>
            <a:off x="-3702033" y="2217334"/>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a:solidFill>
                  <a:srgbClr val="FFFFFF"/>
                </a:solidFill>
                <a:latin typeface="Arial"/>
                <a:sym typeface="Arial"/>
              </a:rPr>
              <a:t>Nhận nhiều game hay tại đây</a:t>
            </a:r>
          </a:p>
        </p:txBody>
      </p:sp>
      <p:sp>
        <p:nvSpPr>
          <p:cNvPr id="5" name="Rectangle 4">
            <a:hlinkClick r:id="rId16"/>
            <a:extLst>
              <a:ext uri="{FF2B5EF4-FFF2-40B4-BE49-F238E27FC236}">
                <a16:creationId xmlns:a16="http://schemas.microsoft.com/office/drawing/2014/main" id="{369351A4-9CC7-F7A4-1CFA-8F6BD58E3EDB}"/>
              </a:ext>
            </a:extLst>
          </p:cNvPr>
          <p:cNvSpPr/>
          <p:nvPr/>
        </p:nvSpPr>
        <p:spPr>
          <a:xfrm>
            <a:off x="8181389" y="-639414"/>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a:solidFill>
                  <a:srgbClr val="FFFFFF"/>
                </a:solidFill>
                <a:latin typeface="Arial"/>
                <a:sym typeface="Arial"/>
              </a:rPr>
              <a:t>Nhận nhiều game hay tại đây</a:t>
            </a:r>
          </a:p>
        </p:txBody>
      </p:sp>
      <p:pic>
        <p:nvPicPr>
          <p:cNvPr id="6" name="thu_thach_hai_an_la_daunha_to_vanggiup_ad6c9a5f-668a-4e8f-bf4b-d80df53f8003">
            <a:hlinkClick r:id="" action="ppaction://media"/>
            <a:extLst>
              <a:ext uri="{FF2B5EF4-FFF2-40B4-BE49-F238E27FC236}">
                <a16:creationId xmlns:a16="http://schemas.microsoft.com/office/drawing/2014/main" id="{70E4B949-CF96-2D97-FB59-EF902EA32301}"/>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649310" y="4787781"/>
            <a:ext cx="541867" cy="541867"/>
          </a:xfrm>
          <a:prstGeom prst="rect">
            <a:avLst/>
          </a:prstGeom>
        </p:spPr>
      </p:pic>
      <p:grpSp>
        <p:nvGrpSpPr>
          <p:cNvPr id="8" name="Group 48">
            <a:extLst>
              <a:ext uri="{FF2B5EF4-FFF2-40B4-BE49-F238E27FC236}">
                <a16:creationId xmlns:a16="http://schemas.microsoft.com/office/drawing/2014/main" id="{36349CC7-386E-83BC-4031-80890B4146E3}"/>
              </a:ext>
            </a:extLst>
          </p:cNvPr>
          <p:cNvGrpSpPr/>
          <p:nvPr/>
        </p:nvGrpSpPr>
        <p:grpSpPr bwMode="auto">
          <a:xfrm>
            <a:off x="10113271" y="333638"/>
            <a:ext cx="1752600" cy="1752600"/>
            <a:chOff x="4320" y="2928"/>
            <a:chExt cx="1104" cy="1104"/>
          </a:xfrm>
        </p:grpSpPr>
        <p:sp>
          <p:nvSpPr>
            <p:cNvPr id="9" name="AutoShape 49">
              <a:extLst>
                <a:ext uri="{FF2B5EF4-FFF2-40B4-BE49-F238E27FC236}">
                  <a16:creationId xmlns:a16="http://schemas.microsoft.com/office/drawing/2014/main" id="{396E9C73-17EA-D1B0-BAD6-7A9784E2C939}"/>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6000" b="1">
                <a:solidFill>
                  <a:srgbClr val="FF0066"/>
                </a:solidFill>
                <a:latin typeface=".VnHelvetInsH" pitchFamily="34" charset="0"/>
              </a:endParaRPr>
            </a:p>
          </p:txBody>
        </p:sp>
        <p:sp>
          <p:nvSpPr>
            <p:cNvPr id="10" name="WordArt 50">
              <a:extLst>
                <a:ext uri="{FF2B5EF4-FFF2-40B4-BE49-F238E27FC236}">
                  <a16:creationId xmlns:a16="http://schemas.microsoft.com/office/drawing/2014/main" id="{F6A81607-8C8A-0FA4-5913-BE4575C55299}"/>
                </a:ext>
              </a:extLst>
            </p:cNvPr>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err="1">
                  <a:ln w="9525">
                    <a:solidFill>
                      <a:srgbClr val="000000"/>
                    </a:solidFill>
                    <a:round/>
                  </a:ln>
                  <a:solidFill>
                    <a:srgbClr val="000000"/>
                  </a:solidFill>
                  <a:latin typeface="Times New Roman" panose="02020603050405020304" pitchFamily="18" charset="0"/>
                  <a:cs typeface="Times New Roman" panose="02020603050405020304" pitchFamily="18" charset="0"/>
                </a:rPr>
                <a:t>Hết</a:t>
              </a:r>
              <a:r>
                <a:rPr lang="en-US" sz="3600" kern="10" dirty="0">
                  <a:ln w="9525">
                    <a:solidFill>
                      <a:srgbClr val="000000"/>
                    </a:solidFill>
                    <a:round/>
                  </a:ln>
                  <a:solidFill>
                    <a:srgbClr val="000000"/>
                  </a:solidFill>
                  <a:latin typeface="Times New Roman" panose="02020603050405020304" pitchFamily="18" charset="0"/>
                  <a:cs typeface="Times New Roman" panose="02020603050405020304" pitchFamily="18" charset="0"/>
                </a:rPr>
                <a:t> </a:t>
              </a:r>
              <a:r>
                <a:rPr lang="en-US" sz="3600" kern="10" dirty="0" err="1">
                  <a:ln w="9525">
                    <a:solidFill>
                      <a:srgbClr val="000000"/>
                    </a:solidFill>
                    <a:round/>
                  </a:ln>
                  <a:solidFill>
                    <a:srgbClr val="000000"/>
                  </a:solidFill>
                  <a:latin typeface="Times New Roman" panose="02020603050405020304" pitchFamily="18" charset="0"/>
                  <a:cs typeface="Times New Roman" panose="02020603050405020304" pitchFamily="18" charset="0"/>
                </a:rPr>
                <a:t>giờ</a:t>
              </a:r>
              <a:endParaRPr lang="en-US" sz="3600" kern="10" dirty="0">
                <a:ln w="9525">
                  <a:solidFill>
                    <a:srgbClr val="000000"/>
                  </a:solidFill>
                  <a:round/>
                </a:ln>
                <a:solidFill>
                  <a:srgbClr val="000000"/>
                </a:solidFill>
                <a:latin typeface="Times New Roman" panose="02020603050405020304" pitchFamily="18" charset="0"/>
                <a:cs typeface="Times New Roman" panose="02020603050405020304" pitchFamily="18" charset="0"/>
              </a:endParaRPr>
            </a:p>
          </p:txBody>
        </p:sp>
      </p:grpSp>
      <p:sp>
        <p:nvSpPr>
          <p:cNvPr id="11" name="WordArt 33">
            <a:extLst>
              <a:ext uri="{FF2B5EF4-FFF2-40B4-BE49-F238E27FC236}">
                <a16:creationId xmlns:a16="http://schemas.microsoft.com/office/drawing/2014/main" id="{47CEA210-7FF3-9AFC-C9FF-B431362EDAD4}"/>
              </a:ext>
            </a:extLst>
          </p:cNvPr>
          <p:cNvSpPr>
            <a:spLocks noChangeArrowheads="1" noChangeShapeType="1" noTextEdit="1"/>
          </p:cNvSpPr>
          <p:nvPr/>
        </p:nvSpPr>
        <p:spPr bwMode="auto">
          <a:xfrm>
            <a:off x="10816144" y="673897"/>
            <a:ext cx="666750" cy="74295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rPr>
              <a:t>1</a:t>
            </a:r>
          </a:p>
        </p:txBody>
      </p:sp>
      <p:sp>
        <p:nvSpPr>
          <p:cNvPr id="12" name="WordArt 34">
            <a:extLst>
              <a:ext uri="{FF2B5EF4-FFF2-40B4-BE49-F238E27FC236}">
                <a16:creationId xmlns:a16="http://schemas.microsoft.com/office/drawing/2014/main" id="{51568266-699B-A236-4CE2-9F79E246946B}"/>
              </a:ext>
            </a:extLst>
          </p:cNvPr>
          <p:cNvSpPr>
            <a:spLocks noChangeArrowheads="1" noChangeShapeType="1" noTextEdit="1"/>
          </p:cNvSpPr>
          <p:nvPr/>
        </p:nvSpPr>
        <p:spPr bwMode="auto">
          <a:xfrm>
            <a:off x="10892907" y="667751"/>
            <a:ext cx="666750" cy="74295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rPr>
              <a:t>2</a:t>
            </a:r>
          </a:p>
        </p:txBody>
      </p:sp>
      <p:sp>
        <p:nvSpPr>
          <p:cNvPr id="13" name="WordArt 35">
            <a:extLst>
              <a:ext uri="{FF2B5EF4-FFF2-40B4-BE49-F238E27FC236}">
                <a16:creationId xmlns:a16="http://schemas.microsoft.com/office/drawing/2014/main" id="{FE677E15-D59E-2BCA-BC87-2F907CAC9396}"/>
              </a:ext>
            </a:extLst>
          </p:cNvPr>
          <p:cNvSpPr>
            <a:spLocks noChangeArrowheads="1" noChangeShapeType="1" noTextEdit="1"/>
          </p:cNvSpPr>
          <p:nvPr/>
        </p:nvSpPr>
        <p:spPr bwMode="auto">
          <a:xfrm>
            <a:off x="10892907" y="668843"/>
            <a:ext cx="666750" cy="74295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rPr>
              <a:t>3</a:t>
            </a:r>
          </a:p>
        </p:txBody>
      </p:sp>
      <p:sp>
        <p:nvSpPr>
          <p:cNvPr id="14" name="WordArt 36">
            <a:extLst>
              <a:ext uri="{FF2B5EF4-FFF2-40B4-BE49-F238E27FC236}">
                <a16:creationId xmlns:a16="http://schemas.microsoft.com/office/drawing/2014/main" id="{1E47131F-8829-CAF3-DE8D-18288BF3A9B4}"/>
              </a:ext>
            </a:extLst>
          </p:cNvPr>
          <p:cNvSpPr>
            <a:spLocks noChangeArrowheads="1" noChangeShapeType="1" noTextEdit="1"/>
          </p:cNvSpPr>
          <p:nvPr/>
        </p:nvSpPr>
        <p:spPr bwMode="auto">
          <a:xfrm>
            <a:off x="10848058" y="685826"/>
            <a:ext cx="666750" cy="74295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rPr>
              <a:t>4</a:t>
            </a:r>
          </a:p>
        </p:txBody>
      </p:sp>
      <p:sp>
        <p:nvSpPr>
          <p:cNvPr id="15" name="WordArt 37">
            <a:extLst>
              <a:ext uri="{FF2B5EF4-FFF2-40B4-BE49-F238E27FC236}">
                <a16:creationId xmlns:a16="http://schemas.microsoft.com/office/drawing/2014/main" id="{ED595635-C44A-54B2-CD15-2B7FABBD27BD}"/>
              </a:ext>
            </a:extLst>
          </p:cNvPr>
          <p:cNvSpPr>
            <a:spLocks noChangeArrowheads="1" noChangeShapeType="1" noTextEdit="1"/>
          </p:cNvSpPr>
          <p:nvPr/>
        </p:nvSpPr>
        <p:spPr bwMode="auto">
          <a:xfrm>
            <a:off x="10827263" y="702809"/>
            <a:ext cx="666750" cy="74295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rPr>
              <a:t>5</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9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dissolve">
                                      <p:cBhvr>
                                        <p:cTn id="11" dur="500"/>
                                        <p:tgtEl>
                                          <p:spTgt spid="11"/>
                                        </p:tgtEl>
                                      </p:cBhvr>
                                    </p:animEffect>
                                  </p:childTnLst>
                                  <p:subTnLst>
                                    <p:audio>
                                      <p:cMediaNode vol="100000">
                                        <p:cTn display="0" masterRel="sameClick">
                                          <p:stCondLst>
                                            <p:cond evt="begin" delay="0">
                                              <p:tn val="9"/>
                                            </p:cond>
                                          </p:stCondLst>
                                          <p:endCondLst>
                                            <p:cond evt="onStopAudio" delay="0">
                                              <p:tgtEl>
                                                <p:sldTgt/>
                                              </p:tgtEl>
                                            </p:cond>
                                          </p:endCondLst>
                                        </p:cTn>
                                        <p:tgtEl>
                                          <p:sndTgt r:embed="rId5" name="camera.wav"/>
                                        </p:tgtEl>
                                      </p:cMediaNode>
                                    </p:audio>
                                  </p:subTnLst>
                                </p:cTn>
                              </p:par>
                            </p:childTnLst>
                          </p:cTn>
                        </p:par>
                        <p:par>
                          <p:cTn id="12" fill="hold">
                            <p:stCondLst>
                              <p:cond delay="500"/>
                            </p:stCondLst>
                            <p:childTnLst>
                              <p:par>
                                <p:cTn id="13" presetID="53" presetClass="exit" presetSubtype="16" fill="hold" nodeType="afterEffect">
                                  <p:stCondLst>
                                    <p:cond delay="0"/>
                                  </p:stCondLst>
                                  <p:childTnLst>
                                    <p:anim calcmode="lin" valueType="num">
                                      <p:cBhvr>
                                        <p:cTn id="14" dur="500"/>
                                        <p:tgtEl>
                                          <p:spTgt spid="11"/>
                                        </p:tgtEl>
                                        <p:attrNameLst>
                                          <p:attrName>ppt_w</p:attrName>
                                        </p:attrNameLst>
                                      </p:cBhvr>
                                      <p:tavLst>
                                        <p:tav tm="0">
                                          <p:val>
                                            <p:strVal val="ppt_w"/>
                                          </p:val>
                                        </p:tav>
                                        <p:tav tm="100000">
                                          <p:val>
                                            <p:fltVal val="0"/>
                                          </p:val>
                                        </p:tav>
                                      </p:tavLst>
                                    </p:anim>
                                    <p:anim calcmode="lin" valueType="num">
                                      <p:cBhvr>
                                        <p:cTn id="15" dur="500"/>
                                        <p:tgtEl>
                                          <p:spTgt spid="11"/>
                                        </p:tgtEl>
                                        <p:attrNameLst>
                                          <p:attrName>ppt_h</p:attrName>
                                        </p:attrNameLst>
                                      </p:cBhvr>
                                      <p:tavLst>
                                        <p:tav tm="0">
                                          <p:val>
                                            <p:strVal val="ppt_h"/>
                                          </p:val>
                                        </p:tav>
                                        <p:tav tm="100000">
                                          <p:val>
                                            <p:fltVal val="0"/>
                                          </p:val>
                                        </p:tav>
                                      </p:tavLst>
                                    </p:anim>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par>
                          <p:cTn id="18" fill="hold">
                            <p:stCondLst>
                              <p:cond delay="1000"/>
                            </p:stCondLst>
                            <p:childTnLst>
                              <p:par>
                                <p:cTn id="19" presetID="9"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dissolve">
                                      <p:cBhvr>
                                        <p:cTn id="21" dur="500"/>
                                        <p:tgtEl>
                                          <p:spTgt spid="12"/>
                                        </p:tgtEl>
                                      </p:cBhvr>
                                    </p:animEffect>
                                  </p:childTnLst>
                                  <p:subTnLst>
                                    <p:audio>
                                      <p:cMediaNode vol="100000">
                                        <p:cTn display="0" masterRel="sameClick">
                                          <p:stCondLst>
                                            <p:cond evt="begin" delay="0">
                                              <p:tn val="19"/>
                                            </p:cond>
                                          </p:stCondLst>
                                          <p:endCondLst>
                                            <p:cond evt="onStopAudio" delay="0">
                                              <p:tgtEl>
                                                <p:sldTgt/>
                                              </p:tgtEl>
                                            </p:cond>
                                          </p:endCondLst>
                                        </p:cTn>
                                        <p:tgtEl>
                                          <p:sndTgt r:embed="rId5" name="camera.wav"/>
                                        </p:tgtEl>
                                      </p:cMediaNode>
                                    </p:audio>
                                  </p:subTnLst>
                                </p:cTn>
                              </p:par>
                            </p:childTnLst>
                          </p:cTn>
                        </p:par>
                        <p:par>
                          <p:cTn id="22" fill="hold">
                            <p:stCondLst>
                              <p:cond delay="1500"/>
                            </p:stCondLst>
                            <p:childTnLst>
                              <p:par>
                                <p:cTn id="23" presetID="53" presetClass="exit" presetSubtype="16" fill="hold" nodeType="afterEffect">
                                  <p:stCondLst>
                                    <p:cond delay="0"/>
                                  </p:stCondLst>
                                  <p:childTnLst>
                                    <p:anim calcmode="lin" valueType="num">
                                      <p:cBhvr>
                                        <p:cTn id="24" dur="500"/>
                                        <p:tgtEl>
                                          <p:spTgt spid="12"/>
                                        </p:tgtEl>
                                        <p:attrNameLst>
                                          <p:attrName>ppt_w</p:attrName>
                                        </p:attrNameLst>
                                      </p:cBhvr>
                                      <p:tavLst>
                                        <p:tav tm="0">
                                          <p:val>
                                            <p:strVal val="ppt_w"/>
                                          </p:val>
                                        </p:tav>
                                        <p:tav tm="100000">
                                          <p:val>
                                            <p:fltVal val="0"/>
                                          </p:val>
                                        </p:tav>
                                      </p:tavLst>
                                    </p:anim>
                                    <p:anim calcmode="lin" valueType="num">
                                      <p:cBhvr>
                                        <p:cTn id="25" dur="500"/>
                                        <p:tgtEl>
                                          <p:spTgt spid="12"/>
                                        </p:tgtEl>
                                        <p:attrNameLst>
                                          <p:attrName>ppt_h</p:attrName>
                                        </p:attrNameLst>
                                      </p:cBhvr>
                                      <p:tavLst>
                                        <p:tav tm="0">
                                          <p:val>
                                            <p:strVal val="ppt_h"/>
                                          </p:val>
                                        </p:tav>
                                        <p:tav tm="100000">
                                          <p:val>
                                            <p:fltVal val="0"/>
                                          </p:val>
                                        </p:tav>
                                      </p:tavLst>
                                    </p:anim>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par>
                          <p:cTn id="28" fill="hold">
                            <p:stCondLst>
                              <p:cond delay="2000"/>
                            </p:stCondLst>
                            <p:childTnLst>
                              <p:par>
                                <p:cTn id="29" presetID="9"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5" name="camera.wav"/>
                                        </p:tgtEl>
                                      </p:cMediaNode>
                                    </p:audio>
                                  </p:subTnLst>
                                </p:cTn>
                              </p:par>
                            </p:childTnLst>
                          </p:cTn>
                        </p:par>
                        <p:par>
                          <p:cTn id="32" fill="hold">
                            <p:stCondLst>
                              <p:cond delay="2500"/>
                            </p:stCondLst>
                            <p:childTnLst>
                              <p:par>
                                <p:cTn id="33" presetID="53" presetClass="exit" presetSubtype="16" fill="hold" nodeType="afterEffect">
                                  <p:stCondLst>
                                    <p:cond delay="0"/>
                                  </p:stCondLst>
                                  <p:childTnLst>
                                    <p:anim calcmode="lin" valueType="num">
                                      <p:cBhvr>
                                        <p:cTn id="34" dur="500"/>
                                        <p:tgtEl>
                                          <p:spTgt spid="13"/>
                                        </p:tgtEl>
                                        <p:attrNameLst>
                                          <p:attrName>ppt_w</p:attrName>
                                        </p:attrNameLst>
                                      </p:cBhvr>
                                      <p:tavLst>
                                        <p:tav tm="0">
                                          <p:val>
                                            <p:strVal val="ppt_w"/>
                                          </p:val>
                                        </p:tav>
                                        <p:tav tm="100000">
                                          <p:val>
                                            <p:fltVal val="0"/>
                                          </p:val>
                                        </p:tav>
                                      </p:tavLst>
                                    </p:anim>
                                    <p:anim calcmode="lin" valueType="num">
                                      <p:cBhvr>
                                        <p:cTn id="35" dur="500"/>
                                        <p:tgtEl>
                                          <p:spTgt spid="13"/>
                                        </p:tgtEl>
                                        <p:attrNameLst>
                                          <p:attrName>ppt_h</p:attrName>
                                        </p:attrNameLst>
                                      </p:cBhvr>
                                      <p:tavLst>
                                        <p:tav tm="0">
                                          <p:val>
                                            <p:strVal val="ppt_h"/>
                                          </p:val>
                                        </p:tav>
                                        <p:tav tm="100000">
                                          <p:val>
                                            <p:fltVal val="0"/>
                                          </p:val>
                                        </p:tav>
                                      </p:tavLst>
                                    </p:anim>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par>
                          <p:cTn id="38" fill="hold">
                            <p:stCondLst>
                              <p:cond delay="3000"/>
                            </p:stCondLst>
                            <p:childTnLst>
                              <p:par>
                                <p:cTn id="39" presetID="9" presetClass="entr" presetSubtype="0"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dissolve">
                                      <p:cBhvr>
                                        <p:cTn id="41" dur="500"/>
                                        <p:tgtEl>
                                          <p:spTgt spid="14"/>
                                        </p:tgtEl>
                                      </p:cBhvr>
                                    </p:animEffect>
                                  </p:childTnLst>
                                  <p:subTnLst>
                                    <p:audio>
                                      <p:cMediaNode vol="100000">
                                        <p:cTn display="0" masterRel="sameClick">
                                          <p:stCondLst>
                                            <p:cond evt="begin" delay="0">
                                              <p:tn val="39"/>
                                            </p:cond>
                                          </p:stCondLst>
                                          <p:endCondLst>
                                            <p:cond evt="onStopAudio" delay="0">
                                              <p:tgtEl>
                                                <p:sldTgt/>
                                              </p:tgtEl>
                                            </p:cond>
                                          </p:endCondLst>
                                        </p:cTn>
                                        <p:tgtEl>
                                          <p:sndTgt r:embed="rId5" name="camera.wav"/>
                                        </p:tgtEl>
                                      </p:cMediaNode>
                                    </p:audio>
                                  </p:subTnLst>
                                </p:cTn>
                              </p:par>
                            </p:childTnLst>
                          </p:cTn>
                        </p:par>
                        <p:par>
                          <p:cTn id="42" fill="hold">
                            <p:stCondLst>
                              <p:cond delay="3500"/>
                            </p:stCondLst>
                            <p:childTnLst>
                              <p:par>
                                <p:cTn id="43" presetID="53" presetClass="exit" presetSubtype="16" fill="hold" nodeType="afterEffect">
                                  <p:stCondLst>
                                    <p:cond delay="0"/>
                                  </p:stCondLst>
                                  <p:childTnLst>
                                    <p:anim calcmode="lin" valueType="num">
                                      <p:cBhvr>
                                        <p:cTn id="44" dur="500"/>
                                        <p:tgtEl>
                                          <p:spTgt spid="14"/>
                                        </p:tgtEl>
                                        <p:attrNameLst>
                                          <p:attrName>ppt_w</p:attrName>
                                        </p:attrNameLst>
                                      </p:cBhvr>
                                      <p:tavLst>
                                        <p:tav tm="0">
                                          <p:val>
                                            <p:strVal val="ppt_w"/>
                                          </p:val>
                                        </p:tav>
                                        <p:tav tm="100000">
                                          <p:val>
                                            <p:fltVal val="0"/>
                                          </p:val>
                                        </p:tav>
                                      </p:tavLst>
                                    </p:anim>
                                    <p:anim calcmode="lin" valueType="num">
                                      <p:cBhvr>
                                        <p:cTn id="45" dur="500"/>
                                        <p:tgtEl>
                                          <p:spTgt spid="14"/>
                                        </p:tgtEl>
                                        <p:attrNameLst>
                                          <p:attrName>ppt_h</p:attrName>
                                        </p:attrNameLst>
                                      </p:cBhvr>
                                      <p:tavLst>
                                        <p:tav tm="0">
                                          <p:val>
                                            <p:strVal val="ppt_h"/>
                                          </p:val>
                                        </p:tav>
                                        <p:tav tm="100000">
                                          <p:val>
                                            <p:fltVal val="0"/>
                                          </p:val>
                                        </p:tav>
                                      </p:tavLst>
                                    </p:anim>
                                    <p:animEffect transition="out" filter="fade">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par>
                                <p:cTn id="48" presetID="9"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dissolve">
                                      <p:cBhvr>
                                        <p:cTn id="50" dur="500"/>
                                        <p:tgtEl>
                                          <p:spTgt spid="15"/>
                                        </p:tgtEl>
                                      </p:cBhvr>
                                    </p:animEffect>
                                  </p:childTnLst>
                                  <p:subTnLst>
                                    <p:audio>
                                      <p:cMediaNode vol="100000">
                                        <p:cTn display="0" masterRel="sameClick">
                                          <p:stCondLst>
                                            <p:cond evt="begin" delay="0">
                                              <p:tn val="48"/>
                                            </p:cond>
                                          </p:stCondLst>
                                          <p:endCondLst>
                                            <p:cond evt="onStopAudio" delay="0">
                                              <p:tgtEl>
                                                <p:sldTgt/>
                                              </p:tgtEl>
                                            </p:cond>
                                          </p:endCondLst>
                                        </p:cTn>
                                        <p:tgtEl>
                                          <p:sndTgt r:embed="rId5" name="camera.wav"/>
                                        </p:tgtEl>
                                      </p:cMediaNode>
                                    </p:audio>
                                  </p:subTnLst>
                                </p:cTn>
                              </p:par>
                            </p:childTnLst>
                          </p:cTn>
                        </p:par>
                        <p:par>
                          <p:cTn id="51" fill="hold">
                            <p:stCondLst>
                              <p:cond delay="4000"/>
                            </p:stCondLst>
                            <p:childTnLst>
                              <p:par>
                                <p:cTn id="52" presetID="53" presetClass="exit" presetSubtype="16" fill="hold" nodeType="afterEffect">
                                  <p:stCondLst>
                                    <p:cond delay="0"/>
                                  </p:stCondLst>
                                  <p:childTnLst>
                                    <p:anim calcmode="lin" valueType="num">
                                      <p:cBhvr>
                                        <p:cTn id="53" dur="500"/>
                                        <p:tgtEl>
                                          <p:spTgt spid="15"/>
                                        </p:tgtEl>
                                        <p:attrNameLst>
                                          <p:attrName>ppt_w</p:attrName>
                                        </p:attrNameLst>
                                      </p:cBhvr>
                                      <p:tavLst>
                                        <p:tav tm="0">
                                          <p:val>
                                            <p:strVal val="ppt_w"/>
                                          </p:val>
                                        </p:tav>
                                        <p:tav tm="100000">
                                          <p:val>
                                            <p:fltVal val="0"/>
                                          </p:val>
                                        </p:tav>
                                      </p:tavLst>
                                    </p:anim>
                                    <p:anim calcmode="lin" valueType="num">
                                      <p:cBhvr>
                                        <p:cTn id="54" dur="500"/>
                                        <p:tgtEl>
                                          <p:spTgt spid="15"/>
                                        </p:tgtEl>
                                        <p:attrNameLst>
                                          <p:attrName>ppt_h</p:attrName>
                                        </p:attrNameLst>
                                      </p:cBhvr>
                                      <p:tavLst>
                                        <p:tav tm="0">
                                          <p:val>
                                            <p:strVal val="ppt_h"/>
                                          </p:val>
                                        </p:tav>
                                        <p:tav tm="100000">
                                          <p:val>
                                            <p:fltVal val="0"/>
                                          </p:val>
                                        </p:tav>
                                      </p:tavLst>
                                    </p:anim>
                                    <p:animEffect transition="out" filter="fade">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par>
                                <p:cTn id="57" presetID="53" presetClass="entr" presetSubtype="16" fill="hold" nodeType="with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p:cTn id="59" dur="500" fill="hold"/>
                                        <p:tgtEl>
                                          <p:spTgt spid="8"/>
                                        </p:tgtEl>
                                        <p:attrNameLst>
                                          <p:attrName>ppt_w</p:attrName>
                                        </p:attrNameLst>
                                      </p:cBhvr>
                                      <p:tavLst>
                                        <p:tav tm="0">
                                          <p:val>
                                            <p:fltVal val="0"/>
                                          </p:val>
                                        </p:tav>
                                        <p:tav tm="100000">
                                          <p:val>
                                            <p:strVal val="#ppt_w"/>
                                          </p:val>
                                        </p:tav>
                                      </p:tavLst>
                                    </p:anim>
                                    <p:anim calcmode="lin" valueType="num">
                                      <p:cBhvr>
                                        <p:cTn id="60" dur="500" fill="hold"/>
                                        <p:tgtEl>
                                          <p:spTgt spid="8"/>
                                        </p:tgtEl>
                                        <p:attrNameLst>
                                          <p:attrName>ppt_h</p:attrName>
                                        </p:attrNameLst>
                                      </p:cBhvr>
                                      <p:tavLst>
                                        <p:tav tm="0">
                                          <p:val>
                                            <p:fltVal val="0"/>
                                          </p:val>
                                        </p:tav>
                                        <p:tav tm="100000">
                                          <p:val>
                                            <p:strVal val="#ppt_h"/>
                                          </p:val>
                                        </p:tav>
                                      </p:tavLst>
                                    </p:anim>
                                    <p:animEffect transition="in" filter="fade">
                                      <p:cBhvr>
                                        <p:cTn id="61" dur="500"/>
                                        <p:tgtEl>
                                          <p:spTgt spid="8"/>
                                        </p:tgtEl>
                                      </p:cBhvr>
                                    </p:animEffect>
                                  </p:childTnLst>
                                  <p:subTnLst>
                                    <p:audio>
                                      <p:cMediaNode>
                                        <p:cTn display="0" masterRel="sameClick">
                                          <p:stCondLst>
                                            <p:cond evt="begin" delay="0">
                                              <p:tn val="57"/>
                                            </p:cond>
                                          </p:stCondLst>
                                          <p:endCondLst>
                                            <p:cond evt="onStopAudio" delay="0">
                                              <p:tgtEl>
                                                <p:sldTgt/>
                                              </p:tgtEl>
                                            </p:cond>
                                          </p:endCondLst>
                                        </p:cTn>
                                        <p:tgtEl>
                                          <p:sndTgt r:embed="rId6" name="chimes.wav"/>
                                        </p:tgtEl>
                                      </p:cMediaNode>
                                    </p:audio>
                                  </p:subTnLst>
                                </p:cTn>
                              </p:par>
                            </p:childTnLst>
                          </p:cTn>
                        </p:par>
                      </p:childTnLst>
                    </p:cTn>
                  </p:par>
                  <p:par>
                    <p:cTn id="62" fill="hold">
                      <p:stCondLst>
                        <p:cond delay="indefinite"/>
                      </p:stCondLst>
                      <p:childTnLst>
                        <p:par>
                          <p:cTn id="63" fill="hold">
                            <p:stCondLst>
                              <p:cond delay="0"/>
                            </p:stCondLst>
                            <p:childTnLst>
                              <p:par>
                                <p:cTn id="64" presetID="2" presetClass="exit" presetSubtype="2" fill="hold" nodeType="clickEffect">
                                  <p:stCondLst>
                                    <p:cond delay="0"/>
                                  </p:stCondLst>
                                  <p:childTnLst>
                                    <p:anim calcmode="lin" valueType="num">
                                      <p:cBhvr additive="base">
                                        <p:cTn id="65" dur="500"/>
                                        <p:tgtEl>
                                          <p:spTgt spid="8"/>
                                        </p:tgtEl>
                                        <p:attrNameLst>
                                          <p:attrName>ppt_x</p:attrName>
                                        </p:attrNameLst>
                                      </p:cBhvr>
                                      <p:tavLst>
                                        <p:tav tm="0">
                                          <p:val>
                                            <p:strVal val="ppt_x"/>
                                          </p:val>
                                        </p:tav>
                                        <p:tav tm="100000">
                                          <p:val>
                                            <p:strVal val="1+ppt_w/2"/>
                                          </p:val>
                                        </p:tav>
                                      </p:tavLst>
                                    </p:anim>
                                    <p:anim calcmode="lin" valueType="num">
                                      <p:cBhvr additive="base">
                                        <p:cTn id="66" dur="500"/>
                                        <p:tgtEl>
                                          <p:spTgt spid="8"/>
                                        </p:tgtEl>
                                        <p:attrNameLst>
                                          <p:attrName>ppt_y</p:attrName>
                                        </p:attrNameLst>
                                      </p:cBhvr>
                                      <p:tavLst>
                                        <p:tav tm="0">
                                          <p:val>
                                            <p:strVal val="ppt_y"/>
                                          </p:val>
                                        </p:tav>
                                        <p:tav tm="100000">
                                          <p:val>
                                            <p:strVal val="ppt_y"/>
                                          </p:val>
                                        </p:tav>
                                      </p:tavLst>
                                    </p:anim>
                                    <p:set>
                                      <p:cBhvr>
                                        <p:cTn id="67" dur="1" fill="hold">
                                          <p:stCondLst>
                                            <p:cond delay="499"/>
                                          </p:stCondLst>
                                        </p:cTn>
                                        <p:tgtEl>
                                          <p:spTgt spid="8"/>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3" presetClass="entr" presetSubtype="16" fill="hold" nodeType="clickEffect">
                                  <p:stCondLst>
                                    <p:cond delay="0"/>
                                  </p:stCondLst>
                                  <p:childTnLst>
                                    <p:set>
                                      <p:cBhvr>
                                        <p:cTn id="71" dur="1" fill="hold">
                                          <p:stCondLst>
                                            <p:cond delay="0"/>
                                          </p:stCondLst>
                                        </p:cTn>
                                        <p:tgtEl>
                                          <p:spTgt spid="149"/>
                                        </p:tgtEl>
                                        <p:attrNameLst>
                                          <p:attrName>style.visibility</p:attrName>
                                        </p:attrNameLst>
                                      </p:cBhvr>
                                      <p:to>
                                        <p:strVal val="visible"/>
                                      </p:to>
                                    </p:set>
                                    <p:anim calcmode="lin" valueType="num">
                                      <p:cBhvr additive="base">
                                        <p:cTn id="72" dur="500"/>
                                        <p:tgtEl>
                                          <p:spTgt spid="149"/>
                                        </p:tgtEl>
                                        <p:attrNameLst>
                                          <p:attrName>ppt_w</p:attrName>
                                        </p:attrNameLst>
                                      </p:cBhvr>
                                      <p:tavLst>
                                        <p:tav tm="0">
                                          <p:val>
                                            <p:strVal val="0"/>
                                          </p:val>
                                        </p:tav>
                                        <p:tav tm="100000">
                                          <p:val>
                                            <p:strVal val="#ppt_w"/>
                                          </p:val>
                                        </p:tav>
                                      </p:tavLst>
                                    </p:anim>
                                    <p:anim calcmode="lin" valueType="num">
                                      <p:cBhvr additive="base">
                                        <p:cTn id="73" dur="500"/>
                                        <p:tgtEl>
                                          <p:spTgt spid="149"/>
                                        </p:tgtEl>
                                        <p:attrNameLst>
                                          <p:attrName>ppt_h</p:attrName>
                                        </p:attrNameLst>
                                      </p:cBhvr>
                                      <p:tavLst>
                                        <p:tav tm="0">
                                          <p:val>
                                            <p:strVal val="0"/>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74"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5"/>
          <p:cNvPicPr preferRelativeResize="0"/>
          <p:nvPr/>
        </p:nvPicPr>
        <p:blipFill rotWithShape="1">
          <a:blip r:embed="rId8">
            <a:alphaModFix/>
          </a:blip>
          <a:srcRect/>
          <a:stretch/>
        </p:blipFill>
        <p:spPr>
          <a:xfrm>
            <a:off x="-50800" y="1673"/>
            <a:ext cx="12191995" cy="6854651"/>
          </a:xfrm>
          <a:prstGeom prst="rect">
            <a:avLst/>
          </a:prstGeom>
          <a:noFill/>
          <a:ln>
            <a:noFill/>
          </a:ln>
        </p:spPr>
      </p:pic>
      <p:pic>
        <p:nvPicPr>
          <p:cNvPr id="185" name="Google Shape;185;p5"/>
          <p:cNvPicPr preferRelativeResize="0"/>
          <p:nvPr/>
        </p:nvPicPr>
        <p:blipFill rotWithShape="1">
          <a:blip r:embed="rId9">
            <a:alphaModFix/>
          </a:blip>
          <a:srcRect t="6058" b="26526"/>
          <a:stretch/>
        </p:blipFill>
        <p:spPr>
          <a:xfrm>
            <a:off x="1828799" y="70493"/>
            <a:ext cx="8171767" cy="4476108"/>
          </a:xfrm>
          <a:prstGeom prst="rect">
            <a:avLst/>
          </a:prstGeom>
          <a:noFill/>
          <a:ln>
            <a:noFill/>
          </a:ln>
        </p:spPr>
      </p:pic>
      <p:grpSp>
        <p:nvGrpSpPr>
          <p:cNvPr id="187" name="Google Shape;187;p5"/>
          <p:cNvGrpSpPr/>
          <p:nvPr/>
        </p:nvGrpSpPr>
        <p:grpSpPr>
          <a:xfrm>
            <a:off x="4108450" y="4473013"/>
            <a:ext cx="3917951" cy="2218266"/>
            <a:chOff x="3081337" y="3354760"/>
            <a:chExt cx="2938463" cy="1663700"/>
          </a:xfrm>
        </p:grpSpPr>
        <p:pic>
          <p:nvPicPr>
            <p:cNvPr id="188" name="Google Shape;188;p5"/>
            <p:cNvPicPr preferRelativeResize="0"/>
            <p:nvPr/>
          </p:nvPicPr>
          <p:blipFill rotWithShape="1">
            <a:blip r:embed="rId10">
              <a:alphaModFix/>
            </a:blip>
            <a:srcRect/>
            <a:stretch/>
          </p:blipFill>
          <p:spPr>
            <a:xfrm>
              <a:off x="3081337" y="3354760"/>
              <a:ext cx="2938463" cy="1663700"/>
            </a:xfrm>
            <a:prstGeom prst="rect">
              <a:avLst/>
            </a:prstGeom>
            <a:noFill/>
            <a:ln>
              <a:noFill/>
            </a:ln>
          </p:spPr>
        </p:pic>
        <p:sp>
          <p:nvSpPr>
            <p:cNvPr id="189" name="Google Shape;189;p5"/>
            <p:cNvSpPr txBox="1"/>
            <p:nvPr/>
          </p:nvSpPr>
          <p:spPr>
            <a:xfrm>
              <a:off x="4171244" y="4124978"/>
              <a:ext cx="1725912" cy="523132"/>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US" sz="3733" b="1" kern="0" dirty="0">
                  <a:solidFill>
                    <a:srgbClr val="000000"/>
                  </a:solidFill>
                  <a:latin typeface="Times New Roman" panose="02020603050405020304" pitchFamily="18" charset="0"/>
                  <a:ea typeface="Calibri"/>
                  <a:cs typeface="Times New Roman" panose="02020603050405020304" pitchFamily="18" charset="0"/>
                  <a:sym typeface="Calibri"/>
                </a:rPr>
                <a:t>Con </a:t>
              </a:r>
              <a:r>
                <a:rPr lang="en-US" sz="3733" b="1" kern="0" dirty="0" err="1">
                  <a:solidFill>
                    <a:srgbClr val="000000"/>
                  </a:solidFill>
                  <a:latin typeface="Times New Roman" panose="02020603050405020304" pitchFamily="18" charset="0"/>
                  <a:ea typeface="Calibri"/>
                  <a:cs typeface="Times New Roman" panose="02020603050405020304" pitchFamily="18" charset="0"/>
                  <a:sym typeface="Calibri"/>
                </a:rPr>
                <a:t>nhím</a:t>
              </a:r>
              <a:endParaRPr sz="3733" b="1" kern="0" dirty="0">
                <a:solidFill>
                  <a:srgbClr val="000000"/>
                </a:solidFill>
                <a:latin typeface="Times New Roman" panose="02020603050405020304" pitchFamily="18" charset="0"/>
                <a:ea typeface="Calibri"/>
                <a:cs typeface="Times New Roman" panose="02020603050405020304" pitchFamily="18" charset="0"/>
                <a:sym typeface="Calibri"/>
              </a:endParaRPr>
            </a:p>
          </p:txBody>
        </p:sp>
      </p:grpSp>
      <p:grpSp>
        <p:nvGrpSpPr>
          <p:cNvPr id="190" name="Google Shape;190;p5"/>
          <p:cNvGrpSpPr/>
          <p:nvPr/>
        </p:nvGrpSpPr>
        <p:grpSpPr>
          <a:xfrm>
            <a:off x="146049" y="4479363"/>
            <a:ext cx="3917951" cy="2211916"/>
            <a:chOff x="109537" y="3359523"/>
            <a:chExt cx="2938463" cy="1658937"/>
          </a:xfrm>
        </p:grpSpPr>
        <p:pic>
          <p:nvPicPr>
            <p:cNvPr id="191" name="Google Shape;191;p5"/>
            <p:cNvPicPr preferRelativeResize="0"/>
            <p:nvPr/>
          </p:nvPicPr>
          <p:blipFill rotWithShape="1">
            <a:blip r:embed="rId11">
              <a:alphaModFix/>
            </a:blip>
            <a:srcRect/>
            <a:stretch/>
          </p:blipFill>
          <p:spPr>
            <a:xfrm>
              <a:off x="109537" y="3359523"/>
              <a:ext cx="2938463" cy="1658937"/>
            </a:xfrm>
            <a:prstGeom prst="rect">
              <a:avLst/>
            </a:prstGeom>
            <a:noFill/>
            <a:ln>
              <a:noFill/>
            </a:ln>
          </p:spPr>
        </p:pic>
        <p:sp>
          <p:nvSpPr>
            <p:cNvPr id="192" name="Google Shape;192;p5"/>
            <p:cNvSpPr txBox="1"/>
            <p:nvPr/>
          </p:nvSpPr>
          <p:spPr>
            <a:xfrm>
              <a:off x="1129752" y="4108851"/>
              <a:ext cx="1886894" cy="523132"/>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US" sz="3733" b="1" kern="0" dirty="0">
                  <a:solidFill>
                    <a:srgbClr val="000000"/>
                  </a:solidFill>
                  <a:latin typeface="Times New Roman" panose="02020603050405020304" pitchFamily="18" charset="0"/>
                  <a:ea typeface="Calibri"/>
                  <a:cs typeface="Times New Roman" panose="02020603050405020304" pitchFamily="18" charset="0"/>
                  <a:sym typeface="Calibri"/>
                </a:rPr>
                <a:t>Con </a:t>
              </a:r>
              <a:r>
                <a:rPr lang="en-US" sz="3733" b="1" kern="0" dirty="0" err="1">
                  <a:solidFill>
                    <a:srgbClr val="000000"/>
                  </a:solidFill>
                  <a:latin typeface="Times New Roman" panose="02020603050405020304" pitchFamily="18" charset="0"/>
                  <a:ea typeface="Calibri"/>
                  <a:cs typeface="Times New Roman" panose="02020603050405020304" pitchFamily="18" charset="0"/>
                  <a:sym typeface="Calibri"/>
                </a:rPr>
                <a:t>chuột</a:t>
              </a:r>
              <a:endParaRPr sz="3733" b="1" kern="0" dirty="0">
                <a:solidFill>
                  <a:srgbClr val="000000"/>
                </a:solidFill>
                <a:latin typeface="Times New Roman" panose="02020603050405020304" pitchFamily="18" charset="0"/>
                <a:ea typeface="Calibri"/>
                <a:cs typeface="Times New Roman" panose="02020603050405020304" pitchFamily="18" charset="0"/>
                <a:sym typeface="Calibri"/>
              </a:endParaRPr>
            </a:p>
          </p:txBody>
        </p:sp>
      </p:grpSp>
      <p:grpSp>
        <p:nvGrpSpPr>
          <p:cNvPr id="193" name="Google Shape;193;p5"/>
          <p:cNvGrpSpPr/>
          <p:nvPr/>
        </p:nvGrpSpPr>
        <p:grpSpPr>
          <a:xfrm>
            <a:off x="8026401" y="4496297"/>
            <a:ext cx="3909484" cy="2194983"/>
            <a:chOff x="6019800" y="3372223"/>
            <a:chExt cx="2932113" cy="1646237"/>
          </a:xfrm>
        </p:grpSpPr>
        <p:pic>
          <p:nvPicPr>
            <p:cNvPr id="194" name="Google Shape;194;p5"/>
            <p:cNvPicPr preferRelativeResize="0"/>
            <p:nvPr/>
          </p:nvPicPr>
          <p:blipFill rotWithShape="1">
            <a:blip r:embed="rId12">
              <a:alphaModFix/>
            </a:blip>
            <a:srcRect/>
            <a:stretch/>
          </p:blipFill>
          <p:spPr>
            <a:xfrm>
              <a:off x="6019800" y="3372223"/>
              <a:ext cx="2932113" cy="1646237"/>
            </a:xfrm>
            <a:prstGeom prst="rect">
              <a:avLst/>
            </a:prstGeom>
            <a:noFill/>
            <a:ln>
              <a:noFill/>
            </a:ln>
          </p:spPr>
        </p:pic>
        <p:sp>
          <p:nvSpPr>
            <p:cNvPr id="195" name="Google Shape;195;p5"/>
            <p:cNvSpPr txBox="1"/>
            <p:nvPr/>
          </p:nvSpPr>
          <p:spPr>
            <a:xfrm>
              <a:off x="7084461" y="4138810"/>
              <a:ext cx="1484313" cy="523132"/>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US" sz="3733" b="1" kern="0" dirty="0">
                  <a:solidFill>
                    <a:srgbClr val="000000"/>
                  </a:solidFill>
                  <a:latin typeface="Times New Roman" panose="02020603050405020304" pitchFamily="18" charset="0"/>
                  <a:ea typeface="Calibri"/>
                  <a:cs typeface="Times New Roman" panose="02020603050405020304" pitchFamily="18" charset="0"/>
                  <a:sym typeface="Calibri"/>
                </a:rPr>
                <a:t>Con </a:t>
              </a:r>
              <a:r>
                <a:rPr lang="en-US" sz="3733" b="1" kern="0" dirty="0" err="1">
                  <a:solidFill>
                    <a:srgbClr val="000000"/>
                  </a:solidFill>
                  <a:latin typeface="Times New Roman" panose="02020603050405020304" pitchFamily="18" charset="0"/>
                  <a:ea typeface="Calibri"/>
                  <a:cs typeface="Times New Roman" panose="02020603050405020304" pitchFamily="18" charset="0"/>
                  <a:sym typeface="Calibri"/>
                </a:rPr>
                <a:t>sóc</a:t>
              </a:r>
              <a:endParaRPr sz="3733" b="1" kern="0" dirty="0">
                <a:solidFill>
                  <a:srgbClr val="000000"/>
                </a:solidFill>
                <a:latin typeface="Times New Roman" panose="02020603050405020304" pitchFamily="18" charset="0"/>
                <a:ea typeface="Calibri"/>
                <a:cs typeface="Times New Roman" panose="02020603050405020304" pitchFamily="18" charset="0"/>
                <a:sym typeface="Calibri"/>
              </a:endParaRPr>
            </a:p>
          </p:txBody>
        </p:sp>
      </p:grpSp>
      <p:pic>
        <p:nvPicPr>
          <p:cNvPr id="197" name="Google Shape;197;p5"/>
          <p:cNvPicPr preferRelativeResize="0"/>
          <p:nvPr/>
        </p:nvPicPr>
        <p:blipFill rotWithShape="1">
          <a:blip r:embed="rId13">
            <a:alphaModFix/>
          </a:blip>
          <a:srcRect/>
          <a:stretch/>
        </p:blipFill>
        <p:spPr>
          <a:xfrm>
            <a:off x="4064001" y="4143802"/>
            <a:ext cx="1686199" cy="2571132"/>
          </a:xfrm>
          <a:prstGeom prst="rect">
            <a:avLst/>
          </a:prstGeom>
          <a:noFill/>
          <a:ln>
            <a:noFill/>
          </a:ln>
        </p:spPr>
      </p:pic>
      <p:sp>
        <p:nvSpPr>
          <p:cNvPr id="5" name="Rectangle 4">
            <a:hlinkClick r:id="rId14"/>
            <a:extLst>
              <a:ext uri="{FF2B5EF4-FFF2-40B4-BE49-F238E27FC236}">
                <a16:creationId xmlns:a16="http://schemas.microsoft.com/office/drawing/2014/main" id="{EB21D0D5-394B-120A-1DB6-75F4991808DE}"/>
              </a:ext>
            </a:extLst>
          </p:cNvPr>
          <p:cNvSpPr/>
          <p:nvPr/>
        </p:nvSpPr>
        <p:spPr>
          <a:xfrm>
            <a:off x="8181389" y="-639414"/>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a:solidFill>
                  <a:srgbClr val="FFFFFF"/>
                </a:solidFill>
                <a:latin typeface="Arial"/>
                <a:sym typeface="Arial"/>
              </a:rPr>
              <a:t>Nhận nhiều game hay tại đây</a:t>
            </a:r>
          </a:p>
        </p:txBody>
      </p:sp>
      <p:sp>
        <p:nvSpPr>
          <p:cNvPr id="6" name="Google Shape;138;p3">
            <a:extLst>
              <a:ext uri="{FF2B5EF4-FFF2-40B4-BE49-F238E27FC236}">
                <a16:creationId xmlns:a16="http://schemas.microsoft.com/office/drawing/2014/main" id="{E13801B7-2D6D-71CE-2F80-53027A12F20E}"/>
              </a:ext>
            </a:extLst>
          </p:cNvPr>
          <p:cNvSpPr txBox="1"/>
          <p:nvPr/>
        </p:nvSpPr>
        <p:spPr>
          <a:xfrm>
            <a:off x="3451549" y="854084"/>
            <a:ext cx="5994400" cy="3094126"/>
          </a:xfrm>
          <a:prstGeom prst="rect">
            <a:avLst/>
          </a:prstGeom>
          <a:noFill/>
          <a:ln>
            <a:noFill/>
          </a:ln>
        </p:spPr>
        <p:txBody>
          <a:bodyPr spcFirstLastPara="1" wrap="square" lIns="121900" tIns="60933" rIns="121900" bIns="60933" anchor="t" anchorCtr="0">
            <a:spAutoFit/>
          </a:bodyPr>
          <a:lstStyle/>
          <a:p>
            <a:pPr indent="609585" algn="just" defTabSz="1219170">
              <a:lnSpc>
                <a:spcPct val="130000"/>
              </a:lnSpc>
              <a:spcAft>
                <a:spcPts val="800"/>
              </a:spcAft>
              <a:buClr>
                <a:srgbClr val="000000"/>
              </a:buClr>
            </a:pPr>
            <a:r>
              <a:rPr lang="en-US" sz="32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Con </a:t>
            </a:r>
            <a:r>
              <a:rPr lang="en-US" sz="3200" b="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gì</a:t>
            </a:r>
            <a:r>
              <a:rPr lang="en-US" sz="32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b="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mõm</a:t>
            </a:r>
            <a:r>
              <a:rPr lang="en-US" sz="32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b="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nhỏ</a:t>
            </a:r>
            <a:endParaRPr lang="en-US" sz="32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a:p>
            <a:pPr indent="609585" algn="just" defTabSz="1219170">
              <a:lnSpc>
                <a:spcPct val="130000"/>
              </a:lnSpc>
              <a:spcAft>
                <a:spcPts val="800"/>
              </a:spcAft>
              <a:buClr>
                <a:srgbClr val="000000"/>
              </a:buClr>
            </a:pPr>
            <a:r>
              <a:rPr lang="en-US" sz="3200" b="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Đào</a:t>
            </a:r>
            <a:r>
              <a:rPr lang="en-US" sz="32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b="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đất</a:t>
            </a:r>
            <a:r>
              <a:rPr lang="en-US" sz="32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b="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làm</a:t>
            </a:r>
            <a:r>
              <a:rPr lang="en-US" sz="32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hang</a:t>
            </a:r>
          </a:p>
          <a:p>
            <a:pPr indent="609585" algn="just" defTabSz="1219170">
              <a:lnSpc>
                <a:spcPct val="130000"/>
              </a:lnSpc>
              <a:spcAft>
                <a:spcPts val="800"/>
              </a:spcAft>
              <a:buClr>
                <a:srgbClr val="000000"/>
              </a:buClr>
            </a:pPr>
            <a:r>
              <a:rPr lang="en-US" sz="3200" b="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Tên</a:t>
            </a:r>
            <a:r>
              <a:rPr lang="en-US" sz="32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b="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nhọn</a:t>
            </a:r>
            <a:r>
              <a:rPr lang="en-US" sz="32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b="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lưng</a:t>
            </a:r>
            <a:r>
              <a:rPr lang="en-US" sz="32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b="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mang</a:t>
            </a:r>
            <a:endParaRPr lang="en-US" sz="32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a:p>
            <a:pPr indent="609585" algn="just" defTabSz="1219170">
              <a:lnSpc>
                <a:spcPct val="130000"/>
              </a:lnSpc>
              <a:spcAft>
                <a:spcPts val="800"/>
              </a:spcAft>
              <a:buClr>
                <a:srgbClr val="000000"/>
              </a:buClr>
            </a:pPr>
            <a:r>
              <a:rPr lang="en-US" sz="3200" b="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Xù</a:t>
            </a:r>
            <a:r>
              <a:rPr lang="en-US" sz="32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b="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lên</a:t>
            </a:r>
            <a:r>
              <a:rPr lang="en-US" sz="32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b="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chống</a:t>
            </a:r>
            <a:r>
              <a:rPr lang="en-US" sz="32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b="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trả</a:t>
            </a:r>
            <a:r>
              <a:rPr lang="en-US" sz="3200" b="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a:t>
            </a:r>
          </a:p>
        </p:txBody>
      </p:sp>
      <p:pic>
        <p:nvPicPr>
          <p:cNvPr id="7" name="Google Shape;127;p2">
            <a:hlinkClick r:id="" action="ppaction://noaction"/>
            <a:extLst>
              <a:ext uri="{FF2B5EF4-FFF2-40B4-BE49-F238E27FC236}">
                <a16:creationId xmlns:a16="http://schemas.microsoft.com/office/drawing/2014/main" id="{B4C6FC6F-9C33-F442-B8AB-1449B4101337}"/>
              </a:ext>
            </a:extLst>
          </p:cNvPr>
          <p:cNvPicPr preferRelativeResize="0"/>
          <p:nvPr/>
        </p:nvPicPr>
        <p:blipFill rotWithShape="1">
          <a:blip r:embed="rId15">
            <a:alphaModFix/>
          </a:blip>
          <a:srcRect/>
          <a:stretch/>
        </p:blipFill>
        <p:spPr>
          <a:xfrm>
            <a:off x="282202" y="166720"/>
            <a:ext cx="1746295" cy="1875837"/>
          </a:xfrm>
          <a:prstGeom prst="rect">
            <a:avLst/>
          </a:prstGeom>
          <a:noFill/>
          <a:ln>
            <a:noFill/>
          </a:ln>
        </p:spPr>
      </p:pic>
      <p:pic>
        <p:nvPicPr>
          <p:cNvPr id="2" name="thu_thach_ba_con_gi_mom_nhodao_dat_lam_c76a21bc-a44c-47cb-8e0d-d99a23562c6c">
            <a:hlinkClick r:id="" action="ppaction://media"/>
            <a:extLst>
              <a:ext uri="{FF2B5EF4-FFF2-40B4-BE49-F238E27FC236}">
                <a16:creationId xmlns:a16="http://schemas.microsoft.com/office/drawing/2014/main" id="{A397EA2D-AA81-82EC-374F-8C4CC208426A}"/>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648387" y="4546601"/>
            <a:ext cx="541867" cy="541867"/>
          </a:xfrm>
          <a:prstGeom prst="rect">
            <a:avLst/>
          </a:prstGeom>
        </p:spPr>
      </p:pic>
      <p:grpSp>
        <p:nvGrpSpPr>
          <p:cNvPr id="3" name="Group 48">
            <a:extLst>
              <a:ext uri="{FF2B5EF4-FFF2-40B4-BE49-F238E27FC236}">
                <a16:creationId xmlns:a16="http://schemas.microsoft.com/office/drawing/2014/main" id="{BD408954-7999-2239-6B39-06F399E91691}"/>
              </a:ext>
            </a:extLst>
          </p:cNvPr>
          <p:cNvGrpSpPr/>
          <p:nvPr/>
        </p:nvGrpSpPr>
        <p:grpSpPr bwMode="auto">
          <a:xfrm>
            <a:off x="10113271" y="333638"/>
            <a:ext cx="1752600" cy="1752600"/>
            <a:chOff x="4320" y="2928"/>
            <a:chExt cx="1104" cy="1104"/>
          </a:xfrm>
        </p:grpSpPr>
        <p:sp>
          <p:nvSpPr>
            <p:cNvPr id="4" name="AutoShape 49">
              <a:extLst>
                <a:ext uri="{FF2B5EF4-FFF2-40B4-BE49-F238E27FC236}">
                  <a16:creationId xmlns:a16="http://schemas.microsoft.com/office/drawing/2014/main" id="{78860667-F37A-B41D-7B66-8309CA648466}"/>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6000" b="1">
                <a:solidFill>
                  <a:srgbClr val="FF0066"/>
                </a:solidFill>
                <a:latin typeface=".VnHelvetInsH" pitchFamily="34" charset="0"/>
              </a:endParaRPr>
            </a:p>
          </p:txBody>
        </p:sp>
        <p:sp>
          <p:nvSpPr>
            <p:cNvPr id="8" name="WordArt 50">
              <a:extLst>
                <a:ext uri="{FF2B5EF4-FFF2-40B4-BE49-F238E27FC236}">
                  <a16:creationId xmlns:a16="http://schemas.microsoft.com/office/drawing/2014/main" id="{66065D7B-A667-385A-F33C-CD70FBDB6333}"/>
                </a:ext>
              </a:extLst>
            </p:cNvPr>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err="1">
                  <a:ln w="9525">
                    <a:solidFill>
                      <a:srgbClr val="000000"/>
                    </a:solidFill>
                    <a:round/>
                  </a:ln>
                  <a:solidFill>
                    <a:srgbClr val="000000"/>
                  </a:solidFill>
                  <a:latin typeface="Times New Roman" panose="02020603050405020304" pitchFamily="18" charset="0"/>
                  <a:cs typeface="Times New Roman" panose="02020603050405020304" pitchFamily="18" charset="0"/>
                </a:rPr>
                <a:t>Hết</a:t>
              </a:r>
              <a:r>
                <a:rPr lang="en-US" sz="3600" kern="10" dirty="0">
                  <a:ln w="9525">
                    <a:solidFill>
                      <a:srgbClr val="000000"/>
                    </a:solidFill>
                    <a:round/>
                  </a:ln>
                  <a:solidFill>
                    <a:srgbClr val="000000"/>
                  </a:solidFill>
                  <a:latin typeface="Times New Roman" panose="02020603050405020304" pitchFamily="18" charset="0"/>
                  <a:cs typeface="Times New Roman" panose="02020603050405020304" pitchFamily="18" charset="0"/>
                </a:rPr>
                <a:t> </a:t>
              </a:r>
              <a:r>
                <a:rPr lang="en-US" sz="3600" kern="10" dirty="0" err="1">
                  <a:ln w="9525">
                    <a:solidFill>
                      <a:srgbClr val="000000"/>
                    </a:solidFill>
                    <a:round/>
                  </a:ln>
                  <a:solidFill>
                    <a:srgbClr val="000000"/>
                  </a:solidFill>
                  <a:latin typeface="Times New Roman" panose="02020603050405020304" pitchFamily="18" charset="0"/>
                  <a:cs typeface="Times New Roman" panose="02020603050405020304" pitchFamily="18" charset="0"/>
                </a:rPr>
                <a:t>giờ</a:t>
              </a:r>
              <a:endParaRPr lang="en-US" sz="3600" kern="10" dirty="0">
                <a:ln w="9525">
                  <a:solidFill>
                    <a:srgbClr val="000000"/>
                  </a:solidFill>
                  <a:round/>
                </a:ln>
                <a:solidFill>
                  <a:srgbClr val="000000"/>
                </a:solidFill>
                <a:latin typeface="Times New Roman" panose="02020603050405020304" pitchFamily="18" charset="0"/>
                <a:cs typeface="Times New Roman" panose="02020603050405020304" pitchFamily="18" charset="0"/>
              </a:endParaRPr>
            </a:p>
          </p:txBody>
        </p:sp>
      </p:grpSp>
      <p:sp>
        <p:nvSpPr>
          <p:cNvPr id="9" name="WordArt 33">
            <a:extLst>
              <a:ext uri="{FF2B5EF4-FFF2-40B4-BE49-F238E27FC236}">
                <a16:creationId xmlns:a16="http://schemas.microsoft.com/office/drawing/2014/main" id="{4DCDA767-B0F9-2383-99A6-B0F4D33263D2}"/>
              </a:ext>
            </a:extLst>
          </p:cNvPr>
          <p:cNvSpPr>
            <a:spLocks noChangeArrowheads="1" noChangeShapeType="1" noTextEdit="1"/>
          </p:cNvSpPr>
          <p:nvPr/>
        </p:nvSpPr>
        <p:spPr bwMode="auto">
          <a:xfrm>
            <a:off x="10816144" y="673897"/>
            <a:ext cx="666750" cy="74295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rPr>
              <a:t>1</a:t>
            </a:r>
          </a:p>
        </p:txBody>
      </p:sp>
      <p:sp>
        <p:nvSpPr>
          <p:cNvPr id="10" name="WordArt 34">
            <a:extLst>
              <a:ext uri="{FF2B5EF4-FFF2-40B4-BE49-F238E27FC236}">
                <a16:creationId xmlns:a16="http://schemas.microsoft.com/office/drawing/2014/main" id="{C15344FF-7E0D-CDBF-D2CD-C66B53E1B781}"/>
              </a:ext>
            </a:extLst>
          </p:cNvPr>
          <p:cNvSpPr>
            <a:spLocks noChangeArrowheads="1" noChangeShapeType="1" noTextEdit="1"/>
          </p:cNvSpPr>
          <p:nvPr/>
        </p:nvSpPr>
        <p:spPr bwMode="auto">
          <a:xfrm>
            <a:off x="10892907" y="667751"/>
            <a:ext cx="666750" cy="74295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rPr>
              <a:t>2</a:t>
            </a:r>
          </a:p>
        </p:txBody>
      </p:sp>
      <p:sp>
        <p:nvSpPr>
          <p:cNvPr id="11" name="WordArt 35">
            <a:extLst>
              <a:ext uri="{FF2B5EF4-FFF2-40B4-BE49-F238E27FC236}">
                <a16:creationId xmlns:a16="http://schemas.microsoft.com/office/drawing/2014/main" id="{728E190D-AF78-4890-3316-DADE57BAC394}"/>
              </a:ext>
            </a:extLst>
          </p:cNvPr>
          <p:cNvSpPr>
            <a:spLocks noChangeArrowheads="1" noChangeShapeType="1" noTextEdit="1"/>
          </p:cNvSpPr>
          <p:nvPr/>
        </p:nvSpPr>
        <p:spPr bwMode="auto">
          <a:xfrm>
            <a:off x="10892907" y="668843"/>
            <a:ext cx="666750" cy="74295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rPr>
              <a:t>3</a:t>
            </a:r>
          </a:p>
        </p:txBody>
      </p:sp>
      <p:sp>
        <p:nvSpPr>
          <p:cNvPr id="12" name="WordArt 36">
            <a:extLst>
              <a:ext uri="{FF2B5EF4-FFF2-40B4-BE49-F238E27FC236}">
                <a16:creationId xmlns:a16="http://schemas.microsoft.com/office/drawing/2014/main" id="{DBF9DCD4-8B0C-3035-4976-A543E513135E}"/>
              </a:ext>
            </a:extLst>
          </p:cNvPr>
          <p:cNvSpPr>
            <a:spLocks noChangeArrowheads="1" noChangeShapeType="1" noTextEdit="1"/>
          </p:cNvSpPr>
          <p:nvPr/>
        </p:nvSpPr>
        <p:spPr bwMode="auto">
          <a:xfrm>
            <a:off x="10848058" y="685826"/>
            <a:ext cx="666750" cy="74295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rPr>
              <a:t>4</a:t>
            </a:r>
          </a:p>
        </p:txBody>
      </p:sp>
      <p:sp>
        <p:nvSpPr>
          <p:cNvPr id="13" name="WordArt 37">
            <a:extLst>
              <a:ext uri="{FF2B5EF4-FFF2-40B4-BE49-F238E27FC236}">
                <a16:creationId xmlns:a16="http://schemas.microsoft.com/office/drawing/2014/main" id="{35779FDB-F89F-C0F1-42C3-C2EA80914BD4}"/>
              </a:ext>
            </a:extLst>
          </p:cNvPr>
          <p:cNvSpPr>
            <a:spLocks noChangeArrowheads="1" noChangeShapeType="1" noTextEdit="1"/>
          </p:cNvSpPr>
          <p:nvPr/>
        </p:nvSpPr>
        <p:spPr bwMode="auto">
          <a:xfrm>
            <a:off x="10827263" y="702809"/>
            <a:ext cx="666750" cy="74295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a:ln w="19050">
                  <a:solidFill>
                    <a:srgbClr val="99CCFF"/>
                  </a:solidFill>
                  <a:round/>
                </a:ln>
                <a:solidFill>
                  <a:srgbClr val="0066CC"/>
                </a:solidFill>
                <a:effectLst>
                  <a:outerShdw dist="35921" dir="2700000" algn="ctr" rotWithShape="0">
                    <a:srgbClr val="990000"/>
                  </a:outerShdw>
                </a:effectLst>
                <a:latin typeface="Impact" panose="020B0806030902050204" pitchFamily="34" charset="0"/>
              </a:rPr>
              <a:t>5</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13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subTnLst>
                                    <p:audio>
                                      <p:cMediaNode vol="100000">
                                        <p:cTn display="0" masterRel="sameClick">
                                          <p:stCondLst>
                                            <p:cond evt="begin" delay="0">
                                              <p:tn val="9"/>
                                            </p:cond>
                                          </p:stCondLst>
                                          <p:endCondLst>
                                            <p:cond evt="onStopAudio" delay="0">
                                              <p:tgtEl>
                                                <p:sldTgt/>
                                              </p:tgtEl>
                                            </p:cond>
                                          </p:endCondLst>
                                        </p:cTn>
                                        <p:tgtEl>
                                          <p:sndTgt r:embed="rId5" name="camera.wav"/>
                                        </p:tgtEl>
                                      </p:cMediaNode>
                                    </p:audio>
                                  </p:subTnLst>
                                </p:cTn>
                              </p:par>
                            </p:childTnLst>
                          </p:cTn>
                        </p:par>
                        <p:par>
                          <p:cTn id="12" fill="hold">
                            <p:stCondLst>
                              <p:cond delay="500"/>
                            </p:stCondLst>
                            <p:childTnLst>
                              <p:par>
                                <p:cTn id="13" presetID="53" presetClass="exit" presetSubtype="16" fill="hold" nodeType="afterEffect">
                                  <p:stCondLst>
                                    <p:cond delay="0"/>
                                  </p:stCondLst>
                                  <p:childTnLst>
                                    <p:anim calcmode="lin" valueType="num">
                                      <p:cBhvr>
                                        <p:cTn id="14" dur="500"/>
                                        <p:tgtEl>
                                          <p:spTgt spid="9"/>
                                        </p:tgtEl>
                                        <p:attrNameLst>
                                          <p:attrName>ppt_w</p:attrName>
                                        </p:attrNameLst>
                                      </p:cBhvr>
                                      <p:tavLst>
                                        <p:tav tm="0">
                                          <p:val>
                                            <p:strVal val="ppt_w"/>
                                          </p:val>
                                        </p:tav>
                                        <p:tav tm="100000">
                                          <p:val>
                                            <p:fltVal val="0"/>
                                          </p:val>
                                        </p:tav>
                                      </p:tavLst>
                                    </p:anim>
                                    <p:anim calcmode="lin" valueType="num">
                                      <p:cBhvr>
                                        <p:cTn id="15" dur="500"/>
                                        <p:tgtEl>
                                          <p:spTgt spid="9"/>
                                        </p:tgtEl>
                                        <p:attrNameLst>
                                          <p:attrName>ppt_h</p:attrName>
                                        </p:attrNameLst>
                                      </p:cBhvr>
                                      <p:tavLst>
                                        <p:tav tm="0">
                                          <p:val>
                                            <p:strVal val="ppt_h"/>
                                          </p:val>
                                        </p:tav>
                                        <p:tav tm="100000">
                                          <p:val>
                                            <p:fltVal val="0"/>
                                          </p:val>
                                        </p:tav>
                                      </p:tavLst>
                                    </p:anim>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par>
                          <p:cTn id="18" fill="hold">
                            <p:stCondLst>
                              <p:cond delay="1000"/>
                            </p:stCondLst>
                            <p:childTnLst>
                              <p:par>
                                <p:cTn id="19" presetID="9"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dissolve">
                                      <p:cBhvr>
                                        <p:cTn id="21" dur="500"/>
                                        <p:tgtEl>
                                          <p:spTgt spid="10"/>
                                        </p:tgtEl>
                                      </p:cBhvr>
                                    </p:animEffect>
                                  </p:childTnLst>
                                  <p:subTnLst>
                                    <p:audio>
                                      <p:cMediaNode vol="100000">
                                        <p:cTn display="0" masterRel="sameClick">
                                          <p:stCondLst>
                                            <p:cond evt="begin" delay="0">
                                              <p:tn val="19"/>
                                            </p:cond>
                                          </p:stCondLst>
                                          <p:endCondLst>
                                            <p:cond evt="onStopAudio" delay="0">
                                              <p:tgtEl>
                                                <p:sldTgt/>
                                              </p:tgtEl>
                                            </p:cond>
                                          </p:endCondLst>
                                        </p:cTn>
                                        <p:tgtEl>
                                          <p:sndTgt r:embed="rId5" name="camera.wav"/>
                                        </p:tgtEl>
                                      </p:cMediaNode>
                                    </p:audio>
                                  </p:subTnLst>
                                </p:cTn>
                              </p:par>
                            </p:childTnLst>
                          </p:cTn>
                        </p:par>
                        <p:par>
                          <p:cTn id="22" fill="hold">
                            <p:stCondLst>
                              <p:cond delay="1500"/>
                            </p:stCondLst>
                            <p:childTnLst>
                              <p:par>
                                <p:cTn id="23" presetID="53" presetClass="exit" presetSubtype="16" fill="hold" nodeType="afterEffect">
                                  <p:stCondLst>
                                    <p:cond delay="0"/>
                                  </p:stCondLst>
                                  <p:childTnLst>
                                    <p:anim calcmode="lin" valueType="num">
                                      <p:cBhvr>
                                        <p:cTn id="24" dur="500"/>
                                        <p:tgtEl>
                                          <p:spTgt spid="10"/>
                                        </p:tgtEl>
                                        <p:attrNameLst>
                                          <p:attrName>ppt_w</p:attrName>
                                        </p:attrNameLst>
                                      </p:cBhvr>
                                      <p:tavLst>
                                        <p:tav tm="0">
                                          <p:val>
                                            <p:strVal val="ppt_w"/>
                                          </p:val>
                                        </p:tav>
                                        <p:tav tm="100000">
                                          <p:val>
                                            <p:fltVal val="0"/>
                                          </p:val>
                                        </p:tav>
                                      </p:tavLst>
                                    </p:anim>
                                    <p:anim calcmode="lin" valueType="num">
                                      <p:cBhvr>
                                        <p:cTn id="25" dur="500"/>
                                        <p:tgtEl>
                                          <p:spTgt spid="10"/>
                                        </p:tgtEl>
                                        <p:attrNameLst>
                                          <p:attrName>ppt_h</p:attrName>
                                        </p:attrNameLst>
                                      </p:cBhvr>
                                      <p:tavLst>
                                        <p:tav tm="0">
                                          <p:val>
                                            <p:strVal val="ppt_h"/>
                                          </p:val>
                                        </p:tav>
                                        <p:tav tm="100000">
                                          <p:val>
                                            <p:fltVal val="0"/>
                                          </p:val>
                                        </p:tav>
                                      </p:tavLst>
                                    </p:anim>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par>
                          <p:cTn id="28" fill="hold">
                            <p:stCondLst>
                              <p:cond delay="2000"/>
                            </p:stCondLst>
                            <p:childTnLst>
                              <p:par>
                                <p:cTn id="29" presetID="9"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dissolve">
                                      <p:cBhvr>
                                        <p:cTn id="31" dur="500"/>
                                        <p:tgtEl>
                                          <p:spTgt spid="11"/>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5" name="camera.wav"/>
                                        </p:tgtEl>
                                      </p:cMediaNode>
                                    </p:audio>
                                  </p:subTnLst>
                                </p:cTn>
                              </p:par>
                            </p:childTnLst>
                          </p:cTn>
                        </p:par>
                        <p:par>
                          <p:cTn id="32" fill="hold">
                            <p:stCondLst>
                              <p:cond delay="2500"/>
                            </p:stCondLst>
                            <p:childTnLst>
                              <p:par>
                                <p:cTn id="33" presetID="53" presetClass="exit" presetSubtype="16" fill="hold" nodeType="afterEffect">
                                  <p:stCondLst>
                                    <p:cond delay="0"/>
                                  </p:stCondLst>
                                  <p:childTnLst>
                                    <p:anim calcmode="lin" valueType="num">
                                      <p:cBhvr>
                                        <p:cTn id="34" dur="500"/>
                                        <p:tgtEl>
                                          <p:spTgt spid="11"/>
                                        </p:tgtEl>
                                        <p:attrNameLst>
                                          <p:attrName>ppt_w</p:attrName>
                                        </p:attrNameLst>
                                      </p:cBhvr>
                                      <p:tavLst>
                                        <p:tav tm="0">
                                          <p:val>
                                            <p:strVal val="ppt_w"/>
                                          </p:val>
                                        </p:tav>
                                        <p:tav tm="100000">
                                          <p:val>
                                            <p:fltVal val="0"/>
                                          </p:val>
                                        </p:tav>
                                      </p:tavLst>
                                    </p:anim>
                                    <p:anim calcmode="lin" valueType="num">
                                      <p:cBhvr>
                                        <p:cTn id="35" dur="500"/>
                                        <p:tgtEl>
                                          <p:spTgt spid="11"/>
                                        </p:tgtEl>
                                        <p:attrNameLst>
                                          <p:attrName>ppt_h</p:attrName>
                                        </p:attrNameLst>
                                      </p:cBhvr>
                                      <p:tavLst>
                                        <p:tav tm="0">
                                          <p:val>
                                            <p:strVal val="ppt_h"/>
                                          </p:val>
                                        </p:tav>
                                        <p:tav tm="100000">
                                          <p:val>
                                            <p:fltVal val="0"/>
                                          </p:val>
                                        </p:tav>
                                      </p:tavLst>
                                    </p:anim>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par>
                          <p:cTn id="38" fill="hold">
                            <p:stCondLst>
                              <p:cond delay="3000"/>
                            </p:stCondLst>
                            <p:childTnLst>
                              <p:par>
                                <p:cTn id="39" presetID="9" presetClass="entr" presetSubtype="0"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dissolve">
                                      <p:cBhvr>
                                        <p:cTn id="41" dur="500"/>
                                        <p:tgtEl>
                                          <p:spTgt spid="12"/>
                                        </p:tgtEl>
                                      </p:cBhvr>
                                    </p:animEffect>
                                  </p:childTnLst>
                                  <p:subTnLst>
                                    <p:audio>
                                      <p:cMediaNode vol="100000">
                                        <p:cTn display="0" masterRel="sameClick">
                                          <p:stCondLst>
                                            <p:cond evt="begin" delay="0">
                                              <p:tn val="39"/>
                                            </p:cond>
                                          </p:stCondLst>
                                          <p:endCondLst>
                                            <p:cond evt="onStopAudio" delay="0">
                                              <p:tgtEl>
                                                <p:sldTgt/>
                                              </p:tgtEl>
                                            </p:cond>
                                          </p:endCondLst>
                                        </p:cTn>
                                        <p:tgtEl>
                                          <p:sndTgt r:embed="rId5" name="camera.wav"/>
                                        </p:tgtEl>
                                      </p:cMediaNode>
                                    </p:audio>
                                  </p:subTnLst>
                                </p:cTn>
                              </p:par>
                            </p:childTnLst>
                          </p:cTn>
                        </p:par>
                        <p:par>
                          <p:cTn id="42" fill="hold">
                            <p:stCondLst>
                              <p:cond delay="3500"/>
                            </p:stCondLst>
                            <p:childTnLst>
                              <p:par>
                                <p:cTn id="43" presetID="53" presetClass="exit" presetSubtype="16" fill="hold" nodeType="afterEffect">
                                  <p:stCondLst>
                                    <p:cond delay="0"/>
                                  </p:stCondLst>
                                  <p:childTnLst>
                                    <p:anim calcmode="lin" valueType="num">
                                      <p:cBhvr>
                                        <p:cTn id="44" dur="500"/>
                                        <p:tgtEl>
                                          <p:spTgt spid="12"/>
                                        </p:tgtEl>
                                        <p:attrNameLst>
                                          <p:attrName>ppt_w</p:attrName>
                                        </p:attrNameLst>
                                      </p:cBhvr>
                                      <p:tavLst>
                                        <p:tav tm="0">
                                          <p:val>
                                            <p:strVal val="ppt_w"/>
                                          </p:val>
                                        </p:tav>
                                        <p:tav tm="100000">
                                          <p:val>
                                            <p:fltVal val="0"/>
                                          </p:val>
                                        </p:tav>
                                      </p:tavLst>
                                    </p:anim>
                                    <p:anim calcmode="lin" valueType="num">
                                      <p:cBhvr>
                                        <p:cTn id="45" dur="500"/>
                                        <p:tgtEl>
                                          <p:spTgt spid="12"/>
                                        </p:tgtEl>
                                        <p:attrNameLst>
                                          <p:attrName>ppt_h</p:attrName>
                                        </p:attrNameLst>
                                      </p:cBhvr>
                                      <p:tavLst>
                                        <p:tav tm="0">
                                          <p:val>
                                            <p:strVal val="ppt_h"/>
                                          </p:val>
                                        </p:tav>
                                        <p:tav tm="100000">
                                          <p:val>
                                            <p:fltVal val="0"/>
                                          </p:val>
                                        </p:tav>
                                      </p:tavLst>
                                    </p:anim>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par>
                                <p:cTn id="48" presetID="9"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dissolve">
                                      <p:cBhvr>
                                        <p:cTn id="50" dur="500"/>
                                        <p:tgtEl>
                                          <p:spTgt spid="13"/>
                                        </p:tgtEl>
                                      </p:cBhvr>
                                    </p:animEffect>
                                  </p:childTnLst>
                                  <p:subTnLst>
                                    <p:audio>
                                      <p:cMediaNode vol="100000">
                                        <p:cTn display="0" masterRel="sameClick">
                                          <p:stCondLst>
                                            <p:cond evt="begin" delay="0">
                                              <p:tn val="48"/>
                                            </p:cond>
                                          </p:stCondLst>
                                          <p:endCondLst>
                                            <p:cond evt="onStopAudio" delay="0">
                                              <p:tgtEl>
                                                <p:sldTgt/>
                                              </p:tgtEl>
                                            </p:cond>
                                          </p:endCondLst>
                                        </p:cTn>
                                        <p:tgtEl>
                                          <p:sndTgt r:embed="rId5" name="camera.wav"/>
                                        </p:tgtEl>
                                      </p:cMediaNode>
                                    </p:audio>
                                  </p:subTnLst>
                                </p:cTn>
                              </p:par>
                            </p:childTnLst>
                          </p:cTn>
                        </p:par>
                        <p:par>
                          <p:cTn id="51" fill="hold">
                            <p:stCondLst>
                              <p:cond delay="4000"/>
                            </p:stCondLst>
                            <p:childTnLst>
                              <p:par>
                                <p:cTn id="52" presetID="53" presetClass="exit" presetSubtype="16" fill="hold" nodeType="afterEffect">
                                  <p:stCondLst>
                                    <p:cond delay="0"/>
                                  </p:stCondLst>
                                  <p:childTnLst>
                                    <p:anim calcmode="lin" valueType="num">
                                      <p:cBhvr>
                                        <p:cTn id="53" dur="500"/>
                                        <p:tgtEl>
                                          <p:spTgt spid="13"/>
                                        </p:tgtEl>
                                        <p:attrNameLst>
                                          <p:attrName>ppt_w</p:attrName>
                                        </p:attrNameLst>
                                      </p:cBhvr>
                                      <p:tavLst>
                                        <p:tav tm="0">
                                          <p:val>
                                            <p:strVal val="ppt_w"/>
                                          </p:val>
                                        </p:tav>
                                        <p:tav tm="100000">
                                          <p:val>
                                            <p:fltVal val="0"/>
                                          </p:val>
                                        </p:tav>
                                      </p:tavLst>
                                    </p:anim>
                                    <p:anim calcmode="lin" valueType="num">
                                      <p:cBhvr>
                                        <p:cTn id="54" dur="500"/>
                                        <p:tgtEl>
                                          <p:spTgt spid="13"/>
                                        </p:tgtEl>
                                        <p:attrNameLst>
                                          <p:attrName>ppt_h</p:attrName>
                                        </p:attrNameLst>
                                      </p:cBhvr>
                                      <p:tavLst>
                                        <p:tav tm="0">
                                          <p:val>
                                            <p:strVal val="ppt_h"/>
                                          </p:val>
                                        </p:tav>
                                        <p:tav tm="100000">
                                          <p:val>
                                            <p:fltVal val="0"/>
                                          </p:val>
                                        </p:tav>
                                      </p:tavLst>
                                    </p:anim>
                                    <p:animEffect transition="out" filter="fade">
                                      <p:cBhvr>
                                        <p:cTn id="55" dur="500"/>
                                        <p:tgtEl>
                                          <p:spTgt spid="13"/>
                                        </p:tgtEl>
                                      </p:cBhvr>
                                    </p:animEffect>
                                    <p:set>
                                      <p:cBhvr>
                                        <p:cTn id="56" dur="1" fill="hold">
                                          <p:stCondLst>
                                            <p:cond delay="499"/>
                                          </p:stCondLst>
                                        </p:cTn>
                                        <p:tgtEl>
                                          <p:spTgt spid="13"/>
                                        </p:tgtEl>
                                        <p:attrNameLst>
                                          <p:attrName>style.visibility</p:attrName>
                                        </p:attrNameLst>
                                      </p:cBhvr>
                                      <p:to>
                                        <p:strVal val="hidden"/>
                                      </p:to>
                                    </p:set>
                                  </p:childTnLst>
                                </p:cTn>
                              </p:par>
                              <p:par>
                                <p:cTn id="57" presetID="53" presetClass="entr" presetSubtype="16"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p:cTn id="59" dur="500" fill="hold"/>
                                        <p:tgtEl>
                                          <p:spTgt spid="3"/>
                                        </p:tgtEl>
                                        <p:attrNameLst>
                                          <p:attrName>ppt_w</p:attrName>
                                        </p:attrNameLst>
                                      </p:cBhvr>
                                      <p:tavLst>
                                        <p:tav tm="0">
                                          <p:val>
                                            <p:fltVal val="0"/>
                                          </p:val>
                                        </p:tav>
                                        <p:tav tm="100000">
                                          <p:val>
                                            <p:strVal val="#ppt_w"/>
                                          </p:val>
                                        </p:tav>
                                      </p:tavLst>
                                    </p:anim>
                                    <p:anim calcmode="lin" valueType="num">
                                      <p:cBhvr>
                                        <p:cTn id="60" dur="500" fill="hold"/>
                                        <p:tgtEl>
                                          <p:spTgt spid="3"/>
                                        </p:tgtEl>
                                        <p:attrNameLst>
                                          <p:attrName>ppt_h</p:attrName>
                                        </p:attrNameLst>
                                      </p:cBhvr>
                                      <p:tavLst>
                                        <p:tav tm="0">
                                          <p:val>
                                            <p:fltVal val="0"/>
                                          </p:val>
                                        </p:tav>
                                        <p:tav tm="100000">
                                          <p:val>
                                            <p:strVal val="#ppt_h"/>
                                          </p:val>
                                        </p:tav>
                                      </p:tavLst>
                                    </p:anim>
                                    <p:animEffect transition="in" filter="fade">
                                      <p:cBhvr>
                                        <p:cTn id="61" dur="500"/>
                                        <p:tgtEl>
                                          <p:spTgt spid="3"/>
                                        </p:tgtEl>
                                      </p:cBhvr>
                                    </p:animEffect>
                                  </p:childTnLst>
                                  <p:subTnLst>
                                    <p:audio>
                                      <p:cMediaNode>
                                        <p:cTn display="0" masterRel="sameClick">
                                          <p:stCondLst>
                                            <p:cond evt="begin" delay="0">
                                              <p:tn val="57"/>
                                            </p:cond>
                                          </p:stCondLst>
                                          <p:endCondLst>
                                            <p:cond evt="onStopAudio" delay="0">
                                              <p:tgtEl>
                                                <p:sldTgt/>
                                              </p:tgtEl>
                                            </p:cond>
                                          </p:endCondLst>
                                        </p:cTn>
                                        <p:tgtEl>
                                          <p:sndTgt r:embed="rId6" name="chimes.wav"/>
                                        </p:tgtEl>
                                      </p:cMediaNode>
                                    </p:audio>
                                  </p:subTnLst>
                                </p:cTn>
                              </p:par>
                            </p:childTnLst>
                          </p:cTn>
                        </p:par>
                      </p:childTnLst>
                    </p:cTn>
                  </p:par>
                  <p:par>
                    <p:cTn id="62" fill="hold">
                      <p:stCondLst>
                        <p:cond delay="indefinite"/>
                      </p:stCondLst>
                      <p:childTnLst>
                        <p:par>
                          <p:cTn id="63" fill="hold">
                            <p:stCondLst>
                              <p:cond delay="0"/>
                            </p:stCondLst>
                            <p:childTnLst>
                              <p:par>
                                <p:cTn id="64" presetID="2" presetClass="exit" presetSubtype="2" fill="hold" nodeType="clickEffect">
                                  <p:stCondLst>
                                    <p:cond delay="0"/>
                                  </p:stCondLst>
                                  <p:childTnLst>
                                    <p:anim calcmode="lin" valueType="num">
                                      <p:cBhvr additive="base">
                                        <p:cTn id="65" dur="500"/>
                                        <p:tgtEl>
                                          <p:spTgt spid="3"/>
                                        </p:tgtEl>
                                        <p:attrNameLst>
                                          <p:attrName>ppt_x</p:attrName>
                                        </p:attrNameLst>
                                      </p:cBhvr>
                                      <p:tavLst>
                                        <p:tav tm="0">
                                          <p:val>
                                            <p:strVal val="ppt_x"/>
                                          </p:val>
                                        </p:tav>
                                        <p:tav tm="100000">
                                          <p:val>
                                            <p:strVal val="1+ppt_w/2"/>
                                          </p:val>
                                        </p:tav>
                                      </p:tavLst>
                                    </p:anim>
                                    <p:anim calcmode="lin" valueType="num">
                                      <p:cBhvr additive="base">
                                        <p:cTn id="66" dur="500"/>
                                        <p:tgtEl>
                                          <p:spTgt spid="3"/>
                                        </p:tgtEl>
                                        <p:attrNameLst>
                                          <p:attrName>ppt_y</p:attrName>
                                        </p:attrNameLst>
                                      </p:cBhvr>
                                      <p:tavLst>
                                        <p:tav tm="0">
                                          <p:val>
                                            <p:strVal val="ppt_y"/>
                                          </p:val>
                                        </p:tav>
                                        <p:tav tm="100000">
                                          <p:val>
                                            <p:strVal val="ppt_y"/>
                                          </p:val>
                                        </p:tav>
                                      </p:tavLst>
                                    </p:anim>
                                    <p:set>
                                      <p:cBhvr>
                                        <p:cTn id="67" dur="1" fill="hold">
                                          <p:stCondLst>
                                            <p:cond delay="499"/>
                                          </p:stCondLst>
                                        </p:cTn>
                                        <p:tgtEl>
                                          <p:spTgt spid="3"/>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3" presetClass="entr" presetSubtype="16" fill="hold" nodeType="clickEffect">
                                  <p:stCondLst>
                                    <p:cond delay="0"/>
                                  </p:stCondLst>
                                  <p:childTnLst>
                                    <p:set>
                                      <p:cBhvr>
                                        <p:cTn id="71" dur="1" fill="hold">
                                          <p:stCondLst>
                                            <p:cond delay="0"/>
                                          </p:stCondLst>
                                        </p:cTn>
                                        <p:tgtEl>
                                          <p:spTgt spid="197"/>
                                        </p:tgtEl>
                                        <p:attrNameLst>
                                          <p:attrName>style.visibility</p:attrName>
                                        </p:attrNameLst>
                                      </p:cBhvr>
                                      <p:to>
                                        <p:strVal val="visible"/>
                                      </p:to>
                                    </p:set>
                                    <p:anim calcmode="lin" valueType="num">
                                      <p:cBhvr additive="base">
                                        <p:cTn id="72" dur="500"/>
                                        <p:tgtEl>
                                          <p:spTgt spid="197"/>
                                        </p:tgtEl>
                                        <p:attrNameLst>
                                          <p:attrName>ppt_w</p:attrName>
                                        </p:attrNameLst>
                                      </p:cBhvr>
                                      <p:tavLst>
                                        <p:tav tm="0">
                                          <p:val>
                                            <p:strVal val="0"/>
                                          </p:val>
                                        </p:tav>
                                        <p:tav tm="100000">
                                          <p:val>
                                            <p:strVal val="#ppt_w"/>
                                          </p:val>
                                        </p:tav>
                                      </p:tavLst>
                                    </p:anim>
                                    <p:anim calcmode="lin" valueType="num">
                                      <p:cBhvr additive="base">
                                        <p:cTn id="73" dur="500"/>
                                        <p:tgtEl>
                                          <p:spTgt spid="197"/>
                                        </p:tgtEl>
                                        <p:attrNameLst>
                                          <p:attrName>ppt_h</p:attrName>
                                        </p:attrNameLst>
                                      </p:cBhvr>
                                      <p:tavLst>
                                        <p:tav tm="0">
                                          <p:val>
                                            <p:strVal val="0"/>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74"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2"/>
          <p:cNvPicPr preferRelativeResize="0"/>
          <p:nvPr/>
        </p:nvPicPr>
        <p:blipFill rotWithShape="1">
          <a:blip r:embed="rId3">
            <a:alphaModFix/>
          </a:blip>
          <a:srcRect/>
          <a:stretch/>
        </p:blipFill>
        <p:spPr>
          <a:xfrm>
            <a:off x="0" y="1674"/>
            <a:ext cx="12192000" cy="6854653"/>
          </a:xfrm>
          <a:prstGeom prst="rect">
            <a:avLst/>
          </a:prstGeom>
          <a:noFill/>
          <a:ln>
            <a:noFill/>
          </a:ln>
        </p:spPr>
      </p:pic>
      <p:pic>
        <p:nvPicPr>
          <p:cNvPr id="105" name="Google Shape;105;p2"/>
          <p:cNvPicPr preferRelativeResize="0"/>
          <p:nvPr/>
        </p:nvPicPr>
        <p:blipFill rotWithShape="1">
          <a:blip r:embed="rId4">
            <a:alphaModFix/>
          </a:blip>
          <a:srcRect/>
          <a:stretch/>
        </p:blipFill>
        <p:spPr>
          <a:xfrm>
            <a:off x="6400800" y="533400"/>
            <a:ext cx="6858000" cy="6858000"/>
          </a:xfrm>
          <a:prstGeom prst="rect">
            <a:avLst/>
          </a:prstGeom>
          <a:noFill/>
          <a:ln>
            <a:noFill/>
          </a:ln>
        </p:spPr>
      </p:pic>
      <p:pic>
        <p:nvPicPr>
          <p:cNvPr id="106" name="Google Shape;106;p2"/>
          <p:cNvPicPr preferRelativeResize="0"/>
          <p:nvPr/>
        </p:nvPicPr>
        <p:blipFill rotWithShape="1">
          <a:blip r:embed="rId5">
            <a:alphaModFix/>
          </a:blip>
          <a:srcRect/>
          <a:stretch/>
        </p:blipFill>
        <p:spPr>
          <a:xfrm>
            <a:off x="8788308" y="3170118"/>
            <a:ext cx="894609" cy="1125476"/>
          </a:xfrm>
          <a:prstGeom prst="rect">
            <a:avLst/>
          </a:prstGeom>
          <a:noFill/>
          <a:ln>
            <a:noFill/>
          </a:ln>
        </p:spPr>
      </p:pic>
      <p:pic>
        <p:nvPicPr>
          <p:cNvPr id="107" name="Google Shape;107;p2"/>
          <p:cNvPicPr preferRelativeResize="0"/>
          <p:nvPr/>
        </p:nvPicPr>
        <p:blipFill rotWithShape="1">
          <a:blip r:embed="rId6">
            <a:alphaModFix/>
          </a:blip>
          <a:srcRect/>
          <a:stretch/>
        </p:blipFill>
        <p:spPr>
          <a:xfrm rot="-8506237" flipH="1">
            <a:off x="8890960" y="2871121"/>
            <a:ext cx="2614627" cy="697235"/>
          </a:xfrm>
          <a:prstGeom prst="rect">
            <a:avLst/>
          </a:prstGeom>
          <a:noFill/>
          <a:ln>
            <a:noFill/>
          </a:ln>
        </p:spPr>
      </p:pic>
      <p:pic>
        <p:nvPicPr>
          <p:cNvPr id="108" name="Google Shape;108;p2"/>
          <p:cNvPicPr preferRelativeResize="0"/>
          <p:nvPr/>
        </p:nvPicPr>
        <p:blipFill rotWithShape="1">
          <a:blip r:embed="rId7">
            <a:alphaModFix/>
          </a:blip>
          <a:srcRect/>
          <a:stretch/>
        </p:blipFill>
        <p:spPr>
          <a:xfrm>
            <a:off x="9042591" y="1673"/>
            <a:ext cx="1625947" cy="1625947"/>
          </a:xfrm>
          <a:prstGeom prst="rect">
            <a:avLst/>
          </a:prstGeom>
          <a:noFill/>
          <a:ln>
            <a:noFill/>
          </a:ln>
        </p:spPr>
      </p:pic>
      <p:pic>
        <p:nvPicPr>
          <p:cNvPr id="109" name="Google Shape;109;p2"/>
          <p:cNvPicPr preferRelativeResize="0"/>
          <p:nvPr/>
        </p:nvPicPr>
        <p:blipFill rotWithShape="1">
          <a:blip r:embed="rId8">
            <a:alphaModFix/>
          </a:blip>
          <a:srcRect/>
          <a:stretch/>
        </p:blipFill>
        <p:spPr>
          <a:xfrm flipH="1">
            <a:off x="7550983" y="5152012"/>
            <a:ext cx="1142221" cy="1142221"/>
          </a:xfrm>
          <a:prstGeom prst="rect">
            <a:avLst/>
          </a:prstGeom>
          <a:noFill/>
          <a:ln>
            <a:noFill/>
          </a:ln>
        </p:spPr>
      </p:pic>
      <p:pic>
        <p:nvPicPr>
          <p:cNvPr id="110" name="Google Shape;110;p2"/>
          <p:cNvPicPr preferRelativeResize="0"/>
          <p:nvPr/>
        </p:nvPicPr>
        <p:blipFill rotWithShape="1">
          <a:blip r:embed="rId5">
            <a:alphaModFix/>
          </a:blip>
          <a:srcRect/>
          <a:stretch/>
        </p:blipFill>
        <p:spPr>
          <a:xfrm>
            <a:off x="10306000" y="5200076"/>
            <a:ext cx="641001" cy="806421"/>
          </a:xfrm>
          <a:prstGeom prst="rect">
            <a:avLst/>
          </a:prstGeom>
          <a:noFill/>
          <a:ln>
            <a:noFill/>
          </a:ln>
        </p:spPr>
      </p:pic>
      <p:pic>
        <p:nvPicPr>
          <p:cNvPr id="111" name="Google Shape;111;p2"/>
          <p:cNvPicPr preferRelativeResize="0"/>
          <p:nvPr/>
        </p:nvPicPr>
        <p:blipFill rotWithShape="1">
          <a:blip r:embed="rId9">
            <a:alphaModFix/>
          </a:blip>
          <a:srcRect/>
          <a:stretch/>
        </p:blipFill>
        <p:spPr>
          <a:xfrm>
            <a:off x="10114702" y="3599897"/>
            <a:ext cx="651463" cy="894164"/>
          </a:xfrm>
          <a:prstGeom prst="rect">
            <a:avLst/>
          </a:prstGeom>
          <a:noFill/>
          <a:ln>
            <a:noFill/>
          </a:ln>
        </p:spPr>
      </p:pic>
      <p:pic>
        <p:nvPicPr>
          <p:cNvPr id="112" name="Google Shape;112;p2"/>
          <p:cNvPicPr preferRelativeResize="0"/>
          <p:nvPr/>
        </p:nvPicPr>
        <p:blipFill rotWithShape="1">
          <a:blip r:embed="rId8">
            <a:alphaModFix/>
          </a:blip>
          <a:srcRect/>
          <a:stretch/>
        </p:blipFill>
        <p:spPr>
          <a:xfrm>
            <a:off x="10766165" y="4416649"/>
            <a:ext cx="1589849" cy="1589849"/>
          </a:xfrm>
          <a:prstGeom prst="rect">
            <a:avLst/>
          </a:prstGeom>
          <a:noFill/>
          <a:ln>
            <a:noFill/>
          </a:ln>
        </p:spPr>
      </p:pic>
      <p:pic>
        <p:nvPicPr>
          <p:cNvPr id="113" name="Google Shape;113;p2"/>
          <p:cNvPicPr preferRelativeResize="0"/>
          <p:nvPr/>
        </p:nvPicPr>
        <p:blipFill rotWithShape="1">
          <a:blip r:embed="rId6">
            <a:alphaModFix/>
          </a:blip>
          <a:srcRect/>
          <a:stretch/>
        </p:blipFill>
        <p:spPr>
          <a:xfrm rot="-1195149">
            <a:off x="7950642" y="4295397"/>
            <a:ext cx="3464551" cy="923881"/>
          </a:xfrm>
          <a:prstGeom prst="rect">
            <a:avLst/>
          </a:prstGeom>
          <a:noFill/>
          <a:ln>
            <a:noFill/>
          </a:ln>
        </p:spPr>
      </p:pic>
      <p:pic>
        <p:nvPicPr>
          <p:cNvPr id="114" name="Google Shape;114;p2"/>
          <p:cNvPicPr preferRelativeResize="0"/>
          <p:nvPr/>
        </p:nvPicPr>
        <p:blipFill rotWithShape="1">
          <a:blip r:embed="rId9">
            <a:alphaModFix/>
          </a:blip>
          <a:srcRect/>
          <a:stretch/>
        </p:blipFill>
        <p:spPr>
          <a:xfrm rot="-1945508">
            <a:off x="8989397" y="5295117"/>
            <a:ext cx="651463" cy="894164"/>
          </a:xfrm>
          <a:prstGeom prst="rect">
            <a:avLst/>
          </a:prstGeom>
          <a:noFill/>
          <a:ln>
            <a:noFill/>
          </a:ln>
        </p:spPr>
      </p:pic>
      <p:pic>
        <p:nvPicPr>
          <p:cNvPr id="115" name="Google Shape;115;p2"/>
          <p:cNvPicPr preferRelativeResize="0"/>
          <p:nvPr/>
        </p:nvPicPr>
        <p:blipFill rotWithShape="1">
          <a:blip r:embed="rId5">
            <a:alphaModFix/>
          </a:blip>
          <a:srcRect/>
          <a:stretch/>
        </p:blipFill>
        <p:spPr>
          <a:xfrm>
            <a:off x="9829800" y="1868583"/>
            <a:ext cx="736947" cy="927127"/>
          </a:xfrm>
          <a:prstGeom prst="rect">
            <a:avLst/>
          </a:prstGeom>
          <a:noFill/>
          <a:ln>
            <a:noFill/>
          </a:ln>
        </p:spPr>
      </p:pic>
      <p:pic>
        <p:nvPicPr>
          <p:cNvPr id="116" name="Google Shape;116;p2"/>
          <p:cNvPicPr preferRelativeResize="0"/>
          <p:nvPr/>
        </p:nvPicPr>
        <p:blipFill rotWithShape="1">
          <a:blip r:embed="rId6">
            <a:alphaModFix/>
          </a:blip>
          <a:srcRect/>
          <a:stretch/>
        </p:blipFill>
        <p:spPr>
          <a:xfrm rot="-2427704">
            <a:off x="8921349" y="1748256"/>
            <a:ext cx="1436227" cy="382995"/>
          </a:xfrm>
          <a:prstGeom prst="rect">
            <a:avLst/>
          </a:prstGeom>
          <a:noFill/>
          <a:ln>
            <a:noFill/>
          </a:ln>
        </p:spPr>
      </p:pic>
      <p:pic>
        <p:nvPicPr>
          <p:cNvPr id="117" name="Google Shape;117;p2"/>
          <p:cNvPicPr preferRelativeResize="0"/>
          <p:nvPr/>
        </p:nvPicPr>
        <p:blipFill rotWithShape="1">
          <a:blip r:embed="rId10">
            <a:alphaModFix/>
          </a:blip>
          <a:srcRect/>
          <a:stretch/>
        </p:blipFill>
        <p:spPr>
          <a:xfrm>
            <a:off x="5997350" y="4892355"/>
            <a:ext cx="1553633" cy="1699684"/>
          </a:xfrm>
          <a:prstGeom prst="rect">
            <a:avLst/>
          </a:prstGeom>
          <a:noFill/>
          <a:ln>
            <a:noFill/>
          </a:ln>
        </p:spPr>
      </p:pic>
      <p:pic>
        <p:nvPicPr>
          <p:cNvPr id="118" name="Google Shape;118;p2"/>
          <p:cNvPicPr preferRelativeResize="0"/>
          <p:nvPr/>
        </p:nvPicPr>
        <p:blipFill rotWithShape="1">
          <a:blip r:embed="rId11">
            <a:alphaModFix/>
          </a:blip>
          <a:srcRect/>
          <a:stretch/>
        </p:blipFill>
        <p:spPr>
          <a:xfrm>
            <a:off x="4959585" y="5214076"/>
            <a:ext cx="1608667" cy="1608667"/>
          </a:xfrm>
          <a:prstGeom prst="rect">
            <a:avLst/>
          </a:prstGeom>
          <a:noFill/>
          <a:ln>
            <a:noFill/>
          </a:ln>
        </p:spPr>
      </p:pic>
      <p:pic>
        <p:nvPicPr>
          <p:cNvPr id="119" name="Google Shape;119;p2"/>
          <p:cNvPicPr preferRelativeResize="0"/>
          <p:nvPr/>
        </p:nvPicPr>
        <p:blipFill rotWithShape="1">
          <a:blip r:embed="rId12">
            <a:alphaModFix/>
          </a:blip>
          <a:srcRect/>
          <a:stretch/>
        </p:blipFill>
        <p:spPr>
          <a:xfrm>
            <a:off x="3739434" y="4851400"/>
            <a:ext cx="1642533" cy="1634067"/>
          </a:xfrm>
          <a:prstGeom prst="rect">
            <a:avLst/>
          </a:prstGeom>
          <a:noFill/>
          <a:ln>
            <a:noFill/>
          </a:ln>
        </p:spPr>
      </p:pic>
      <p:pic>
        <p:nvPicPr>
          <p:cNvPr id="120" name="Google Shape;120;p2"/>
          <p:cNvPicPr preferRelativeResize="0"/>
          <p:nvPr/>
        </p:nvPicPr>
        <p:blipFill rotWithShape="1">
          <a:blip r:embed="rId13">
            <a:alphaModFix/>
          </a:blip>
          <a:srcRect l="8950" t="15442" r="21938" b="13860"/>
          <a:stretch/>
        </p:blipFill>
        <p:spPr>
          <a:xfrm>
            <a:off x="2206966" y="5500399"/>
            <a:ext cx="2353735" cy="1608667"/>
          </a:xfrm>
          <a:prstGeom prst="rect">
            <a:avLst/>
          </a:prstGeom>
          <a:noFill/>
          <a:ln>
            <a:noFill/>
          </a:ln>
        </p:spPr>
      </p:pic>
      <p:pic>
        <p:nvPicPr>
          <p:cNvPr id="121" name="Google Shape;121;p2"/>
          <p:cNvPicPr preferRelativeResize="0"/>
          <p:nvPr/>
        </p:nvPicPr>
        <p:blipFill rotWithShape="1">
          <a:blip r:embed="rId14">
            <a:alphaModFix/>
          </a:blip>
          <a:srcRect/>
          <a:stretch/>
        </p:blipFill>
        <p:spPr>
          <a:xfrm>
            <a:off x="6961329" y="5614785"/>
            <a:ext cx="935567" cy="1170516"/>
          </a:xfrm>
          <a:prstGeom prst="rect">
            <a:avLst/>
          </a:prstGeom>
          <a:noFill/>
          <a:ln>
            <a:noFill/>
          </a:ln>
        </p:spPr>
      </p:pic>
      <p:pic>
        <p:nvPicPr>
          <p:cNvPr id="122" name="Google Shape;122;p2"/>
          <p:cNvPicPr preferRelativeResize="0"/>
          <p:nvPr/>
        </p:nvPicPr>
        <p:blipFill rotWithShape="1">
          <a:blip r:embed="rId15">
            <a:alphaModFix/>
          </a:blip>
          <a:srcRect/>
          <a:stretch/>
        </p:blipFill>
        <p:spPr>
          <a:xfrm flipH="1">
            <a:off x="-14424" y="3287576"/>
            <a:ext cx="3570424" cy="3570424"/>
          </a:xfrm>
          <a:prstGeom prst="rect">
            <a:avLst/>
          </a:prstGeom>
          <a:noFill/>
          <a:ln>
            <a:noFill/>
          </a:ln>
        </p:spPr>
      </p:pic>
      <p:pic>
        <p:nvPicPr>
          <p:cNvPr id="128" name="Google Shape;128;p2"/>
          <p:cNvPicPr preferRelativeResize="0"/>
          <p:nvPr/>
        </p:nvPicPr>
        <p:blipFill rotWithShape="1">
          <a:blip r:embed="rId16">
            <a:alphaModFix/>
          </a:blip>
          <a:srcRect/>
          <a:stretch/>
        </p:blipFill>
        <p:spPr>
          <a:xfrm>
            <a:off x="1671147" y="649915"/>
            <a:ext cx="7123031" cy="3490285"/>
          </a:xfrm>
          <a:prstGeom prst="rect">
            <a:avLst/>
          </a:prstGeom>
          <a:noFill/>
          <a:ln>
            <a:noFill/>
          </a:ln>
        </p:spPr>
      </p:pic>
      <p:pic>
        <p:nvPicPr>
          <p:cNvPr id="129" name="Google Shape;129;p2"/>
          <p:cNvPicPr preferRelativeResize="0"/>
          <p:nvPr/>
        </p:nvPicPr>
        <p:blipFill rotWithShape="1">
          <a:blip r:embed="rId17">
            <a:alphaModFix/>
          </a:blip>
          <a:srcRect/>
          <a:stretch/>
        </p:blipFill>
        <p:spPr>
          <a:xfrm>
            <a:off x="12852400" y="243515"/>
            <a:ext cx="812800" cy="812800"/>
          </a:xfrm>
          <a:prstGeom prst="rect">
            <a:avLst/>
          </a:prstGeom>
          <a:noFill/>
          <a:ln>
            <a:noFill/>
          </a:ln>
        </p:spPr>
      </p:pic>
      <p:sp>
        <p:nvSpPr>
          <p:cNvPr id="2" name="Rectangle 1">
            <a:hlinkClick r:id="rId18"/>
            <a:extLst>
              <a:ext uri="{FF2B5EF4-FFF2-40B4-BE49-F238E27FC236}">
                <a16:creationId xmlns:a16="http://schemas.microsoft.com/office/drawing/2014/main" id="{35211E7C-BDED-5D1D-2E0E-AD231D6AFA8D}"/>
              </a:ext>
            </a:extLst>
          </p:cNvPr>
          <p:cNvSpPr/>
          <p:nvPr/>
        </p:nvSpPr>
        <p:spPr>
          <a:xfrm>
            <a:off x="12463464" y="1523091"/>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a:solidFill>
                  <a:srgbClr val="FFFFFF"/>
                </a:solidFill>
                <a:latin typeface="Arial"/>
                <a:sym typeface="Arial"/>
              </a:rPr>
              <a:t>Nhận nhiều game hay tại đây</a:t>
            </a:r>
          </a:p>
        </p:txBody>
      </p:sp>
      <p:sp>
        <p:nvSpPr>
          <p:cNvPr id="3" name="Rectangle 2">
            <a:hlinkClick r:id="rId18"/>
            <a:extLst>
              <a:ext uri="{FF2B5EF4-FFF2-40B4-BE49-F238E27FC236}">
                <a16:creationId xmlns:a16="http://schemas.microsoft.com/office/drawing/2014/main" id="{55B360B2-3BC2-3815-33A9-5C0072F88CFE}"/>
              </a:ext>
            </a:extLst>
          </p:cNvPr>
          <p:cNvSpPr/>
          <p:nvPr/>
        </p:nvSpPr>
        <p:spPr>
          <a:xfrm>
            <a:off x="362767" y="7158399"/>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a:solidFill>
                  <a:srgbClr val="FFFFFF"/>
                </a:solidFill>
                <a:latin typeface="Arial"/>
                <a:sym typeface="Arial"/>
              </a:rPr>
              <a:t>Nhận nhiều game hay tại đây</a:t>
            </a:r>
          </a:p>
        </p:txBody>
      </p:sp>
      <p:sp>
        <p:nvSpPr>
          <p:cNvPr id="4" name="Rectangle 3">
            <a:hlinkClick r:id="rId18"/>
            <a:extLst>
              <a:ext uri="{FF2B5EF4-FFF2-40B4-BE49-F238E27FC236}">
                <a16:creationId xmlns:a16="http://schemas.microsoft.com/office/drawing/2014/main" id="{239F10CB-531A-68BF-4758-E685955CE40F}"/>
              </a:ext>
            </a:extLst>
          </p:cNvPr>
          <p:cNvSpPr/>
          <p:nvPr/>
        </p:nvSpPr>
        <p:spPr>
          <a:xfrm>
            <a:off x="-3702033" y="2217334"/>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a:solidFill>
                  <a:srgbClr val="FFFFFF"/>
                </a:solidFill>
                <a:latin typeface="Arial"/>
                <a:sym typeface="Arial"/>
              </a:rPr>
              <a:t>Nhận nhiều game hay tại đây</a:t>
            </a:r>
          </a:p>
        </p:txBody>
      </p:sp>
      <p:sp>
        <p:nvSpPr>
          <p:cNvPr id="5" name="Rectangle 4">
            <a:hlinkClick r:id="rId18"/>
            <a:extLst>
              <a:ext uri="{FF2B5EF4-FFF2-40B4-BE49-F238E27FC236}">
                <a16:creationId xmlns:a16="http://schemas.microsoft.com/office/drawing/2014/main" id="{8968946D-22C0-B34B-073E-AF19EFEC7ED5}"/>
              </a:ext>
            </a:extLst>
          </p:cNvPr>
          <p:cNvSpPr/>
          <p:nvPr/>
        </p:nvSpPr>
        <p:spPr>
          <a:xfrm>
            <a:off x="8181389" y="-639414"/>
            <a:ext cx="3657600" cy="58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a:solidFill>
                  <a:srgbClr val="FFFFFF"/>
                </a:solidFill>
                <a:latin typeface="Arial"/>
                <a:sym typeface="Arial"/>
              </a:rPr>
              <a:t>Nhận nhiều game hay tại đây</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0"/>
                                        </p:tgtEl>
                                        <p:attrNameLst>
                                          <p:attrName>style.visibility</p:attrName>
                                        </p:attrNameLst>
                                      </p:cBhvr>
                                      <p:to>
                                        <p:strVal val="visible"/>
                                      </p:to>
                                    </p:set>
                                    <p:anim calcmode="lin" valueType="num">
                                      <p:cBhvr additive="base">
                                        <p:cTn id="7" dur="500"/>
                                        <p:tgtEl>
                                          <p:spTgt spid="120"/>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21"/>
                                        </p:tgtEl>
                                        <p:attrNameLst>
                                          <p:attrName>style.visibility</p:attrName>
                                        </p:attrNameLst>
                                      </p:cBhvr>
                                      <p:to>
                                        <p:strVal val="visible"/>
                                      </p:to>
                                    </p:set>
                                    <p:anim calcmode="lin" valueType="num">
                                      <p:cBhvr additive="base">
                                        <p:cTn id="10" dur="500"/>
                                        <p:tgtEl>
                                          <p:spTgt spid="121"/>
                                        </p:tgtEl>
                                        <p:attrNameLst>
                                          <p:attrName>ppt_y</p:attrName>
                                        </p:attrNameLst>
                                      </p:cBhvr>
                                      <p:tavLst>
                                        <p:tav tm="0">
                                          <p:val>
                                            <p:strVal val="#ppt_y+1"/>
                                          </p:val>
                                        </p:tav>
                                        <p:tav tm="100000">
                                          <p:val>
                                            <p:strVal val="#ppt_y"/>
                                          </p:val>
                                        </p:tav>
                                      </p:tavLst>
                                    </p:anim>
                                  </p:childTnLst>
                                </p:cTn>
                              </p:par>
                              <p:par>
                                <p:cTn id="11" presetID="10" presetClass="exit" presetSubtype="0" fill="hold" nodeType="withEffect">
                                  <p:stCondLst>
                                    <p:cond delay="0"/>
                                  </p:stCondLst>
                                  <p:childTnLst>
                                    <p:animEffect transition="out" filter="fade">
                                      <p:cBhvr>
                                        <p:cTn id="12" dur="500"/>
                                        <p:tgtEl>
                                          <p:spTgt spid="120"/>
                                        </p:tgtEl>
                                      </p:cBhvr>
                                    </p:animEffect>
                                    <p:set>
                                      <p:cBhvr>
                                        <p:cTn id="13" dur="1" fill="hold">
                                          <p:stCondLst>
                                            <p:cond delay="500"/>
                                          </p:stCondLst>
                                        </p:cTn>
                                        <p:tgtEl>
                                          <p:spTgt spid="120"/>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21"/>
                                        </p:tgtEl>
                                      </p:cBhvr>
                                    </p:animEffect>
                                    <p:set>
                                      <p:cBhvr>
                                        <p:cTn id="16" dur="1" fill="hold">
                                          <p:stCondLst>
                                            <p:cond delay="500"/>
                                          </p:stCondLst>
                                        </p:cTn>
                                        <p:tgtEl>
                                          <p:spTgt spid="121"/>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29"/>
                                        </p:tgtEl>
                                        <p:attrNameLst>
                                          <p:attrName>style.visibility</p:attrName>
                                        </p:attrNameLst>
                                      </p:cBhvr>
                                      <p:to>
                                        <p:strVal val="visible"/>
                                      </p:to>
                                    </p:set>
                                    <p:animEffect transition="in" filter="fade">
                                      <p:cBhvr>
                                        <p:cTn id="19" dur="50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1005845" y="88464"/>
            <a:ext cx="10842172" cy="1552611"/>
            <a:chOff x="587829" y="62338"/>
            <a:chExt cx="11756572" cy="1552611"/>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8602" b="88172" l="0" r="99120"/>
                      </a14:imgEffect>
                    </a14:imgLayer>
                  </a14:imgProps>
                </a:ext>
              </a:extLst>
            </a:blip>
            <a:stretch>
              <a:fillRect/>
            </a:stretch>
          </p:blipFill>
          <p:spPr>
            <a:xfrm>
              <a:off x="587829" y="62338"/>
              <a:ext cx="11756572" cy="1481719"/>
            </a:xfrm>
            <a:prstGeom prst="rect">
              <a:avLst/>
            </a:prstGeom>
          </p:spPr>
        </p:pic>
        <p:sp>
          <p:nvSpPr>
            <p:cNvPr id="5" name="Rectangle 1"/>
            <p:cNvSpPr>
              <a:spLocks noChangeArrowheads="1"/>
            </p:cNvSpPr>
            <p:nvPr/>
          </p:nvSpPr>
          <p:spPr bwMode="auto">
            <a:xfrm>
              <a:off x="1347129" y="184770"/>
              <a:ext cx="9606361" cy="1430179"/>
            </a:xfrm>
            <a:prstGeom prst="round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Quan</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sát</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tranh</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minh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họa</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nói</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tên</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các</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con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vật</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và</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đoán</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xem</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chúng</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đang</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làm</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gì</a:t>
              </a:r>
              <a:r>
                <a:rPr lang="en-US" altLang="en-US" sz="2800" b="1" dirty="0">
                  <a:solidFill>
                    <a:schemeClr val="tx1">
                      <a:lumMod val="95000"/>
                      <a:lumOff val="5000"/>
                    </a:schemeClr>
                  </a:solidFill>
                  <a:latin typeface="Nunito Black" pitchFamily="2" charset="0"/>
                </a:rPr>
                <a:t>.</a:t>
              </a:r>
              <a:endParaRPr kumimoji="0" lang="en-US" altLang="en-US" sz="2800" b="1" i="0" u="none" strike="noStrike" cap="none" normalizeH="0" baseline="0" dirty="0">
                <a:ln>
                  <a:noFill/>
                </a:ln>
                <a:solidFill>
                  <a:schemeClr val="tx1">
                    <a:lumMod val="95000"/>
                    <a:lumOff val="5000"/>
                  </a:schemeClr>
                </a:solidFill>
                <a:effectLst/>
                <a:latin typeface="Nunito Black"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2060"/>
                  </a:solidFill>
                  <a:effectLst/>
                  <a:latin typeface="OpenSans"/>
                </a:rPr>
                <a:t>       </a:t>
              </a:r>
              <a:endParaRPr kumimoji="0" lang="en-US" altLang="en-US" sz="2800" b="1" i="0" u="none" strike="noStrike" cap="none" normalizeH="0" baseline="0" dirty="0">
                <a:ln>
                  <a:noFill/>
                </a:ln>
                <a:solidFill>
                  <a:srgbClr val="000000"/>
                </a:solidFill>
                <a:effectLst/>
                <a:latin typeface="OpenSans"/>
              </a:endParaRPr>
            </a:p>
          </p:txBody>
        </p:sp>
      </p:grpSp>
      <p:pic>
        <p:nvPicPr>
          <p:cNvPr id="6" name="Picture 5">
            <a:extLst>
              <a:ext uri="{FF2B5EF4-FFF2-40B4-BE49-F238E27FC236}">
                <a16:creationId xmlns:a16="http://schemas.microsoft.com/office/drawing/2014/main" id="{80CE1472-3DF4-0955-94B3-0E5ED746F3E8}"/>
              </a:ext>
            </a:extLst>
          </p:cNvPr>
          <p:cNvPicPr>
            <a:picLocks noChangeAspect="1"/>
          </p:cNvPicPr>
          <p:nvPr/>
        </p:nvPicPr>
        <p:blipFill rotWithShape="1">
          <a:blip r:embed="rId5"/>
          <a:srcRect t="14952" r="89431"/>
          <a:stretch/>
        </p:blipFill>
        <p:spPr>
          <a:xfrm>
            <a:off x="135506" y="17572"/>
            <a:ext cx="1440411" cy="1036394"/>
          </a:xfrm>
          <a:prstGeom prst="ellipse">
            <a:avLst/>
          </a:prstGeom>
        </p:spPr>
      </p:pic>
      <p:pic>
        <p:nvPicPr>
          <p:cNvPr id="2" name="Picture 1">
            <a:extLst>
              <a:ext uri="{FF2B5EF4-FFF2-40B4-BE49-F238E27FC236}">
                <a16:creationId xmlns:a16="http://schemas.microsoft.com/office/drawing/2014/main" id="{D0114573-C012-2D3E-0CAF-05271F488068}"/>
              </a:ext>
            </a:extLst>
          </p:cNvPr>
          <p:cNvPicPr>
            <a:picLocks noChangeAspect="1"/>
          </p:cNvPicPr>
          <p:nvPr/>
        </p:nvPicPr>
        <p:blipFill rotWithShape="1">
          <a:blip r:embed="rId5"/>
          <a:srcRect t="14952" r="89431"/>
          <a:stretch/>
        </p:blipFill>
        <p:spPr>
          <a:xfrm>
            <a:off x="10670611" y="17572"/>
            <a:ext cx="1553376" cy="1117674"/>
          </a:xfrm>
          <a:prstGeom prst="ellipse">
            <a:avLst/>
          </a:prstGeom>
        </p:spPr>
      </p:pic>
      <p:pic>
        <p:nvPicPr>
          <p:cNvPr id="15" name="Picture 14">
            <a:extLst>
              <a:ext uri="{FF2B5EF4-FFF2-40B4-BE49-F238E27FC236}">
                <a16:creationId xmlns:a16="http://schemas.microsoft.com/office/drawing/2014/main" id="{5A5B05CF-4F38-DAF9-5697-1C901B8B6F37}"/>
              </a:ext>
            </a:extLst>
          </p:cNvPr>
          <p:cNvPicPr>
            <a:picLocks noChangeAspect="1"/>
          </p:cNvPicPr>
          <p:nvPr/>
        </p:nvPicPr>
        <p:blipFill>
          <a:blip r:embed="rId6"/>
          <a:stretch>
            <a:fillRect/>
          </a:stretch>
        </p:blipFill>
        <p:spPr>
          <a:xfrm>
            <a:off x="1005845" y="1121111"/>
            <a:ext cx="10117772" cy="5696306"/>
          </a:xfrm>
          <a:prstGeom prst="rect">
            <a:avLst/>
          </a:prstGeom>
        </p:spPr>
      </p:pic>
    </p:spTree>
    <p:extLst>
      <p:ext uri="{BB962C8B-B14F-4D97-AF65-F5344CB8AC3E}">
        <p14:creationId xmlns:p14="http://schemas.microsoft.com/office/powerpoint/2010/main" val="14667731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30E86-E49B-8219-C5AB-435E5521948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00F3224-BDDC-4A01-C5A3-CC49F876B293}"/>
              </a:ext>
            </a:extLst>
          </p:cNvPr>
          <p:cNvSpPr>
            <a:spLocks noGrp="1"/>
          </p:cNvSpPr>
          <p:nvPr>
            <p:ph type="body" idx="1"/>
          </p:nvPr>
        </p:nvSpPr>
        <p:spPr/>
        <p:txBody>
          <a:bodyPr/>
          <a:lstStyle/>
          <a:p>
            <a:endParaRPr lang="en-US"/>
          </a:p>
        </p:txBody>
      </p:sp>
      <p:pic>
        <p:nvPicPr>
          <p:cNvPr id="6" name="Picture 5" descr="Giới thiệu tác giả Võ Quảng: Tiểu sử cuộc đời, sự nghiệp">
            <a:extLst>
              <a:ext uri="{FF2B5EF4-FFF2-40B4-BE49-F238E27FC236}">
                <a16:creationId xmlns:a16="http://schemas.microsoft.com/office/drawing/2014/main" id="{97A71221-24A5-E144-8B7F-A372E0CB472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052" y="44669"/>
            <a:ext cx="11990333" cy="6723993"/>
          </a:xfrm>
          <a:prstGeom prst="rect">
            <a:avLst/>
          </a:prstGeom>
          <a:noFill/>
          <a:ln w="12700">
            <a:solidFill>
              <a:sysClr val="windowText" lastClr="000000"/>
            </a:solidFill>
          </a:ln>
        </p:spPr>
      </p:pic>
    </p:spTree>
    <p:extLst>
      <p:ext uri="{BB962C8B-B14F-4D97-AF65-F5344CB8AC3E}">
        <p14:creationId xmlns:p14="http://schemas.microsoft.com/office/powerpoint/2010/main" val="1946717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27F75-E269-70F6-F17F-8D5073C1D2EA}"/>
            </a:ext>
          </a:extLst>
        </p:cNvPr>
        <p:cNvGrpSpPr/>
        <p:nvPr/>
      </p:nvGrpSpPr>
      <p:grpSpPr>
        <a:xfrm>
          <a:off x="0" y="0"/>
          <a:ext cx="0" cy="0"/>
          <a:chOff x="0" y="0"/>
          <a:chExt cx="0" cy="0"/>
        </a:xfrm>
      </p:grpSpPr>
      <p:grpSp>
        <p:nvGrpSpPr>
          <p:cNvPr id="7" name="组合 6">
            <a:extLst>
              <a:ext uri="{FF2B5EF4-FFF2-40B4-BE49-F238E27FC236}">
                <a16:creationId xmlns:a16="http://schemas.microsoft.com/office/drawing/2014/main" id="{50953880-89E2-C444-5922-D08BF512219A}"/>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id="{3E0FBAAC-567A-D660-29A5-B78636C8B5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E394FCD9-87FA-3DB7-D500-A84C47E86927}"/>
                </a:ext>
              </a:extLst>
            </p:cNvPr>
            <p:cNvPicPr>
              <a:picLocks noChangeAspect="1"/>
            </p:cNvPicPr>
            <p:nvPr/>
          </p:nvPicPr>
          <p:blipFill rotWithShape="1">
            <a:blip r:embed="rId4">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14" name="Rectangle: Rounded Corners 43">
            <a:extLst>
              <a:ext uri="{FF2B5EF4-FFF2-40B4-BE49-F238E27FC236}">
                <a16:creationId xmlns:a16="http://schemas.microsoft.com/office/drawing/2014/main" id="{9F42811C-C9D1-3597-DEF1-84723437FD8B}"/>
              </a:ext>
            </a:extLst>
          </p:cNvPr>
          <p:cNvSpPr/>
          <p:nvPr/>
        </p:nvSpPr>
        <p:spPr>
          <a:xfrm>
            <a:off x="1475102" y="275289"/>
            <a:ext cx="8806818" cy="576774"/>
          </a:xfrm>
          <a:custGeom>
            <a:avLst/>
            <a:gdLst>
              <a:gd name="connsiteX0" fmla="*/ 0 w 8806818"/>
              <a:gd name="connsiteY0" fmla="*/ 96131 h 576774"/>
              <a:gd name="connsiteX1" fmla="*/ 96131 w 8806818"/>
              <a:gd name="connsiteY1" fmla="*/ 0 h 576774"/>
              <a:gd name="connsiteX2" fmla="*/ 584289 w 8806818"/>
              <a:gd name="connsiteY2" fmla="*/ 0 h 576774"/>
              <a:gd name="connsiteX3" fmla="*/ 900156 w 8806818"/>
              <a:gd name="connsiteY3" fmla="*/ 0 h 576774"/>
              <a:gd name="connsiteX4" fmla="*/ 1216023 w 8806818"/>
              <a:gd name="connsiteY4" fmla="*/ 0 h 576774"/>
              <a:gd name="connsiteX5" fmla="*/ 1531890 w 8806818"/>
              <a:gd name="connsiteY5" fmla="*/ 0 h 576774"/>
              <a:gd name="connsiteX6" fmla="*/ 1933903 w 8806818"/>
              <a:gd name="connsiteY6" fmla="*/ 0 h 576774"/>
              <a:gd name="connsiteX7" fmla="*/ 2594352 w 8806818"/>
              <a:gd name="connsiteY7" fmla="*/ 0 h 576774"/>
              <a:gd name="connsiteX8" fmla="*/ 2910219 w 8806818"/>
              <a:gd name="connsiteY8" fmla="*/ 0 h 576774"/>
              <a:gd name="connsiteX9" fmla="*/ 3398377 w 8806818"/>
              <a:gd name="connsiteY9" fmla="*/ 0 h 576774"/>
              <a:gd name="connsiteX10" fmla="*/ 3800390 w 8806818"/>
              <a:gd name="connsiteY10" fmla="*/ 0 h 576774"/>
              <a:gd name="connsiteX11" fmla="*/ 4288548 w 8806818"/>
              <a:gd name="connsiteY11" fmla="*/ 0 h 576774"/>
              <a:gd name="connsiteX12" fmla="*/ 4690561 w 8806818"/>
              <a:gd name="connsiteY12" fmla="*/ 0 h 576774"/>
              <a:gd name="connsiteX13" fmla="*/ 5264865 w 8806818"/>
              <a:gd name="connsiteY13" fmla="*/ 0 h 576774"/>
              <a:gd name="connsiteX14" fmla="*/ 5666877 w 8806818"/>
              <a:gd name="connsiteY14" fmla="*/ 0 h 576774"/>
              <a:gd name="connsiteX15" fmla="*/ 6155035 w 8806818"/>
              <a:gd name="connsiteY15" fmla="*/ 0 h 576774"/>
              <a:gd name="connsiteX16" fmla="*/ 6729339 w 8806818"/>
              <a:gd name="connsiteY16" fmla="*/ 0 h 576774"/>
              <a:gd name="connsiteX17" fmla="*/ 7303643 w 8806818"/>
              <a:gd name="connsiteY17" fmla="*/ 0 h 576774"/>
              <a:gd name="connsiteX18" fmla="*/ 8050238 w 8806818"/>
              <a:gd name="connsiteY18" fmla="*/ 0 h 576774"/>
              <a:gd name="connsiteX19" fmla="*/ 8710687 w 8806818"/>
              <a:gd name="connsiteY19" fmla="*/ 0 h 576774"/>
              <a:gd name="connsiteX20" fmla="*/ 8806818 w 8806818"/>
              <a:gd name="connsiteY20" fmla="*/ 96131 h 576774"/>
              <a:gd name="connsiteX21" fmla="*/ 8806818 w 8806818"/>
              <a:gd name="connsiteY21" fmla="*/ 480643 h 576774"/>
              <a:gd name="connsiteX22" fmla="*/ 8710687 w 8806818"/>
              <a:gd name="connsiteY22" fmla="*/ 576774 h 576774"/>
              <a:gd name="connsiteX23" fmla="*/ 8308674 w 8806818"/>
              <a:gd name="connsiteY23" fmla="*/ 576774 h 576774"/>
              <a:gd name="connsiteX24" fmla="*/ 7992807 w 8806818"/>
              <a:gd name="connsiteY24" fmla="*/ 576774 h 576774"/>
              <a:gd name="connsiteX25" fmla="*/ 7246212 w 8806818"/>
              <a:gd name="connsiteY25" fmla="*/ 576774 h 576774"/>
              <a:gd name="connsiteX26" fmla="*/ 6499618 w 8806818"/>
              <a:gd name="connsiteY26" fmla="*/ 576774 h 576774"/>
              <a:gd name="connsiteX27" fmla="*/ 5839168 w 8806818"/>
              <a:gd name="connsiteY27" fmla="*/ 576774 h 576774"/>
              <a:gd name="connsiteX28" fmla="*/ 5092573 w 8806818"/>
              <a:gd name="connsiteY28" fmla="*/ 576774 h 576774"/>
              <a:gd name="connsiteX29" fmla="*/ 4518270 w 8806818"/>
              <a:gd name="connsiteY29" fmla="*/ 576774 h 576774"/>
              <a:gd name="connsiteX30" fmla="*/ 3857820 w 8806818"/>
              <a:gd name="connsiteY30" fmla="*/ 576774 h 576774"/>
              <a:gd name="connsiteX31" fmla="*/ 3369662 w 8806818"/>
              <a:gd name="connsiteY31" fmla="*/ 576774 h 576774"/>
              <a:gd name="connsiteX32" fmla="*/ 3053795 w 8806818"/>
              <a:gd name="connsiteY32" fmla="*/ 576774 h 576774"/>
              <a:gd name="connsiteX33" fmla="*/ 2737928 w 8806818"/>
              <a:gd name="connsiteY33" fmla="*/ 576774 h 576774"/>
              <a:gd name="connsiteX34" fmla="*/ 2335916 w 8806818"/>
              <a:gd name="connsiteY34" fmla="*/ 576774 h 576774"/>
              <a:gd name="connsiteX35" fmla="*/ 1933903 w 8806818"/>
              <a:gd name="connsiteY35" fmla="*/ 576774 h 576774"/>
              <a:gd name="connsiteX36" fmla="*/ 1531890 w 8806818"/>
              <a:gd name="connsiteY36" fmla="*/ 576774 h 576774"/>
              <a:gd name="connsiteX37" fmla="*/ 785295 w 8806818"/>
              <a:gd name="connsiteY37" fmla="*/ 576774 h 576774"/>
              <a:gd name="connsiteX38" fmla="*/ 96131 w 8806818"/>
              <a:gd name="connsiteY38" fmla="*/ 576774 h 576774"/>
              <a:gd name="connsiteX39" fmla="*/ 0 w 8806818"/>
              <a:gd name="connsiteY39" fmla="*/ 480643 h 576774"/>
              <a:gd name="connsiteX40" fmla="*/ 0 w 8806818"/>
              <a:gd name="connsiteY40"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06818" h="576774" fill="none" extrusionOk="0">
                <a:moveTo>
                  <a:pt x="0" y="96131"/>
                </a:moveTo>
                <a:cubicBezTo>
                  <a:pt x="-9015" y="46534"/>
                  <a:pt x="44151" y="2404"/>
                  <a:pt x="96131" y="0"/>
                </a:cubicBezTo>
                <a:cubicBezTo>
                  <a:pt x="262915" y="-47250"/>
                  <a:pt x="357897" y="19494"/>
                  <a:pt x="584289" y="0"/>
                </a:cubicBezTo>
                <a:cubicBezTo>
                  <a:pt x="810681" y="-19494"/>
                  <a:pt x="799421" y="35071"/>
                  <a:pt x="900156" y="0"/>
                </a:cubicBezTo>
                <a:cubicBezTo>
                  <a:pt x="1000891" y="-35071"/>
                  <a:pt x="1081045" y="7254"/>
                  <a:pt x="1216023" y="0"/>
                </a:cubicBezTo>
                <a:cubicBezTo>
                  <a:pt x="1351001" y="-7254"/>
                  <a:pt x="1444850" y="35395"/>
                  <a:pt x="1531890" y="0"/>
                </a:cubicBezTo>
                <a:cubicBezTo>
                  <a:pt x="1618930" y="-35395"/>
                  <a:pt x="1831879" y="34750"/>
                  <a:pt x="1933903" y="0"/>
                </a:cubicBezTo>
                <a:cubicBezTo>
                  <a:pt x="2035927" y="-34750"/>
                  <a:pt x="2413304" y="73677"/>
                  <a:pt x="2594352" y="0"/>
                </a:cubicBezTo>
                <a:cubicBezTo>
                  <a:pt x="2775400" y="-73677"/>
                  <a:pt x="2785347" y="20471"/>
                  <a:pt x="2910219" y="0"/>
                </a:cubicBezTo>
                <a:cubicBezTo>
                  <a:pt x="3035091" y="-20471"/>
                  <a:pt x="3289259" y="38429"/>
                  <a:pt x="3398377" y="0"/>
                </a:cubicBezTo>
                <a:cubicBezTo>
                  <a:pt x="3507495" y="-38429"/>
                  <a:pt x="3703444" y="36436"/>
                  <a:pt x="3800390" y="0"/>
                </a:cubicBezTo>
                <a:cubicBezTo>
                  <a:pt x="3897336" y="-36436"/>
                  <a:pt x="4135290" y="7105"/>
                  <a:pt x="4288548" y="0"/>
                </a:cubicBezTo>
                <a:cubicBezTo>
                  <a:pt x="4441806" y="-7105"/>
                  <a:pt x="4541682" y="17051"/>
                  <a:pt x="4690561" y="0"/>
                </a:cubicBezTo>
                <a:cubicBezTo>
                  <a:pt x="4839440" y="-17051"/>
                  <a:pt x="5082962" y="50777"/>
                  <a:pt x="5264865" y="0"/>
                </a:cubicBezTo>
                <a:cubicBezTo>
                  <a:pt x="5446768" y="-50777"/>
                  <a:pt x="5495417" y="44711"/>
                  <a:pt x="5666877" y="0"/>
                </a:cubicBezTo>
                <a:cubicBezTo>
                  <a:pt x="5838337" y="-44711"/>
                  <a:pt x="5948194" y="34803"/>
                  <a:pt x="6155035" y="0"/>
                </a:cubicBezTo>
                <a:cubicBezTo>
                  <a:pt x="6361876" y="-34803"/>
                  <a:pt x="6555763" y="37264"/>
                  <a:pt x="6729339" y="0"/>
                </a:cubicBezTo>
                <a:cubicBezTo>
                  <a:pt x="6902915" y="-37264"/>
                  <a:pt x="7077470" y="23462"/>
                  <a:pt x="7303643" y="0"/>
                </a:cubicBezTo>
                <a:cubicBezTo>
                  <a:pt x="7529816" y="-23462"/>
                  <a:pt x="7781714" y="72883"/>
                  <a:pt x="8050238" y="0"/>
                </a:cubicBezTo>
                <a:cubicBezTo>
                  <a:pt x="8318762" y="-72883"/>
                  <a:pt x="8383723" y="70332"/>
                  <a:pt x="8710687" y="0"/>
                </a:cubicBezTo>
                <a:cubicBezTo>
                  <a:pt x="8774264" y="9844"/>
                  <a:pt x="8817228" y="39673"/>
                  <a:pt x="8806818" y="96131"/>
                </a:cubicBezTo>
                <a:cubicBezTo>
                  <a:pt x="8842391" y="246599"/>
                  <a:pt x="8799669" y="304645"/>
                  <a:pt x="8806818" y="480643"/>
                </a:cubicBezTo>
                <a:cubicBezTo>
                  <a:pt x="8794736" y="540515"/>
                  <a:pt x="8750483" y="584281"/>
                  <a:pt x="8710687" y="576774"/>
                </a:cubicBezTo>
                <a:cubicBezTo>
                  <a:pt x="8526524" y="600682"/>
                  <a:pt x="8481988" y="540538"/>
                  <a:pt x="8308674" y="576774"/>
                </a:cubicBezTo>
                <a:cubicBezTo>
                  <a:pt x="8135360" y="613010"/>
                  <a:pt x="8110937" y="571777"/>
                  <a:pt x="7992807" y="576774"/>
                </a:cubicBezTo>
                <a:cubicBezTo>
                  <a:pt x="7874677" y="581771"/>
                  <a:pt x="7571188" y="528493"/>
                  <a:pt x="7246212" y="576774"/>
                </a:cubicBezTo>
                <a:cubicBezTo>
                  <a:pt x="6921237" y="625055"/>
                  <a:pt x="6832005" y="569187"/>
                  <a:pt x="6499618" y="576774"/>
                </a:cubicBezTo>
                <a:cubicBezTo>
                  <a:pt x="6167231" y="584361"/>
                  <a:pt x="5994984" y="514407"/>
                  <a:pt x="5839168" y="576774"/>
                </a:cubicBezTo>
                <a:cubicBezTo>
                  <a:pt x="5683352" y="639141"/>
                  <a:pt x="5397358" y="541163"/>
                  <a:pt x="5092573" y="576774"/>
                </a:cubicBezTo>
                <a:cubicBezTo>
                  <a:pt x="4787788" y="612385"/>
                  <a:pt x="4654686" y="561906"/>
                  <a:pt x="4518270" y="576774"/>
                </a:cubicBezTo>
                <a:cubicBezTo>
                  <a:pt x="4381854" y="591642"/>
                  <a:pt x="4048821" y="526109"/>
                  <a:pt x="3857820" y="576774"/>
                </a:cubicBezTo>
                <a:cubicBezTo>
                  <a:pt x="3666819" y="627439"/>
                  <a:pt x="3470059" y="546591"/>
                  <a:pt x="3369662" y="576774"/>
                </a:cubicBezTo>
                <a:cubicBezTo>
                  <a:pt x="3269265" y="606957"/>
                  <a:pt x="3132324" y="555219"/>
                  <a:pt x="3053795" y="576774"/>
                </a:cubicBezTo>
                <a:cubicBezTo>
                  <a:pt x="2975266" y="598329"/>
                  <a:pt x="2829398" y="541924"/>
                  <a:pt x="2737928" y="576774"/>
                </a:cubicBezTo>
                <a:cubicBezTo>
                  <a:pt x="2646458" y="611624"/>
                  <a:pt x="2508943" y="536069"/>
                  <a:pt x="2335916" y="576774"/>
                </a:cubicBezTo>
                <a:cubicBezTo>
                  <a:pt x="2162889" y="617479"/>
                  <a:pt x="2132557" y="529059"/>
                  <a:pt x="1933903" y="576774"/>
                </a:cubicBezTo>
                <a:cubicBezTo>
                  <a:pt x="1735249" y="624489"/>
                  <a:pt x="1676458" y="570745"/>
                  <a:pt x="1531890" y="576774"/>
                </a:cubicBezTo>
                <a:cubicBezTo>
                  <a:pt x="1387322" y="582803"/>
                  <a:pt x="1085639" y="500616"/>
                  <a:pt x="785295" y="576774"/>
                </a:cubicBezTo>
                <a:cubicBezTo>
                  <a:pt x="484952" y="652932"/>
                  <a:pt x="239519" y="547011"/>
                  <a:pt x="96131" y="576774"/>
                </a:cubicBezTo>
                <a:cubicBezTo>
                  <a:pt x="42408" y="575479"/>
                  <a:pt x="6553" y="543469"/>
                  <a:pt x="0" y="480643"/>
                </a:cubicBezTo>
                <a:cubicBezTo>
                  <a:pt x="-43768" y="331603"/>
                  <a:pt x="15764" y="226621"/>
                  <a:pt x="0" y="96131"/>
                </a:cubicBezTo>
                <a:close/>
              </a:path>
              <a:path w="8806818" h="576774" stroke="0" extrusionOk="0">
                <a:moveTo>
                  <a:pt x="0" y="96131"/>
                </a:moveTo>
                <a:cubicBezTo>
                  <a:pt x="-10612" y="39904"/>
                  <a:pt x="48631" y="4257"/>
                  <a:pt x="96131" y="0"/>
                </a:cubicBezTo>
                <a:cubicBezTo>
                  <a:pt x="231760" y="-37436"/>
                  <a:pt x="525973" y="69236"/>
                  <a:pt x="756580" y="0"/>
                </a:cubicBezTo>
                <a:cubicBezTo>
                  <a:pt x="987187" y="-69236"/>
                  <a:pt x="1214385" y="7700"/>
                  <a:pt x="1417030" y="0"/>
                </a:cubicBezTo>
                <a:cubicBezTo>
                  <a:pt x="1619675" y="-7700"/>
                  <a:pt x="1924567" y="24672"/>
                  <a:pt x="2077479" y="0"/>
                </a:cubicBezTo>
                <a:cubicBezTo>
                  <a:pt x="2230391" y="-24672"/>
                  <a:pt x="2524913" y="84194"/>
                  <a:pt x="2824074" y="0"/>
                </a:cubicBezTo>
                <a:cubicBezTo>
                  <a:pt x="3123235" y="-84194"/>
                  <a:pt x="3123085" y="1889"/>
                  <a:pt x="3226086" y="0"/>
                </a:cubicBezTo>
                <a:cubicBezTo>
                  <a:pt x="3329087" y="-1889"/>
                  <a:pt x="3588206" y="36712"/>
                  <a:pt x="3800390" y="0"/>
                </a:cubicBezTo>
                <a:cubicBezTo>
                  <a:pt x="4012574" y="-36712"/>
                  <a:pt x="4108895" y="48504"/>
                  <a:pt x="4288548" y="0"/>
                </a:cubicBezTo>
                <a:cubicBezTo>
                  <a:pt x="4468201" y="-48504"/>
                  <a:pt x="4596346" y="6425"/>
                  <a:pt x="4690561" y="0"/>
                </a:cubicBezTo>
                <a:cubicBezTo>
                  <a:pt x="4784776" y="-6425"/>
                  <a:pt x="5097505" y="51220"/>
                  <a:pt x="5351010" y="0"/>
                </a:cubicBezTo>
                <a:cubicBezTo>
                  <a:pt x="5604515" y="-51220"/>
                  <a:pt x="5544858" y="14357"/>
                  <a:pt x="5666877" y="0"/>
                </a:cubicBezTo>
                <a:cubicBezTo>
                  <a:pt x="5788896" y="-14357"/>
                  <a:pt x="5917603" y="22818"/>
                  <a:pt x="5982744" y="0"/>
                </a:cubicBezTo>
                <a:cubicBezTo>
                  <a:pt x="6047885" y="-22818"/>
                  <a:pt x="6396312" y="28803"/>
                  <a:pt x="6643194" y="0"/>
                </a:cubicBezTo>
                <a:cubicBezTo>
                  <a:pt x="6890076" y="-28803"/>
                  <a:pt x="6873573" y="33372"/>
                  <a:pt x="7045206" y="0"/>
                </a:cubicBezTo>
                <a:cubicBezTo>
                  <a:pt x="7216839" y="-33372"/>
                  <a:pt x="7274240" y="28725"/>
                  <a:pt x="7447219" y="0"/>
                </a:cubicBezTo>
                <a:cubicBezTo>
                  <a:pt x="7620198" y="-28725"/>
                  <a:pt x="8019022" y="18378"/>
                  <a:pt x="8193814" y="0"/>
                </a:cubicBezTo>
                <a:cubicBezTo>
                  <a:pt x="8368607" y="-18378"/>
                  <a:pt x="8487324" y="60239"/>
                  <a:pt x="8710687" y="0"/>
                </a:cubicBezTo>
                <a:cubicBezTo>
                  <a:pt x="8768932" y="10584"/>
                  <a:pt x="8797960" y="36925"/>
                  <a:pt x="8806818" y="96131"/>
                </a:cubicBezTo>
                <a:cubicBezTo>
                  <a:pt x="8821257" y="226829"/>
                  <a:pt x="8785813" y="377252"/>
                  <a:pt x="8806818" y="480643"/>
                </a:cubicBezTo>
                <a:cubicBezTo>
                  <a:pt x="8815287" y="542356"/>
                  <a:pt x="8768665" y="581794"/>
                  <a:pt x="8710687" y="576774"/>
                </a:cubicBezTo>
                <a:cubicBezTo>
                  <a:pt x="8537650" y="608845"/>
                  <a:pt x="8226256" y="529275"/>
                  <a:pt x="7964092" y="576774"/>
                </a:cubicBezTo>
                <a:cubicBezTo>
                  <a:pt x="7701928" y="624273"/>
                  <a:pt x="7564236" y="519479"/>
                  <a:pt x="7389788" y="576774"/>
                </a:cubicBezTo>
                <a:cubicBezTo>
                  <a:pt x="7215340" y="634069"/>
                  <a:pt x="7093090" y="546470"/>
                  <a:pt x="6815485" y="576774"/>
                </a:cubicBezTo>
                <a:cubicBezTo>
                  <a:pt x="6537880" y="607078"/>
                  <a:pt x="6656515" y="565335"/>
                  <a:pt x="6499618" y="576774"/>
                </a:cubicBezTo>
                <a:cubicBezTo>
                  <a:pt x="6342721" y="588213"/>
                  <a:pt x="6260274" y="556423"/>
                  <a:pt x="6097605" y="576774"/>
                </a:cubicBezTo>
                <a:cubicBezTo>
                  <a:pt x="5934936" y="597125"/>
                  <a:pt x="5907430" y="564959"/>
                  <a:pt x="5781738" y="576774"/>
                </a:cubicBezTo>
                <a:cubicBezTo>
                  <a:pt x="5656047" y="588589"/>
                  <a:pt x="5518671" y="540682"/>
                  <a:pt x="5379725" y="576774"/>
                </a:cubicBezTo>
                <a:cubicBezTo>
                  <a:pt x="5240779" y="612866"/>
                  <a:pt x="4976638" y="576673"/>
                  <a:pt x="4719276" y="576774"/>
                </a:cubicBezTo>
                <a:cubicBezTo>
                  <a:pt x="4461914" y="576875"/>
                  <a:pt x="4407764" y="555404"/>
                  <a:pt x="4317263" y="576774"/>
                </a:cubicBezTo>
                <a:cubicBezTo>
                  <a:pt x="4226762" y="598144"/>
                  <a:pt x="3990818" y="539504"/>
                  <a:pt x="3742960" y="576774"/>
                </a:cubicBezTo>
                <a:cubicBezTo>
                  <a:pt x="3495102" y="614044"/>
                  <a:pt x="3439302" y="563924"/>
                  <a:pt x="3254802" y="576774"/>
                </a:cubicBezTo>
                <a:cubicBezTo>
                  <a:pt x="3070302" y="589624"/>
                  <a:pt x="3002059" y="532318"/>
                  <a:pt x="2852789" y="576774"/>
                </a:cubicBezTo>
                <a:cubicBezTo>
                  <a:pt x="2703519" y="621230"/>
                  <a:pt x="2419607" y="508985"/>
                  <a:pt x="2106194" y="576774"/>
                </a:cubicBezTo>
                <a:cubicBezTo>
                  <a:pt x="1792782" y="644563"/>
                  <a:pt x="1883741" y="545750"/>
                  <a:pt x="1704181" y="576774"/>
                </a:cubicBezTo>
                <a:cubicBezTo>
                  <a:pt x="1524621" y="607798"/>
                  <a:pt x="1307181" y="545426"/>
                  <a:pt x="1043732" y="576774"/>
                </a:cubicBezTo>
                <a:cubicBezTo>
                  <a:pt x="780283" y="608122"/>
                  <a:pt x="766949" y="563929"/>
                  <a:pt x="641720" y="576774"/>
                </a:cubicBezTo>
                <a:cubicBezTo>
                  <a:pt x="516491" y="589619"/>
                  <a:pt x="339555" y="538863"/>
                  <a:pt x="96131" y="576774"/>
                </a:cubicBezTo>
                <a:cubicBezTo>
                  <a:pt x="31053" y="579273"/>
                  <a:pt x="-212" y="543239"/>
                  <a:pt x="0" y="480643"/>
                </a:cubicBezTo>
                <a:cubicBezTo>
                  <a:pt x="-2852" y="366264"/>
                  <a:pt x="31056" y="237213"/>
                  <a:pt x="0" y="96131"/>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5" name="Rectangle 14">
            <a:extLst>
              <a:ext uri="{FF2B5EF4-FFF2-40B4-BE49-F238E27FC236}">
                <a16:creationId xmlns:a16="http://schemas.microsoft.com/office/drawing/2014/main" id="{7585A2CE-80F2-CE9A-7DD0-CB221C9D970C}"/>
              </a:ext>
            </a:extLst>
          </p:cNvPr>
          <p:cNvSpPr/>
          <p:nvPr/>
        </p:nvSpPr>
        <p:spPr>
          <a:xfrm>
            <a:off x="1475102" y="222110"/>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Thảo</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luận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nhóm</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4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Thời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gian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4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phút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a:t>
            </a:r>
          </a:p>
        </p:txBody>
      </p:sp>
      <p:sp>
        <p:nvSpPr>
          <p:cNvPr id="16" name="Rectangle 15">
            <a:extLst>
              <a:ext uri="{FF2B5EF4-FFF2-40B4-BE49-F238E27FC236}">
                <a16:creationId xmlns:a16="http://schemas.microsoft.com/office/drawing/2014/main" id="{9ABC7A00-C18B-1E29-A87A-7B8356FF8F69}"/>
              </a:ext>
            </a:extLst>
          </p:cNvPr>
          <p:cNvSpPr/>
          <p:nvPr/>
        </p:nvSpPr>
        <p:spPr>
          <a:xfrm>
            <a:off x="941721" y="1228388"/>
            <a:ext cx="10683440" cy="3518014"/>
          </a:xfrm>
          <a:prstGeom prst="rect">
            <a:avLst/>
          </a:prstGeom>
          <a:solidFill>
            <a:schemeClr val="lt1">
              <a:alpha val="92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C291B"/>
                </a:solidFill>
                <a:effectLst/>
                <a:uLnTx/>
                <a:uFillTx/>
                <a:latin typeface="Times New Roman" panose="02020603050405020304" pitchFamily="18" charset="0"/>
                <a:ea typeface="等线" panose="02010600030101010101" pitchFamily="2" charset="-122"/>
                <a:cs typeface="Times New Roman" panose="02020603050405020304" pitchFamily="18" charset="0"/>
              </a:rPr>
              <a:t>Nhiệm</a:t>
            </a:r>
            <a:r>
              <a:rPr kumimoji="0" lang="en-US" altLang="zh-CN" sz="3200" b="1" i="0" u="none" strike="noStrike" kern="1200" cap="none" spc="0" normalizeH="0" baseline="0" noProof="0" dirty="0">
                <a:ln>
                  <a:noFill/>
                </a:ln>
                <a:solidFill>
                  <a:srgbClr val="FC291B"/>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C291B"/>
                </a:solidFill>
                <a:effectLst/>
                <a:uLnTx/>
                <a:uFillTx/>
                <a:latin typeface="Times New Roman" panose="02020603050405020304" pitchFamily="18" charset="0"/>
                <a:ea typeface="等线" panose="02010600030101010101" pitchFamily="2" charset="-122"/>
                <a:cs typeface="Times New Roman" panose="02020603050405020304" pitchFamily="18" charset="0"/>
              </a:rPr>
              <a:t>vụ</a:t>
            </a:r>
            <a:endParaRPr kumimoji="0" lang="zh-CN" altLang="en-US" sz="3200" b="1" i="0" u="none" strike="noStrike" kern="1200" cap="none" spc="0" normalizeH="0" baseline="0" noProof="0" dirty="0">
              <a:ln>
                <a:noFill/>
              </a:ln>
              <a:solidFill>
                <a:srgbClr val="FC291B"/>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3000" b="1"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Phân</a:t>
            </a:r>
            <a:r>
              <a:rPr kumimoji="0" lang="zh-CN" alt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công</a:t>
            </a:r>
            <a:r>
              <a:rPr kumimoji="0" lang="zh-CN" alt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đọc</a:t>
            </a:r>
            <a:r>
              <a:rPr kumimoji="0" lang="zh-CN" alt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theo</a:t>
            </a:r>
            <a:r>
              <a:rPr kumimoji="0" lang="zh-CN" alt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đoạn</a:t>
            </a:r>
            <a:r>
              <a:rPr kumimoji="0" lang="en-US" altLang="zh-CN" sz="3000" b="1"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giúp</a:t>
            </a:r>
            <a:r>
              <a:rPr kumimoji="0" lang="en-US" altLang="zh-CN" sz="3000" b="1"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nhau</a:t>
            </a:r>
            <a:r>
              <a:rPr kumimoji="0" lang="en-US" altLang="zh-CN" sz="3000" b="1"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đọc</a:t>
            </a:r>
            <a:r>
              <a:rPr kumimoji="0" lang="en-US" altLang="zh-CN" sz="3000" b="1"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đúng</a:t>
            </a:r>
            <a:endParaRPr kumimoji="0" lang="zh-CN" alt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3000" b="1"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Tìm</a:t>
            </a:r>
            <a:r>
              <a:rPr kumimoji="0" lang="en-US" altLang="zh-CN" sz="3000" b="1"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từ</a:t>
            </a:r>
            <a:r>
              <a:rPr kumimoji="0" lang="en-US" altLang="zh-CN" sz="3000" b="1"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khó</a:t>
            </a:r>
            <a:r>
              <a:rPr kumimoji="0" lang="en-US" altLang="zh-CN" sz="3000" b="1"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từ</a:t>
            </a:r>
            <a:r>
              <a:rPr kumimoji="0" lang="en-US" altLang="zh-CN" sz="3000" b="1"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chưa</a:t>
            </a:r>
            <a:r>
              <a:rPr kumimoji="0" lang="en-US" altLang="zh-CN" sz="3000" b="1"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hiểu</a:t>
            </a:r>
            <a:r>
              <a:rPr kumimoji="0" lang="en-US" altLang="zh-CN" sz="3000" b="1"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000" b="1" i="0" u="none" strike="noStrike" kern="1200" cap="none" spc="0" normalizeH="0" baseline="0" noProof="0" dirty="0" err="1">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nghĩa</a:t>
            </a:r>
            <a:endParaRPr kumimoji="0" lang="zh-CN" alt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3000" b="1"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lang="en-US" altLang="zh-CN" sz="3000" b="1" dirty="0" err="1">
                <a:solidFill>
                  <a:srgbClr val="000000"/>
                </a:solidFill>
                <a:latin typeface="Times New Roman" panose="02020603050405020304" pitchFamily="18" charset="0"/>
                <a:ea typeface="等线" panose="02010600030101010101" pitchFamily="2" charset="-122"/>
                <a:cs typeface="Times New Roman" panose="02020603050405020304" pitchFamily="18" charset="0"/>
              </a:rPr>
              <a:t>Tìm</a:t>
            </a:r>
            <a:r>
              <a:rPr lang="en-US" altLang="zh-CN" sz="3000" b="1"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3000" b="1" dirty="0" err="1">
                <a:solidFill>
                  <a:srgbClr val="000000"/>
                </a:solidFill>
                <a:latin typeface="Times New Roman" panose="02020603050405020304" pitchFamily="18" charset="0"/>
                <a:ea typeface="等线" panose="02010600030101010101" pitchFamily="2" charset="-122"/>
                <a:cs typeface="Times New Roman" panose="02020603050405020304" pitchFamily="18" charset="0"/>
              </a:rPr>
              <a:t>câu</a:t>
            </a:r>
            <a:r>
              <a:rPr lang="en-US" altLang="zh-CN" sz="3000" b="1"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3000" b="1" dirty="0" err="1">
                <a:solidFill>
                  <a:srgbClr val="000000"/>
                </a:solidFill>
                <a:latin typeface="Times New Roman" panose="02020603050405020304" pitchFamily="18" charset="0"/>
                <a:ea typeface="等线" panose="02010600030101010101" pitchFamily="2" charset="-122"/>
                <a:cs typeface="Times New Roman" panose="02020603050405020304" pitchFamily="18" charset="0"/>
              </a:rPr>
              <a:t>dài</a:t>
            </a:r>
            <a:endParaRPr lang="en-US" altLang="zh-CN" sz="3000" b="1" dirty="0">
              <a:solidFill>
                <a:srgbClr val="000000"/>
              </a:solidFill>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lang="en-US" altLang="zh-CN" sz="3000" b="1"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3000" b="1" dirty="0" err="1">
                <a:solidFill>
                  <a:srgbClr val="000000"/>
                </a:solidFill>
                <a:latin typeface="Times New Roman" panose="02020603050405020304" pitchFamily="18" charset="0"/>
                <a:ea typeface="等线" panose="02010600030101010101" pitchFamily="2" charset="-122"/>
                <a:cs typeface="Times New Roman" panose="02020603050405020304" pitchFamily="18" charset="0"/>
              </a:rPr>
              <a:t>Nêu</a:t>
            </a:r>
            <a:r>
              <a:rPr lang="en-US" altLang="zh-CN" sz="3000" b="1"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3000" b="1" dirty="0" err="1">
                <a:solidFill>
                  <a:srgbClr val="000000"/>
                </a:solidFill>
                <a:latin typeface="Times New Roman" panose="02020603050405020304" pitchFamily="18" charset="0"/>
                <a:ea typeface="等线" panose="02010600030101010101" pitchFamily="2" charset="-122"/>
                <a:cs typeface="Times New Roman" panose="02020603050405020304" pitchFamily="18" charset="0"/>
              </a:rPr>
              <a:t>cách</a:t>
            </a:r>
            <a:r>
              <a:rPr lang="en-US" altLang="zh-CN" sz="3000" b="1"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3000" b="1" dirty="0" err="1">
                <a:solidFill>
                  <a:srgbClr val="000000"/>
                </a:solidFill>
                <a:latin typeface="Times New Roman" panose="02020603050405020304" pitchFamily="18" charset="0"/>
                <a:ea typeface="等线" panose="02010600030101010101" pitchFamily="2" charset="-122"/>
                <a:cs typeface="Times New Roman" panose="02020603050405020304" pitchFamily="18" charset="0"/>
              </a:rPr>
              <a:t>thể</a:t>
            </a:r>
            <a:r>
              <a:rPr lang="en-US" altLang="zh-CN" sz="3000" b="1"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3000" b="1" dirty="0" err="1">
                <a:solidFill>
                  <a:srgbClr val="000000"/>
                </a:solidFill>
                <a:latin typeface="Times New Roman" panose="02020603050405020304" pitchFamily="18" charset="0"/>
                <a:ea typeface="等线" panose="02010600030101010101" pitchFamily="2" charset="-122"/>
                <a:cs typeface="Times New Roman" panose="02020603050405020304" pitchFamily="18" charset="0"/>
              </a:rPr>
              <a:t>hiện</a:t>
            </a:r>
            <a:r>
              <a:rPr lang="en-US" altLang="zh-CN" sz="3000" b="1"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3000" b="1" dirty="0" err="1">
                <a:solidFill>
                  <a:srgbClr val="000000"/>
                </a:solidFill>
                <a:latin typeface="Times New Roman" panose="02020603050405020304" pitchFamily="18" charset="0"/>
                <a:ea typeface="等线" panose="02010600030101010101" pitchFamily="2" charset="-122"/>
                <a:cs typeface="Times New Roman" panose="02020603050405020304" pitchFamily="18" charset="0"/>
              </a:rPr>
              <a:t>lời</a:t>
            </a:r>
            <a:r>
              <a:rPr lang="en-US" altLang="zh-CN" sz="3000" b="1"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3000" b="1" dirty="0" err="1">
                <a:solidFill>
                  <a:srgbClr val="000000"/>
                </a:solidFill>
                <a:latin typeface="Times New Roman" panose="02020603050405020304" pitchFamily="18" charset="0"/>
                <a:ea typeface="等线" panose="02010600030101010101" pitchFamily="2" charset="-122"/>
                <a:cs typeface="Times New Roman" panose="02020603050405020304" pitchFamily="18" charset="0"/>
              </a:rPr>
              <a:t>của</a:t>
            </a:r>
            <a:r>
              <a:rPr lang="en-US" altLang="zh-CN" sz="3000" b="1"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3000" b="1" dirty="0" err="1">
                <a:solidFill>
                  <a:srgbClr val="000000"/>
                </a:solidFill>
                <a:latin typeface="Times New Roman" panose="02020603050405020304" pitchFamily="18" charset="0"/>
                <a:ea typeface="等线" panose="02010600030101010101" pitchFamily="2" charset="-122"/>
                <a:cs typeface="Times New Roman" panose="02020603050405020304" pitchFamily="18" charset="0"/>
              </a:rPr>
              <a:t>nhân</a:t>
            </a:r>
            <a:r>
              <a:rPr lang="en-US" altLang="zh-CN" sz="3000" b="1"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3000" b="1" dirty="0" err="1">
                <a:solidFill>
                  <a:srgbClr val="000000"/>
                </a:solidFill>
                <a:latin typeface="Times New Roman" panose="02020603050405020304" pitchFamily="18" charset="0"/>
                <a:ea typeface="等线" panose="02010600030101010101" pitchFamily="2" charset="-122"/>
                <a:cs typeface="Times New Roman" panose="02020603050405020304" pitchFamily="18" charset="0"/>
              </a:rPr>
              <a:t>vật</a:t>
            </a:r>
            <a:endParaRPr kumimoji="0" lang="zh-CN" alt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18" name="Picture 17">
            <a:extLst>
              <a:ext uri="{FF2B5EF4-FFF2-40B4-BE49-F238E27FC236}">
                <a16:creationId xmlns:a16="http://schemas.microsoft.com/office/drawing/2014/main" id="{4C2D82E4-14CE-E480-2BD0-8E287988B61E}"/>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800674" y="236386"/>
            <a:ext cx="614857" cy="686352"/>
          </a:xfrm>
          <a:prstGeom prst="rect">
            <a:avLst/>
          </a:prstGeom>
        </p:spPr>
      </p:pic>
      <p:grpSp>
        <p:nvGrpSpPr>
          <p:cNvPr id="19" name="Group 18">
            <a:extLst>
              <a:ext uri="{FF2B5EF4-FFF2-40B4-BE49-F238E27FC236}">
                <a16:creationId xmlns:a16="http://schemas.microsoft.com/office/drawing/2014/main" id="{D7242E0D-D6EC-D811-97C7-5F6F24BC67FC}"/>
              </a:ext>
            </a:extLst>
          </p:cNvPr>
          <p:cNvGrpSpPr/>
          <p:nvPr/>
        </p:nvGrpSpPr>
        <p:grpSpPr>
          <a:xfrm rot="260226">
            <a:off x="4966525" y="4917112"/>
            <a:ext cx="5027923" cy="1987651"/>
            <a:chOff x="561349" y="4544613"/>
            <a:chExt cx="4171068" cy="1648917"/>
          </a:xfrm>
        </p:grpSpPr>
        <p:pic>
          <p:nvPicPr>
            <p:cNvPr id="20" name="Picture 19">
              <a:extLst>
                <a:ext uri="{FF2B5EF4-FFF2-40B4-BE49-F238E27FC236}">
                  <a16:creationId xmlns:a16="http://schemas.microsoft.com/office/drawing/2014/main" id="{C07E264F-3115-AB41-C37A-7DBE25C708E3}"/>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1" name="Picture 20">
              <a:extLst>
                <a:ext uri="{FF2B5EF4-FFF2-40B4-BE49-F238E27FC236}">
                  <a16:creationId xmlns:a16="http://schemas.microsoft.com/office/drawing/2014/main" id="{763DC1BB-039C-96BA-3082-974F85B91592}"/>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2" name="Picture 21">
              <a:extLst>
                <a:ext uri="{FF2B5EF4-FFF2-40B4-BE49-F238E27FC236}">
                  <a16:creationId xmlns:a16="http://schemas.microsoft.com/office/drawing/2014/main" id="{C2501301-BAAA-0602-B821-9B937158DDC1}"/>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3" name="Picture 22">
              <a:extLst>
                <a:ext uri="{FF2B5EF4-FFF2-40B4-BE49-F238E27FC236}">
                  <a16:creationId xmlns:a16="http://schemas.microsoft.com/office/drawing/2014/main" id="{0CBDD8A9-155B-CA5F-B651-6D30D814ED77}"/>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2357432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6814B-4385-F98E-34CF-63954EFB7751}"/>
            </a:ext>
          </a:extLst>
        </p:cNvPr>
        <p:cNvGrpSpPr/>
        <p:nvPr/>
      </p:nvGrpSpPr>
      <p:grpSpPr>
        <a:xfrm>
          <a:off x="0" y="0"/>
          <a:ext cx="0" cy="0"/>
          <a:chOff x="0" y="0"/>
          <a:chExt cx="0" cy="0"/>
        </a:xfrm>
      </p:grpSpPr>
      <p:grpSp>
        <p:nvGrpSpPr>
          <p:cNvPr id="7" name="组合 6">
            <a:extLst>
              <a:ext uri="{FF2B5EF4-FFF2-40B4-BE49-F238E27FC236}">
                <a16:creationId xmlns:a16="http://schemas.microsoft.com/office/drawing/2014/main" id="{54ACFEF7-23F8-DC60-5D30-AA0F5A218A09}"/>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id="{272C2216-0185-8B45-73E8-78F16464DA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6C846AAD-33FE-2D38-D283-EDA253715222}"/>
                </a:ext>
              </a:extLst>
            </p:cNvPr>
            <p:cNvPicPr>
              <a:picLocks noChangeAspect="1"/>
            </p:cNvPicPr>
            <p:nvPr/>
          </p:nvPicPr>
          <p:blipFill rotWithShape="1">
            <a:blip r:embed="rId4">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grpSp>
        <p:nvGrpSpPr>
          <p:cNvPr id="19" name="Group 18">
            <a:extLst>
              <a:ext uri="{FF2B5EF4-FFF2-40B4-BE49-F238E27FC236}">
                <a16:creationId xmlns:a16="http://schemas.microsoft.com/office/drawing/2014/main" id="{B86CDB31-9E89-4049-AFA6-3EA7C28E0DE0}"/>
              </a:ext>
            </a:extLst>
          </p:cNvPr>
          <p:cNvGrpSpPr/>
          <p:nvPr/>
        </p:nvGrpSpPr>
        <p:grpSpPr>
          <a:xfrm rot="260226">
            <a:off x="3961073" y="5115014"/>
            <a:ext cx="5027923" cy="1987651"/>
            <a:chOff x="561349" y="4544613"/>
            <a:chExt cx="4171068" cy="1648917"/>
          </a:xfrm>
        </p:grpSpPr>
        <p:pic>
          <p:nvPicPr>
            <p:cNvPr id="20" name="Picture 19">
              <a:extLst>
                <a:ext uri="{FF2B5EF4-FFF2-40B4-BE49-F238E27FC236}">
                  <a16:creationId xmlns:a16="http://schemas.microsoft.com/office/drawing/2014/main" id="{6FA98DED-B80E-3323-EED9-ACAA53C213AA}"/>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1" name="Picture 20">
              <a:extLst>
                <a:ext uri="{FF2B5EF4-FFF2-40B4-BE49-F238E27FC236}">
                  <a16:creationId xmlns:a16="http://schemas.microsoft.com/office/drawing/2014/main" id="{2D0A1CEB-C8DB-10E1-4ED6-36DDAC1CF2A7}"/>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2" name="Picture 21">
              <a:extLst>
                <a:ext uri="{FF2B5EF4-FFF2-40B4-BE49-F238E27FC236}">
                  <a16:creationId xmlns:a16="http://schemas.microsoft.com/office/drawing/2014/main" id="{C1A1AB40-AB86-F67F-4BAF-E26EBABFD9E7}"/>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3" name="Picture 22">
              <a:extLst>
                <a:ext uri="{FF2B5EF4-FFF2-40B4-BE49-F238E27FC236}">
                  <a16:creationId xmlns:a16="http://schemas.microsoft.com/office/drawing/2014/main" id="{3AD5BD87-46BF-8C36-D0AA-CEF53DF32F84}"/>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
        <p:nvSpPr>
          <p:cNvPr id="2" name="TextBox 1">
            <a:extLst>
              <a:ext uri="{FF2B5EF4-FFF2-40B4-BE49-F238E27FC236}">
                <a16:creationId xmlns:a16="http://schemas.microsoft.com/office/drawing/2014/main" id="{C075EF61-1438-8C78-8132-3C356A36CACB}"/>
              </a:ext>
            </a:extLst>
          </p:cNvPr>
          <p:cNvSpPr txBox="1"/>
          <p:nvPr/>
        </p:nvSpPr>
        <p:spPr>
          <a:xfrm>
            <a:off x="19984" y="0"/>
            <a:ext cx="12049760" cy="231768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 chiếc áo ấm</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 đ</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ông</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thỏ quấn tấm vải lên người cho đỡ rét thì gió thổi tấm vải bay xuống ao. Nhím giúp thỏ khều tấm vải vào bờ và nói:</a:t>
            </a:r>
          </a:p>
        </p:txBody>
      </p:sp>
      <p:sp>
        <p:nvSpPr>
          <p:cNvPr id="3" name="Teardrop 2">
            <a:extLst>
              <a:ext uri="{FF2B5EF4-FFF2-40B4-BE49-F238E27FC236}">
                <a16:creationId xmlns:a16="http://schemas.microsoft.com/office/drawing/2014/main" id="{D1B1B19A-D8C3-3960-6733-E36956D54C19}"/>
              </a:ext>
            </a:extLst>
          </p:cNvPr>
          <p:cNvSpPr/>
          <p:nvPr/>
        </p:nvSpPr>
        <p:spPr>
          <a:xfrm>
            <a:off x="122256" y="979633"/>
            <a:ext cx="639744" cy="513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oiny" panose="02000903060500060000" pitchFamily="2" charset="0"/>
                <a:ea typeface="字魂20号-石头体"/>
                <a:cs typeface="Calibri" panose="020F0502020204030204" pitchFamily="34" charset="0"/>
                <a:sym typeface="Arial"/>
              </a:rPr>
              <a:t>1</a:t>
            </a:r>
          </a:p>
        </p:txBody>
      </p:sp>
      <p:sp>
        <p:nvSpPr>
          <p:cNvPr id="4" name="TextBox 3">
            <a:extLst>
              <a:ext uri="{FF2B5EF4-FFF2-40B4-BE49-F238E27FC236}">
                <a16:creationId xmlns:a16="http://schemas.microsoft.com/office/drawing/2014/main" id="{878B17B9-78EA-DA6F-BEA7-395372617023}"/>
              </a:ext>
            </a:extLst>
          </p:cNvPr>
          <p:cNvSpPr txBox="1"/>
          <p:nvPr/>
        </p:nvSpPr>
        <p:spPr>
          <a:xfrm>
            <a:off x="1204927" y="2391520"/>
            <a:ext cx="5833451" cy="553998"/>
          </a:xfrm>
          <a:prstGeom prst="rect">
            <a:avLst/>
          </a:prstGeom>
          <a:noFill/>
        </p:spPr>
        <p:txBody>
          <a:bodyPr wrap="square" rtlCol="0">
            <a:spAutoFit/>
          </a:bodyPr>
          <a:lstStyle/>
          <a:p>
            <a:r>
              <a:rPr kumimoji="0" 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Phải may thành áo mới được.</a:t>
            </a:r>
            <a:endParaRPr lang="en-US" sz="3000" dirty="0"/>
          </a:p>
        </p:txBody>
      </p:sp>
    </p:spTree>
    <p:extLst>
      <p:ext uri="{BB962C8B-B14F-4D97-AF65-F5344CB8AC3E}">
        <p14:creationId xmlns:p14="http://schemas.microsoft.com/office/powerpoint/2010/main" val="38694837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92525"/>
                                      </p:to>
                                    </p:animClr>
                                    <p:animClr clrSpc="rgb" dir="cw">
                                      <p:cBhvr>
                                        <p:cTn id="7" dur="500" fill="hold"/>
                                        <p:tgtEl>
                                          <p:spTgt spid="4">
                                            <p:txEl>
                                              <p:pRg st="0" end="0"/>
                                            </p:txEl>
                                          </p:spTgt>
                                        </p:tgtEl>
                                        <p:attrNameLst>
                                          <p:attrName>fillcolor</p:attrName>
                                        </p:attrNameLst>
                                      </p:cBhvr>
                                      <p:to>
                                        <a:srgbClr val="F92525"/>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3214</TotalTime>
  <Words>684</Words>
  <Application>Microsoft Office PowerPoint</Application>
  <PresentationFormat>Widescreen</PresentationFormat>
  <Paragraphs>107</Paragraphs>
  <Slides>21</Slides>
  <Notes>15</Notes>
  <HiddenSlides>0</HiddenSlides>
  <MMClips>7</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21</vt:i4>
      </vt:variant>
    </vt:vector>
  </HeadingPairs>
  <TitlesOfParts>
    <vt:vector size="34" baseType="lpstr">
      <vt:lpstr>Impact</vt:lpstr>
      <vt:lpstr>OpenSans</vt:lpstr>
      <vt:lpstr>字魂52号-阿开漫画体</vt:lpstr>
      <vt:lpstr>Arial</vt:lpstr>
      <vt:lpstr>Calibri</vt:lpstr>
      <vt:lpstr>.VnHelvetInsH</vt:lpstr>
      <vt:lpstr>Nunito Black</vt:lpstr>
      <vt:lpstr>Times New Roman</vt:lpstr>
      <vt:lpstr>Coiny</vt:lpstr>
      <vt:lpstr>Calibri Light</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140</cp:revision>
  <dcterms:created xsi:type="dcterms:W3CDTF">2022-08-21T23:00:21Z</dcterms:created>
  <dcterms:modified xsi:type="dcterms:W3CDTF">2025-04-03T14:03:27Z</dcterms:modified>
</cp:coreProperties>
</file>