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61" r:id="rId8"/>
  </p:sldMasterIdLst>
  <p:notesMasterIdLst>
    <p:notesMasterId r:id="rId43"/>
  </p:notesMasterIdLst>
  <p:sldIdLst>
    <p:sldId id="318" r:id="rId9"/>
    <p:sldId id="258" r:id="rId10"/>
    <p:sldId id="296" r:id="rId11"/>
    <p:sldId id="297" r:id="rId12"/>
    <p:sldId id="298" r:id="rId13"/>
    <p:sldId id="320" r:id="rId14"/>
    <p:sldId id="331" r:id="rId15"/>
    <p:sldId id="300" r:id="rId16"/>
    <p:sldId id="301" r:id="rId17"/>
    <p:sldId id="261" r:id="rId18"/>
    <p:sldId id="303" r:id="rId19"/>
    <p:sldId id="264" r:id="rId20"/>
    <p:sldId id="265" r:id="rId21"/>
    <p:sldId id="306" r:id="rId22"/>
    <p:sldId id="333" r:id="rId23"/>
    <p:sldId id="332" r:id="rId24"/>
    <p:sldId id="315" r:id="rId25"/>
    <p:sldId id="334" r:id="rId26"/>
    <p:sldId id="272" r:id="rId27"/>
    <p:sldId id="335" r:id="rId28"/>
    <p:sldId id="336" r:id="rId29"/>
    <p:sldId id="312" r:id="rId30"/>
    <p:sldId id="274" r:id="rId31"/>
    <p:sldId id="311" r:id="rId32"/>
    <p:sldId id="338" r:id="rId33"/>
    <p:sldId id="1540" r:id="rId34"/>
    <p:sldId id="1523" r:id="rId35"/>
    <p:sldId id="1541" r:id="rId36"/>
    <p:sldId id="1542" r:id="rId37"/>
    <p:sldId id="1544" r:id="rId38"/>
    <p:sldId id="330" r:id="rId39"/>
    <p:sldId id="1545" r:id="rId40"/>
    <p:sldId id="1546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2025/4/3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2025/4/3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2025/4/3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2025/4/3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18.png"/><Relationship Id="rId10" Type="http://schemas.openxmlformats.org/officeDocument/2006/relationships/image" Target="../media/image73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microsoft.com/office/2007/relationships/hdphoto" Target="../media/hdphoto4.wdp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8.jpeg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8.xml"/><Relationship Id="rId10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9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0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1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2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3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7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75.png"/><Relationship Id="rId7" Type="http://schemas.openxmlformats.org/officeDocument/2006/relationships/image" Target="../media/image10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37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810556" y="185075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6142382" y="3460009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54212" y="4162788"/>
            <a:ext cx="624840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29990" y="2157444"/>
            <a:ext cx="6490969" cy="2081180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181100"/>
            <a:ext cx="9448533" cy="6251531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5043093" y="239441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1939</Words>
  <Application>Microsoft Office PowerPoint</Application>
  <PresentationFormat>Widescreen</PresentationFormat>
  <Paragraphs>189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等线 Light</vt:lpstr>
      <vt:lpstr>Microsoft YaHei</vt:lpstr>
      <vt:lpstr>微软雅黑 Light</vt:lpstr>
      <vt:lpstr>Arial</vt:lpstr>
      <vt:lpstr>Arial-Rounded</vt:lpstr>
      <vt:lpstr>Calibri</vt:lpstr>
      <vt:lpstr>Calibri Light</vt:lpstr>
      <vt:lpstr>SVN-Gretoon</vt:lpstr>
      <vt:lpstr>Wingdings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2022-06-26T01:07:02Z</dcterms:created>
  <dcterms:modified xsi:type="dcterms:W3CDTF">2025-04-03T14:21:11Z</dcterms:modified>
</cp:coreProperties>
</file>