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41"/>
  </p:notesMasterIdLst>
  <p:sldIdLst>
    <p:sldId id="257" r:id="rId2"/>
    <p:sldId id="315" r:id="rId3"/>
    <p:sldId id="314" r:id="rId4"/>
    <p:sldId id="258" r:id="rId5"/>
    <p:sldId id="259" r:id="rId6"/>
    <p:sldId id="260" r:id="rId7"/>
    <p:sldId id="268" r:id="rId8"/>
    <p:sldId id="262" r:id="rId9"/>
    <p:sldId id="263" r:id="rId10"/>
    <p:sldId id="267" r:id="rId11"/>
    <p:sldId id="277" r:id="rId12"/>
    <p:sldId id="272" r:id="rId13"/>
    <p:sldId id="273" r:id="rId14"/>
    <p:sldId id="275" r:id="rId15"/>
    <p:sldId id="276" r:id="rId16"/>
    <p:sldId id="271" r:id="rId17"/>
    <p:sldId id="278" r:id="rId18"/>
    <p:sldId id="293" r:id="rId19"/>
    <p:sldId id="286" r:id="rId20"/>
    <p:sldId id="281" r:id="rId21"/>
    <p:sldId id="280" r:id="rId22"/>
    <p:sldId id="292" r:id="rId23"/>
    <p:sldId id="282" r:id="rId24"/>
    <p:sldId id="287" r:id="rId25"/>
    <p:sldId id="285" r:id="rId26"/>
    <p:sldId id="289" r:id="rId27"/>
    <p:sldId id="291" r:id="rId28"/>
    <p:sldId id="294" r:id="rId29"/>
    <p:sldId id="300" r:id="rId30"/>
    <p:sldId id="301" r:id="rId31"/>
    <p:sldId id="295" r:id="rId32"/>
    <p:sldId id="296" r:id="rId33"/>
    <p:sldId id="297" r:id="rId34"/>
    <p:sldId id="298" r:id="rId35"/>
    <p:sldId id="299" r:id="rId36"/>
    <p:sldId id="308" r:id="rId37"/>
    <p:sldId id="309" r:id="rId38"/>
    <p:sldId id="310" r:id="rId39"/>
    <p:sldId id="31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ECEC"/>
    <a:srgbClr val="FD7BB3"/>
    <a:srgbClr val="FEF200"/>
    <a:srgbClr val="FA6A89"/>
    <a:srgbClr val="B8CE36"/>
    <a:srgbClr val="E151F9"/>
    <a:srgbClr val="EB1C24"/>
    <a:srgbClr val="FFFFFF"/>
    <a:srgbClr val="99823A"/>
    <a:srgbClr val="A300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87302" autoAdjust="0"/>
  </p:normalViewPr>
  <p:slideViewPr>
    <p:cSldViewPr snapToGrid="0">
      <p:cViewPr varScale="1">
        <p:scale>
          <a:sx n="63" d="100"/>
          <a:sy n="63" d="100"/>
        </p:scale>
        <p:origin x="72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6262CD-0558-43A3-AA35-35BE4F187FB8}"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C586B8-8D49-442A-A9C6-E90D928CB244}" type="slidenum">
              <a:rPr lang="en-US" smtClean="0"/>
              <a:t>‹#›</a:t>
            </a:fld>
            <a:endParaRPr lang="en-US"/>
          </a:p>
        </p:txBody>
      </p:sp>
    </p:spTree>
    <p:extLst>
      <p:ext uri="{BB962C8B-B14F-4D97-AF65-F5344CB8AC3E}">
        <p14:creationId xmlns:p14="http://schemas.microsoft.com/office/powerpoint/2010/main" val="2455978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E2A31-4CC5-430C-9943-04ACD16AB67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43216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8462-E637-4558-AF32-C237835B180E}" type="slidenum">
              <a:rPr lang="en-US" smtClean="0"/>
              <a:t>18</a:t>
            </a:fld>
            <a:endParaRPr lang="en-US"/>
          </a:p>
        </p:txBody>
      </p:sp>
    </p:spTree>
    <p:extLst>
      <p:ext uri="{BB962C8B-B14F-4D97-AF65-F5344CB8AC3E}">
        <p14:creationId xmlns:p14="http://schemas.microsoft.com/office/powerpoint/2010/main" val="632220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8462-E637-4558-AF32-C237835B180E}" type="slidenum">
              <a:rPr lang="en-US" smtClean="0"/>
              <a:t>19</a:t>
            </a:fld>
            <a:endParaRPr lang="en-US"/>
          </a:p>
        </p:txBody>
      </p:sp>
    </p:spTree>
    <p:extLst>
      <p:ext uri="{BB962C8B-B14F-4D97-AF65-F5344CB8AC3E}">
        <p14:creationId xmlns:p14="http://schemas.microsoft.com/office/powerpoint/2010/main" val="3375895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8462-E637-4558-AF32-C237835B180E}" type="slidenum">
              <a:rPr lang="en-US" smtClean="0"/>
              <a:t>20</a:t>
            </a:fld>
            <a:endParaRPr lang="en-US"/>
          </a:p>
        </p:txBody>
      </p:sp>
    </p:spTree>
    <p:extLst>
      <p:ext uri="{BB962C8B-B14F-4D97-AF65-F5344CB8AC3E}">
        <p14:creationId xmlns:p14="http://schemas.microsoft.com/office/powerpoint/2010/main" val="1798187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8462-E637-4558-AF32-C237835B180E}" type="slidenum">
              <a:rPr lang="en-US" smtClean="0"/>
              <a:t>21</a:t>
            </a:fld>
            <a:endParaRPr lang="en-US"/>
          </a:p>
        </p:txBody>
      </p:sp>
    </p:spTree>
    <p:extLst>
      <p:ext uri="{BB962C8B-B14F-4D97-AF65-F5344CB8AC3E}">
        <p14:creationId xmlns:p14="http://schemas.microsoft.com/office/powerpoint/2010/main" val="1881113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737523-9491-4E34-9E88-98F7072C44A8}" type="slidenum">
              <a:rPr lang="en-US" smtClean="0"/>
              <a:t>25</a:t>
            </a:fld>
            <a:endParaRPr lang="en-US"/>
          </a:p>
        </p:txBody>
      </p:sp>
    </p:spTree>
    <p:extLst>
      <p:ext uri="{BB962C8B-B14F-4D97-AF65-F5344CB8AC3E}">
        <p14:creationId xmlns:p14="http://schemas.microsoft.com/office/powerpoint/2010/main" val="1092369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737523-9491-4E34-9E88-98F7072C44A8}" type="slidenum">
              <a:rPr lang="en-US" smtClean="0"/>
              <a:t>27</a:t>
            </a:fld>
            <a:endParaRPr lang="en-US"/>
          </a:p>
        </p:txBody>
      </p:sp>
    </p:spTree>
    <p:extLst>
      <p:ext uri="{BB962C8B-B14F-4D97-AF65-F5344CB8AC3E}">
        <p14:creationId xmlns:p14="http://schemas.microsoft.com/office/powerpoint/2010/main" val="4264959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737523-9491-4E34-9E88-98F7072C44A8}" type="slidenum">
              <a:rPr lang="en-US" smtClean="0"/>
              <a:t>30</a:t>
            </a:fld>
            <a:endParaRPr lang="en-US"/>
          </a:p>
        </p:txBody>
      </p:sp>
    </p:spTree>
    <p:extLst>
      <p:ext uri="{BB962C8B-B14F-4D97-AF65-F5344CB8AC3E}">
        <p14:creationId xmlns:p14="http://schemas.microsoft.com/office/powerpoint/2010/main" val="719149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737523-9491-4E34-9E88-98F7072C44A8}" type="slidenum">
              <a:rPr lang="en-US" smtClean="0"/>
              <a:t>31</a:t>
            </a:fld>
            <a:endParaRPr lang="en-US"/>
          </a:p>
        </p:txBody>
      </p:sp>
    </p:spTree>
    <p:extLst>
      <p:ext uri="{BB962C8B-B14F-4D97-AF65-F5344CB8AC3E}">
        <p14:creationId xmlns:p14="http://schemas.microsoft.com/office/powerpoint/2010/main" val="508663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737523-9491-4E34-9E88-98F7072C44A8}" type="slidenum">
              <a:rPr lang="en-US" smtClean="0"/>
              <a:t>32</a:t>
            </a:fld>
            <a:endParaRPr lang="en-US"/>
          </a:p>
        </p:txBody>
      </p:sp>
    </p:spTree>
    <p:extLst>
      <p:ext uri="{BB962C8B-B14F-4D97-AF65-F5344CB8AC3E}">
        <p14:creationId xmlns:p14="http://schemas.microsoft.com/office/powerpoint/2010/main" val="169935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737523-9491-4E34-9E88-98F7072C44A8}" type="slidenum">
              <a:rPr lang="en-US" smtClean="0"/>
              <a:t>33</a:t>
            </a:fld>
            <a:endParaRPr lang="en-US"/>
          </a:p>
        </p:txBody>
      </p:sp>
    </p:spTree>
    <p:extLst>
      <p:ext uri="{BB962C8B-B14F-4D97-AF65-F5344CB8AC3E}">
        <p14:creationId xmlns:p14="http://schemas.microsoft.com/office/powerpoint/2010/main" val="1569487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8462-E637-4558-AF32-C237835B180E}" type="slidenum">
              <a:rPr lang="en-US" smtClean="0"/>
              <a:t>5</a:t>
            </a:fld>
            <a:endParaRPr lang="en-US"/>
          </a:p>
        </p:txBody>
      </p:sp>
    </p:spTree>
    <p:extLst>
      <p:ext uri="{BB962C8B-B14F-4D97-AF65-F5344CB8AC3E}">
        <p14:creationId xmlns:p14="http://schemas.microsoft.com/office/powerpoint/2010/main" val="1319130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737523-9491-4E34-9E88-98F7072C44A8}" type="slidenum">
              <a:rPr lang="en-US" smtClean="0"/>
              <a:t>34</a:t>
            </a:fld>
            <a:endParaRPr lang="en-US"/>
          </a:p>
        </p:txBody>
      </p:sp>
    </p:spTree>
    <p:extLst>
      <p:ext uri="{BB962C8B-B14F-4D97-AF65-F5344CB8AC3E}">
        <p14:creationId xmlns:p14="http://schemas.microsoft.com/office/powerpoint/2010/main" val="2618347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737523-9491-4E34-9E88-98F7072C44A8}" type="slidenum">
              <a:rPr lang="en-US" smtClean="0"/>
              <a:t>35</a:t>
            </a:fld>
            <a:endParaRPr lang="en-US"/>
          </a:p>
        </p:txBody>
      </p:sp>
    </p:spTree>
    <p:extLst>
      <p:ext uri="{BB962C8B-B14F-4D97-AF65-F5344CB8AC3E}">
        <p14:creationId xmlns:p14="http://schemas.microsoft.com/office/powerpoint/2010/main" val="602510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fld id="{0BCA3864-D368-4202-A9AE-602D5EBF213C}" type="slidenum">
              <a:rPr lang="en-US" smtClean="0"/>
              <a:t>36</a:t>
            </a:fld>
            <a:endParaRPr lang="en-US"/>
          </a:p>
        </p:txBody>
      </p:sp>
    </p:spTree>
    <p:extLst>
      <p:ext uri="{BB962C8B-B14F-4D97-AF65-F5344CB8AC3E}">
        <p14:creationId xmlns:p14="http://schemas.microsoft.com/office/powerpoint/2010/main" val="3966076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fld id="{0BCA3864-D368-4202-A9AE-602D5EBF213C}" type="slidenum">
              <a:rPr lang="en-US" smtClean="0"/>
              <a:t>37</a:t>
            </a:fld>
            <a:endParaRPr lang="en-US"/>
          </a:p>
        </p:txBody>
      </p:sp>
    </p:spTree>
    <p:extLst>
      <p:ext uri="{BB962C8B-B14F-4D97-AF65-F5344CB8AC3E}">
        <p14:creationId xmlns:p14="http://schemas.microsoft.com/office/powerpoint/2010/main" val="3417415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fld id="{0BCA3864-D368-4202-A9AE-602D5EBF213C}" type="slidenum">
              <a:rPr lang="en-US" smtClean="0"/>
              <a:t>38</a:t>
            </a:fld>
            <a:endParaRPr lang="en-US"/>
          </a:p>
        </p:txBody>
      </p:sp>
    </p:spTree>
    <p:extLst>
      <p:ext uri="{BB962C8B-B14F-4D97-AF65-F5344CB8AC3E}">
        <p14:creationId xmlns:p14="http://schemas.microsoft.com/office/powerpoint/2010/main" val="1887229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fld id="{0BCA3864-D368-4202-A9AE-602D5EBF213C}" type="slidenum">
              <a:rPr lang="en-US" smtClean="0"/>
              <a:t>39</a:t>
            </a:fld>
            <a:endParaRPr lang="en-US"/>
          </a:p>
        </p:txBody>
      </p:sp>
    </p:spTree>
    <p:extLst>
      <p:ext uri="{BB962C8B-B14F-4D97-AF65-F5344CB8AC3E}">
        <p14:creationId xmlns:p14="http://schemas.microsoft.com/office/powerpoint/2010/main" val="869746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8462-E637-4558-AF32-C237835B180E}" type="slidenum">
              <a:rPr lang="en-US" smtClean="0"/>
              <a:t>6</a:t>
            </a:fld>
            <a:endParaRPr lang="en-US"/>
          </a:p>
        </p:txBody>
      </p:sp>
    </p:spTree>
    <p:extLst>
      <p:ext uri="{BB962C8B-B14F-4D97-AF65-F5344CB8AC3E}">
        <p14:creationId xmlns:p14="http://schemas.microsoft.com/office/powerpoint/2010/main" val="2479689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8462-E637-4558-AF32-C237835B180E}" type="slidenum">
              <a:rPr lang="en-US" smtClean="0"/>
              <a:t>7</a:t>
            </a:fld>
            <a:endParaRPr lang="en-US"/>
          </a:p>
        </p:txBody>
      </p:sp>
    </p:spTree>
    <p:extLst>
      <p:ext uri="{BB962C8B-B14F-4D97-AF65-F5344CB8AC3E}">
        <p14:creationId xmlns:p14="http://schemas.microsoft.com/office/powerpoint/2010/main" val="2328280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8462-E637-4558-AF32-C237835B180E}" type="slidenum">
              <a:rPr lang="en-US" smtClean="0"/>
              <a:t>8</a:t>
            </a:fld>
            <a:endParaRPr lang="en-US"/>
          </a:p>
        </p:txBody>
      </p:sp>
    </p:spTree>
    <p:extLst>
      <p:ext uri="{BB962C8B-B14F-4D97-AF65-F5344CB8AC3E}">
        <p14:creationId xmlns:p14="http://schemas.microsoft.com/office/powerpoint/2010/main" val="3527351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8462-E637-4558-AF32-C237835B180E}" type="slidenum">
              <a:rPr lang="en-US" smtClean="0"/>
              <a:t>10</a:t>
            </a:fld>
            <a:endParaRPr lang="en-US"/>
          </a:p>
        </p:txBody>
      </p:sp>
    </p:spTree>
    <p:extLst>
      <p:ext uri="{BB962C8B-B14F-4D97-AF65-F5344CB8AC3E}">
        <p14:creationId xmlns:p14="http://schemas.microsoft.com/office/powerpoint/2010/main" val="3017012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CLICK VÀO ĐÁP ÁN ĐỂ HIỆN KẾT QUẢ ĐÚNG</a:t>
            </a:r>
            <a:endParaRPr lang="en-US" dirty="0"/>
          </a:p>
        </p:txBody>
      </p:sp>
      <p:sp>
        <p:nvSpPr>
          <p:cNvPr id="4" name="Slide Number Placeholder 3"/>
          <p:cNvSpPr>
            <a:spLocks noGrp="1"/>
          </p:cNvSpPr>
          <p:nvPr>
            <p:ph type="sldNum" sz="quarter" idx="5"/>
          </p:nvPr>
        </p:nvSpPr>
        <p:spPr/>
        <p:txBody>
          <a:bodyPr/>
          <a:lstStyle/>
          <a:p>
            <a:fld id="{67BBC56E-7509-4BD1-AAE1-7BFB5A0931EB}" type="slidenum">
              <a:rPr lang="en-US" smtClean="0"/>
              <a:t>13</a:t>
            </a:fld>
            <a:endParaRPr lang="en-US"/>
          </a:p>
        </p:txBody>
      </p:sp>
    </p:spTree>
    <p:extLst>
      <p:ext uri="{BB962C8B-B14F-4D97-AF65-F5344CB8AC3E}">
        <p14:creationId xmlns:p14="http://schemas.microsoft.com/office/powerpoint/2010/main" val="4220723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CLICK VÀO ĐÁP ÁN ĐỂ HIỆN KẾT QUẢ ĐÚNG</a:t>
            </a:r>
            <a:endParaRPr lang="en-US" dirty="0"/>
          </a:p>
        </p:txBody>
      </p:sp>
      <p:sp>
        <p:nvSpPr>
          <p:cNvPr id="4" name="Slide Number Placeholder 3"/>
          <p:cNvSpPr>
            <a:spLocks noGrp="1"/>
          </p:cNvSpPr>
          <p:nvPr>
            <p:ph type="sldNum" sz="quarter" idx="5"/>
          </p:nvPr>
        </p:nvSpPr>
        <p:spPr/>
        <p:txBody>
          <a:bodyPr/>
          <a:lstStyle/>
          <a:p>
            <a:fld id="{67BBC56E-7509-4BD1-AAE1-7BFB5A0931EB}" type="slidenum">
              <a:rPr lang="en-US" smtClean="0"/>
              <a:t>14</a:t>
            </a:fld>
            <a:endParaRPr lang="en-US"/>
          </a:p>
        </p:txBody>
      </p:sp>
    </p:spTree>
    <p:extLst>
      <p:ext uri="{BB962C8B-B14F-4D97-AF65-F5344CB8AC3E}">
        <p14:creationId xmlns:p14="http://schemas.microsoft.com/office/powerpoint/2010/main" val="3639609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CLICK VÀO ĐÁP ÁN ĐỂ HIỆN KẾT QUẢ ĐÚNG</a:t>
            </a:r>
            <a:endParaRPr lang="en-US" dirty="0"/>
          </a:p>
        </p:txBody>
      </p:sp>
      <p:sp>
        <p:nvSpPr>
          <p:cNvPr id="4" name="Slide Number Placeholder 3"/>
          <p:cNvSpPr>
            <a:spLocks noGrp="1"/>
          </p:cNvSpPr>
          <p:nvPr>
            <p:ph type="sldNum" sz="quarter" idx="5"/>
          </p:nvPr>
        </p:nvSpPr>
        <p:spPr/>
        <p:txBody>
          <a:bodyPr/>
          <a:lstStyle/>
          <a:p>
            <a:fld id="{67BBC56E-7509-4BD1-AAE1-7BFB5A0931EB}" type="slidenum">
              <a:rPr lang="en-US" smtClean="0"/>
              <a:t>15</a:t>
            </a:fld>
            <a:endParaRPr lang="en-US"/>
          </a:p>
        </p:txBody>
      </p:sp>
    </p:spTree>
    <p:extLst>
      <p:ext uri="{BB962C8B-B14F-4D97-AF65-F5344CB8AC3E}">
        <p14:creationId xmlns:p14="http://schemas.microsoft.com/office/powerpoint/2010/main" val="1944391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5971D-9883-04E2-0A6D-A5BC326AE7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916C94-646E-AC76-910F-4655371CFA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7292AE-B8F5-A815-9A69-A02B267317C7}"/>
              </a:ext>
            </a:extLst>
          </p:cNvPr>
          <p:cNvSpPr>
            <a:spLocks noGrp="1"/>
          </p:cNvSpPr>
          <p:nvPr>
            <p:ph type="dt" sz="half" idx="10"/>
          </p:nvPr>
        </p:nvSpPr>
        <p:spPr/>
        <p:txBody>
          <a:bodyPr/>
          <a:lstStyle/>
          <a:p>
            <a:fld id="{D0A251BF-DF5A-437B-8D25-5F1AC582348D}" type="datetimeFigureOut">
              <a:rPr lang="en-US" smtClean="0"/>
              <a:t>4/3/2025</a:t>
            </a:fld>
            <a:endParaRPr lang="en-US"/>
          </a:p>
        </p:txBody>
      </p:sp>
      <p:sp>
        <p:nvSpPr>
          <p:cNvPr id="5" name="Footer Placeholder 4">
            <a:extLst>
              <a:ext uri="{FF2B5EF4-FFF2-40B4-BE49-F238E27FC236}">
                <a16:creationId xmlns:a16="http://schemas.microsoft.com/office/drawing/2014/main" id="{FB4BE1E2-1673-3B6C-D81D-0CC14F4DD0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63C3E2-F8E8-B9F5-8FE1-C9D9F8926D31}"/>
              </a:ext>
            </a:extLst>
          </p:cNvPr>
          <p:cNvSpPr>
            <a:spLocks noGrp="1"/>
          </p:cNvSpPr>
          <p:nvPr>
            <p:ph type="sldNum" sz="quarter" idx="12"/>
          </p:nvPr>
        </p:nvSpPr>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2830371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EC413-DA10-E68E-9565-CCEFFC4224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243295-7C26-01A9-F796-95B54CBF6E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A2E752-C031-09DB-BE43-3F575872C99C}"/>
              </a:ext>
            </a:extLst>
          </p:cNvPr>
          <p:cNvSpPr>
            <a:spLocks noGrp="1"/>
          </p:cNvSpPr>
          <p:nvPr>
            <p:ph type="dt" sz="half" idx="10"/>
          </p:nvPr>
        </p:nvSpPr>
        <p:spPr/>
        <p:txBody>
          <a:bodyPr/>
          <a:lstStyle/>
          <a:p>
            <a:fld id="{D0A251BF-DF5A-437B-8D25-5F1AC582348D}" type="datetimeFigureOut">
              <a:rPr lang="en-US" smtClean="0"/>
              <a:t>4/3/2025</a:t>
            </a:fld>
            <a:endParaRPr lang="en-US"/>
          </a:p>
        </p:txBody>
      </p:sp>
      <p:sp>
        <p:nvSpPr>
          <p:cNvPr id="5" name="Footer Placeholder 4">
            <a:extLst>
              <a:ext uri="{FF2B5EF4-FFF2-40B4-BE49-F238E27FC236}">
                <a16:creationId xmlns:a16="http://schemas.microsoft.com/office/drawing/2014/main" id="{6BF1608A-40ED-3EC9-C8A2-3D1D07572C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D4AFE2-B42B-852A-F841-F2264F0E77CE}"/>
              </a:ext>
            </a:extLst>
          </p:cNvPr>
          <p:cNvSpPr>
            <a:spLocks noGrp="1"/>
          </p:cNvSpPr>
          <p:nvPr>
            <p:ph type="sldNum" sz="quarter" idx="12"/>
          </p:nvPr>
        </p:nvSpPr>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2566572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D40C31-54A9-158C-92A9-041952848E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8A3659-4543-DF45-24E1-CCA3A0FBEC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FED4B5-5B45-D26F-5269-A90996D6D3C2}"/>
              </a:ext>
            </a:extLst>
          </p:cNvPr>
          <p:cNvSpPr>
            <a:spLocks noGrp="1"/>
          </p:cNvSpPr>
          <p:nvPr>
            <p:ph type="dt" sz="half" idx="10"/>
          </p:nvPr>
        </p:nvSpPr>
        <p:spPr/>
        <p:txBody>
          <a:bodyPr/>
          <a:lstStyle/>
          <a:p>
            <a:fld id="{D0A251BF-DF5A-437B-8D25-5F1AC582348D}" type="datetimeFigureOut">
              <a:rPr lang="en-US" smtClean="0"/>
              <a:t>4/3/2025</a:t>
            </a:fld>
            <a:endParaRPr lang="en-US"/>
          </a:p>
        </p:txBody>
      </p:sp>
      <p:sp>
        <p:nvSpPr>
          <p:cNvPr id="5" name="Footer Placeholder 4">
            <a:extLst>
              <a:ext uri="{FF2B5EF4-FFF2-40B4-BE49-F238E27FC236}">
                <a16:creationId xmlns:a16="http://schemas.microsoft.com/office/drawing/2014/main" id="{3F53B4E1-E351-FB55-0AF8-297A0C8C8B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8C19CB-54A4-1BF9-9173-6496496CE964}"/>
              </a:ext>
            </a:extLst>
          </p:cNvPr>
          <p:cNvSpPr>
            <a:spLocks noGrp="1"/>
          </p:cNvSpPr>
          <p:nvPr>
            <p:ph type="sldNum" sz="quarter" idx="12"/>
          </p:nvPr>
        </p:nvSpPr>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2625426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B709-0E3F-6F82-6B98-02C7EB2910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ED2B50-549C-0334-77B7-E1BC396AFF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7D38C-08AD-2776-4474-0B4E4C1D8209}"/>
              </a:ext>
            </a:extLst>
          </p:cNvPr>
          <p:cNvSpPr>
            <a:spLocks noGrp="1"/>
          </p:cNvSpPr>
          <p:nvPr>
            <p:ph type="dt" sz="half" idx="10"/>
          </p:nvPr>
        </p:nvSpPr>
        <p:spPr/>
        <p:txBody>
          <a:bodyPr/>
          <a:lstStyle/>
          <a:p>
            <a:fld id="{D0A251BF-DF5A-437B-8D25-5F1AC582348D}" type="datetimeFigureOut">
              <a:rPr lang="en-US" smtClean="0"/>
              <a:t>4/3/2025</a:t>
            </a:fld>
            <a:endParaRPr lang="en-US"/>
          </a:p>
        </p:txBody>
      </p:sp>
      <p:sp>
        <p:nvSpPr>
          <p:cNvPr id="5" name="Footer Placeholder 4">
            <a:extLst>
              <a:ext uri="{FF2B5EF4-FFF2-40B4-BE49-F238E27FC236}">
                <a16:creationId xmlns:a16="http://schemas.microsoft.com/office/drawing/2014/main" id="{690D9A52-24AA-C53E-33FD-93E81B914B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6099E-4EB0-F5F9-F7B4-87BF36F17078}"/>
              </a:ext>
            </a:extLst>
          </p:cNvPr>
          <p:cNvSpPr>
            <a:spLocks noGrp="1"/>
          </p:cNvSpPr>
          <p:nvPr>
            <p:ph type="sldNum" sz="quarter" idx="12"/>
          </p:nvPr>
        </p:nvSpPr>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667997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13244-8044-D9FA-D729-E644943375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057B98-B4EA-0D21-0E99-65D782E89D8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C3141E-C795-FB1C-675D-E06FE7286C4C}"/>
              </a:ext>
            </a:extLst>
          </p:cNvPr>
          <p:cNvSpPr>
            <a:spLocks noGrp="1"/>
          </p:cNvSpPr>
          <p:nvPr>
            <p:ph type="dt" sz="half" idx="10"/>
          </p:nvPr>
        </p:nvSpPr>
        <p:spPr/>
        <p:txBody>
          <a:bodyPr/>
          <a:lstStyle/>
          <a:p>
            <a:fld id="{D0A251BF-DF5A-437B-8D25-5F1AC582348D}" type="datetimeFigureOut">
              <a:rPr lang="en-US" smtClean="0"/>
              <a:t>4/3/2025</a:t>
            </a:fld>
            <a:endParaRPr lang="en-US"/>
          </a:p>
        </p:txBody>
      </p:sp>
      <p:sp>
        <p:nvSpPr>
          <p:cNvPr id="5" name="Footer Placeholder 4">
            <a:extLst>
              <a:ext uri="{FF2B5EF4-FFF2-40B4-BE49-F238E27FC236}">
                <a16:creationId xmlns:a16="http://schemas.microsoft.com/office/drawing/2014/main" id="{0D2B1C81-EE66-18DF-9827-5FB3CCBF7A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959EF6-8621-CD12-AB80-CB77E8DDD92E}"/>
              </a:ext>
            </a:extLst>
          </p:cNvPr>
          <p:cNvSpPr>
            <a:spLocks noGrp="1"/>
          </p:cNvSpPr>
          <p:nvPr>
            <p:ph type="sldNum" sz="quarter" idx="12"/>
          </p:nvPr>
        </p:nvSpPr>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4198211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DD8FD-72AB-D86C-FB38-FA00E492EA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B213F4-5532-C37E-86C5-58863C3B72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48037D-32A8-13F3-BE1A-883CED26DF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210AF0-1204-8DD9-6C5A-62AD685FCC3D}"/>
              </a:ext>
            </a:extLst>
          </p:cNvPr>
          <p:cNvSpPr>
            <a:spLocks noGrp="1"/>
          </p:cNvSpPr>
          <p:nvPr>
            <p:ph type="dt" sz="half" idx="10"/>
          </p:nvPr>
        </p:nvSpPr>
        <p:spPr/>
        <p:txBody>
          <a:bodyPr/>
          <a:lstStyle/>
          <a:p>
            <a:fld id="{D0A251BF-DF5A-437B-8D25-5F1AC582348D}" type="datetimeFigureOut">
              <a:rPr lang="en-US" smtClean="0"/>
              <a:t>4/3/2025</a:t>
            </a:fld>
            <a:endParaRPr lang="en-US"/>
          </a:p>
        </p:txBody>
      </p:sp>
      <p:sp>
        <p:nvSpPr>
          <p:cNvPr id="6" name="Footer Placeholder 5">
            <a:extLst>
              <a:ext uri="{FF2B5EF4-FFF2-40B4-BE49-F238E27FC236}">
                <a16:creationId xmlns:a16="http://schemas.microsoft.com/office/drawing/2014/main" id="{89F0FEC3-CD23-13FB-3EF7-364C4E1DDB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E8DBFF-0450-B70A-9173-78803C93B527}"/>
              </a:ext>
            </a:extLst>
          </p:cNvPr>
          <p:cNvSpPr>
            <a:spLocks noGrp="1"/>
          </p:cNvSpPr>
          <p:nvPr>
            <p:ph type="sldNum" sz="quarter" idx="12"/>
          </p:nvPr>
        </p:nvSpPr>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321449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77BB8-73B8-EAEE-A74B-6514D7BF59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55CC00-01FD-A26B-C3CB-3FEA6A27BF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B94069-C1E0-AAF4-DE16-C859929534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E3D0B9-3D09-0549-AC7A-1BE52BD659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5FDC79-953F-84EC-D686-729308E5F2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12B644-EB02-ACF2-91C6-12EB8E41BBCB}"/>
              </a:ext>
            </a:extLst>
          </p:cNvPr>
          <p:cNvSpPr>
            <a:spLocks noGrp="1"/>
          </p:cNvSpPr>
          <p:nvPr>
            <p:ph type="dt" sz="half" idx="10"/>
          </p:nvPr>
        </p:nvSpPr>
        <p:spPr/>
        <p:txBody>
          <a:bodyPr/>
          <a:lstStyle/>
          <a:p>
            <a:fld id="{D0A251BF-DF5A-437B-8D25-5F1AC582348D}" type="datetimeFigureOut">
              <a:rPr lang="en-US" smtClean="0"/>
              <a:t>4/3/2025</a:t>
            </a:fld>
            <a:endParaRPr lang="en-US"/>
          </a:p>
        </p:txBody>
      </p:sp>
      <p:sp>
        <p:nvSpPr>
          <p:cNvPr id="8" name="Footer Placeholder 7">
            <a:extLst>
              <a:ext uri="{FF2B5EF4-FFF2-40B4-BE49-F238E27FC236}">
                <a16:creationId xmlns:a16="http://schemas.microsoft.com/office/drawing/2014/main" id="{B7435E8A-AC54-88CB-0124-8AD5188406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9CE3A6-6226-2061-1CBE-8FD10110C527}"/>
              </a:ext>
            </a:extLst>
          </p:cNvPr>
          <p:cNvSpPr>
            <a:spLocks noGrp="1"/>
          </p:cNvSpPr>
          <p:nvPr>
            <p:ph type="sldNum" sz="quarter" idx="12"/>
          </p:nvPr>
        </p:nvSpPr>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2063738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11B1E-CC42-2270-7277-AA65109108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9AD232-9EED-6335-E801-16C52BBD4BEC}"/>
              </a:ext>
            </a:extLst>
          </p:cNvPr>
          <p:cNvSpPr>
            <a:spLocks noGrp="1"/>
          </p:cNvSpPr>
          <p:nvPr>
            <p:ph type="dt" sz="half" idx="10"/>
          </p:nvPr>
        </p:nvSpPr>
        <p:spPr/>
        <p:txBody>
          <a:bodyPr/>
          <a:lstStyle/>
          <a:p>
            <a:fld id="{D0A251BF-DF5A-437B-8D25-5F1AC582348D}" type="datetimeFigureOut">
              <a:rPr lang="en-US" smtClean="0"/>
              <a:t>4/3/2025</a:t>
            </a:fld>
            <a:endParaRPr lang="en-US"/>
          </a:p>
        </p:txBody>
      </p:sp>
      <p:sp>
        <p:nvSpPr>
          <p:cNvPr id="4" name="Footer Placeholder 3">
            <a:extLst>
              <a:ext uri="{FF2B5EF4-FFF2-40B4-BE49-F238E27FC236}">
                <a16:creationId xmlns:a16="http://schemas.microsoft.com/office/drawing/2014/main" id="{090C0CD1-0604-F01F-9F14-D8774CF456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7250EE-3B8B-EBDD-7AA3-C4E5B1FCC6CE}"/>
              </a:ext>
            </a:extLst>
          </p:cNvPr>
          <p:cNvSpPr>
            <a:spLocks noGrp="1"/>
          </p:cNvSpPr>
          <p:nvPr>
            <p:ph type="sldNum" sz="quarter" idx="12"/>
          </p:nvPr>
        </p:nvSpPr>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900440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F2E42C-76A4-1D10-73DE-D947DE709F09}"/>
              </a:ext>
            </a:extLst>
          </p:cNvPr>
          <p:cNvSpPr>
            <a:spLocks noGrp="1"/>
          </p:cNvSpPr>
          <p:nvPr>
            <p:ph type="dt" sz="half" idx="10"/>
          </p:nvPr>
        </p:nvSpPr>
        <p:spPr/>
        <p:txBody>
          <a:bodyPr/>
          <a:lstStyle/>
          <a:p>
            <a:fld id="{D0A251BF-DF5A-437B-8D25-5F1AC582348D}" type="datetimeFigureOut">
              <a:rPr lang="en-US" smtClean="0"/>
              <a:t>4/3/2025</a:t>
            </a:fld>
            <a:endParaRPr lang="en-US"/>
          </a:p>
        </p:txBody>
      </p:sp>
      <p:sp>
        <p:nvSpPr>
          <p:cNvPr id="3" name="Footer Placeholder 2">
            <a:extLst>
              <a:ext uri="{FF2B5EF4-FFF2-40B4-BE49-F238E27FC236}">
                <a16:creationId xmlns:a16="http://schemas.microsoft.com/office/drawing/2014/main" id="{E9EE9D8D-2181-B9DB-8AFB-DFC7F6B67E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F18B2C-1AAF-AE4C-C8DE-C28CA37F518D}"/>
              </a:ext>
            </a:extLst>
          </p:cNvPr>
          <p:cNvSpPr>
            <a:spLocks noGrp="1"/>
          </p:cNvSpPr>
          <p:nvPr>
            <p:ph type="sldNum" sz="quarter" idx="12"/>
          </p:nvPr>
        </p:nvSpPr>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2857168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C3AF6-4EF2-9121-E6A5-C96FE26433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DC68E2-A848-B9D6-BCE3-8BF180C4CC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CD5BAC-B1B2-D66A-7757-30C3BFD177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7B0F5A-9C3A-00AA-A9D8-82A22864F540}"/>
              </a:ext>
            </a:extLst>
          </p:cNvPr>
          <p:cNvSpPr>
            <a:spLocks noGrp="1"/>
          </p:cNvSpPr>
          <p:nvPr>
            <p:ph type="dt" sz="half" idx="10"/>
          </p:nvPr>
        </p:nvSpPr>
        <p:spPr/>
        <p:txBody>
          <a:bodyPr/>
          <a:lstStyle/>
          <a:p>
            <a:fld id="{D0A251BF-DF5A-437B-8D25-5F1AC582348D}" type="datetimeFigureOut">
              <a:rPr lang="en-US" smtClean="0"/>
              <a:t>4/3/2025</a:t>
            </a:fld>
            <a:endParaRPr lang="en-US"/>
          </a:p>
        </p:txBody>
      </p:sp>
      <p:sp>
        <p:nvSpPr>
          <p:cNvPr id="6" name="Footer Placeholder 5">
            <a:extLst>
              <a:ext uri="{FF2B5EF4-FFF2-40B4-BE49-F238E27FC236}">
                <a16:creationId xmlns:a16="http://schemas.microsoft.com/office/drawing/2014/main" id="{F06AC577-1910-612E-94B0-FC967D8480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944381-93F0-7211-9885-49DEC102CFC4}"/>
              </a:ext>
            </a:extLst>
          </p:cNvPr>
          <p:cNvSpPr>
            <a:spLocks noGrp="1"/>
          </p:cNvSpPr>
          <p:nvPr>
            <p:ph type="sldNum" sz="quarter" idx="12"/>
          </p:nvPr>
        </p:nvSpPr>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1028412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A933C-8E38-CE94-1313-B1A899A654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2C7EE7-AFA1-1740-8918-BD9BEC65B5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AE1A01-7C39-A00A-A024-B97DC9839F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E02AA7-F1E6-E3DC-B302-60A7C136B595}"/>
              </a:ext>
            </a:extLst>
          </p:cNvPr>
          <p:cNvSpPr>
            <a:spLocks noGrp="1"/>
          </p:cNvSpPr>
          <p:nvPr>
            <p:ph type="dt" sz="half" idx="10"/>
          </p:nvPr>
        </p:nvSpPr>
        <p:spPr/>
        <p:txBody>
          <a:bodyPr/>
          <a:lstStyle/>
          <a:p>
            <a:fld id="{D0A251BF-DF5A-437B-8D25-5F1AC582348D}" type="datetimeFigureOut">
              <a:rPr lang="en-US" smtClean="0"/>
              <a:t>4/3/2025</a:t>
            </a:fld>
            <a:endParaRPr lang="en-US"/>
          </a:p>
        </p:txBody>
      </p:sp>
      <p:sp>
        <p:nvSpPr>
          <p:cNvPr id="6" name="Footer Placeholder 5">
            <a:extLst>
              <a:ext uri="{FF2B5EF4-FFF2-40B4-BE49-F238E27FC236}">
                <a16:creationId xmlns:a16="http://schemas.microsoft.com/office/drawing/2014/main" id="{59B28069-EC5E-572C-A5D3-5B34CD9710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C12A61-47D7-1B76-1A59-A43037820823}"/>
              </a:ext>
            </a:extLst>
          </p:cNvPr>
          <p:cNvSpPr>
            <a:spLocks noGrp="1"/>
          </p:cNvSpPr>
          <p:nvPr>
            <p:ph type="sldNum" sz="quarter" idx="12"/>
          </p:nvPr>
        </p:nvSpPr>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249872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725EF348-FA3D-7742-2F1C-DAC431A05AC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47C5F5A-7DA4-CBDA-3C2E-FBF198E768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5083E8-4578-6A49-4166-40D17165DC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083866-ADB8-8F4C-13CC-E2D626CF8D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0A251BF-DF5A-437B-8D25-5F1AC582348D}" type="datetimeFigureOut">
              <a:rPr lang="en-US" smtClean="0"/>
              <a:t>4/3/2025</a:t>
            </a:fld>
            <a:endParaRPr lang="en-US"/>
          </a:p>
        </p:txBody>
      </p:sp>
      <p:sp>
        <p:nvSpPr>
          <p:cNvPr id="5" name="Footer Placeholder 4">
            <a:extLst>
              <a:ext uri="{FF2B5EF4-FFF2-40B4-BE49-F238E27FC236}">
                <a16:creationId xmlns:a16="http://schemas.microsoft.com/office/drawing/2014/main" id="{C518A603-0813-A3E5-09D0-C3717601A2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B08525F-7524-4FDE-A6C9-9893EE7A9E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7C7B17-77FE-4F76-A7AE-62B6CE4DAB84}" type="slidenum">
              <a:rPr lang="en-US" smtClean="0"/>
              <a:t>‹#›</a:t>
            </a:fld>
            <a:endParaRPr lang="en-US"/>
          </a:p>
        </p:txBody>
      </p:sp>
    </p:spTree>
    <p:extLst>
      <p:ext uri="{BB962C8B-B14F-4D97-AF65-F5344CB8AC3E}">
        <p14:creationId xmlns:p14="http://schemas.microsoft.com/office/powerpoint/2010/main" val="146844653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31.gif"/><Relationship Id="rId4" Type="http://schemas.openxmlformats.org/officeDocument/2006/relationships/notesSlide" Target="../notesSlides/notesSlide7.xml"/><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png"/><Relationship Id="rId5" Type="http://schemas.openxmlformats.org/officeDocument/2006/relationships/audio" Target="../media/audio2.wav"/><Relationship Id="rId4" Type="http://schemas.openxmlformats.org/officeDocument/2006/relationships/notesSlide" Target="../notesSlides/notesSlide8.xml"/><Relationship Id="rId9" Type="http://schemas.openxmlformats.org/officeDocument/2006/relationships/image" Target="../media/image31.gif"/></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png"/><Relationship Id="rId5" Type="http://schemas.openxmlformats.org/officeDocument/2006/relationships/audio" Target="../media/audio2.wav"/><Relationship Id="rId4" Type="http://schemas.openxmlformats.org/officeDocument/2006/relationships/notesSlide" Target="../notesSlides/notesSlide9.xml"/><Relationship Id="rId9" Type="http://schemas.openxmlformats.org/officeDocument/2006/relationships/image" Target="../media/image31.gif"/></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jpeg"/><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7" Type="http://schemas.microsoft.com/office/2007/relationships/hdphoto" Target="../media/hdphoto6.wdp"/><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6.jp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microsoft.com/office/2007/relationships/hdphoto" Target="../media/hdphoto1.wdp"/><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9.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14.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6.jpg"/><Relationship Id="rId7"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4.png"/><Relationship Id="rId4" Type="http://schemas.microsoft.com/office/2007/relationships/hdphoto" Target="../media/hdphoto6.wdp"/></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g"/></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8" Type="http://schemas.openxmlformats.org/officeDocument/2006/relationships/image" Target="../media/image77.png"/><Relationship Id="rId3" Type="http://schemas.microsoft.com/office/2007/relationships/media" Target="../media/media6.mp3"/><Relationship Id="rId7" Type="http://schemas.openxmlformats.org/officeDocument/2006/relationships/audio" Target="../media/audio4.wav"/><Relationship Id="rId12" Type="http://schemas.openxmlformats.org/officeDocument/2006/relationships/audio" Target="../media/audio4.wav"/><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22.xml"/><Relationship Id="rId11" Type="http://schemas.openxmlformats.org/officeDocument/2006/relationships/image" Target="../media/image27.png"/><Relationship Id="rId5" Type="http://schemas.openxmlformats.org/officeDocument/2006/relationships/slideLayout" Target="../slideLayouts/slideLayout2.xml"/><Relationship Id="rId10" Type="http://schemas.microsoft.com/office/2007/relationships/hdphoto" Target="../media/hdphoto7.wdp"/><Relationship Id="rId4" Type="http://schemas.openxmlformats.org/officeDocument/2006/relationships/audio" Target="../media/media6.mp3"/><Relationship Id="rId9" Type="http://schemas.openxmlformats.org/officeDocument/2006/relationships/image" Target="../media/image78.png"/></Relationships>
</file>

<file path=ppt/slides/_rels/slide37.xml.rels><?xml version="1.0" encoding="UTF-8" standalone="yes"?>
<Relationships xmlns="http://schemas.openxmlformats.org/package/2006/relationships"><Relationship Id="rId8" Type="http://schemas.openxmlformats.org/officeDocument/2006/relationships/image" Target="../media/image77.png"/><Relationship Id="rId3" Type="http://schemas.microsoft.com/office/2007/relationships/media" Target="../media/media6.mp3"/><Relationship Id="rId7" Type="http://schemas.openxmlformats.org/officeDocument/2006/relationships/audio" Target="../media/audio4.wav"/><Relationship Id="rId12" Type="http://schemas.openxmlformats.org/officeDocument/2006/relationships/audio" Target="../media/audio4.wav"/><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23.xml"/><Relationship Id="rId11" Type="http://schemas.openxmlformats.org/officeDocument/2006/relationships/image" Target="../media/image27.png"/><Relationship Id="rId5" Type="http://schemas.openxmlformats.org/officeDocument/2006/relationships/slideLayout" Target="../slideLayouts/slideLayout2.xml"/><Relationship Id="rId10" Type="http://schemas.microsoft.com/office/2007/relationships/hdphoto" Target="../media/hdphoto7.wdp"/><Relationship Id="rId4" Type="http://schemas.openxmlformats.org/officeDocument/2006/relationships/audio" Target="../media/media6.mp3"/><Relationship Id="rId9" Type="http://schemas.openxmlformats.org/officeDocument/2006/relationships/image" Target="../media/image78.png"/></Relationships>
</file>

<file path=ppt/slides/_rels/slide38.xml.rels><?xml version="1.0" encoding="UTF-8" standalone="yes"?>
<Relationships xmlns="http://schemas.openxmlformats.org/package/2006/relationships"><Relationship Id="rId8" Type="http://schemas.openxmlformats.org/officeDocument/2006/relationships/image" Target="../media/image77.png"/><Relationship Id="rId3" Type="http://schemas.microsoft.com/office/2007/relationships/media" Target="../media/media6.mp3"/><Relationship Id="rId7" Type="http://schemas.openxmlformats.org/officeDocument/2006/relationships/audio" Target="../media/audio4.wav"/><Relationship Id="rId12" Type="http://schemas.openxmlformats.org/officeDocument/2006/relationships/audio" Target="../media/audio4.wav"/><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24.xml"/><Relationship Id="rId11" Type="http://schemas.openxmlformats.org/officeDocument/2006/relationships/image" Target="../media/image27.png"/><Relationship Id="rId5" Type="http://schemas.openxmlformats.org/officeDocument/2006/relationships/slideLayout" Target="../slideLayouts/slideLayout2.xml"/><Relationship Id="rId10" Type="http://schemas.microsoft.com/office/2007/relationships/hdphoto" Target="../media/hdphoto7.wdp"/><Relationship Id="rId4" Type="http://schemas.openxmlformats.org/officeDocument/2006/relationships/audio" Target="../media/media6.mp3"/><Relationship Id="rId9" Type="http://schemas.openxmlformats.org/officeDocument/2006/relationships/image" Target="../media/image78.png"/></Relationships>
</file>

<file path=ppt/slides/_rels/slide39.xml.rels><?xml version="1.0" encoding="UTF-8" standalone="yes"?>
<Relationships xmlns="http://schemas.openxmlformats.org/package/2006/relationships"><Relationship Id="rId8" Type="http://schemas.openxmlformats.org/officeDocument/2006/relationships/image" Target="../media/image77.png"/><Relationship Id="rId3" Type="http://schemas.microsoft.com/office/2007/relationships/media" Target="../media/media6.mp3"/><Relationship Id="rId7" Type="http://schemas.openxmlformats.org/officeDocument/2006/relationships/audio" Target="../media/audio4.wav"/><Relationship Id="rId12" Type="http://schemas.openxmlformats.org/officeDocument/2006/relationships/audio" Target="../media/audio4.wav"/><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25.xml"/><Relationship Id="rId11" Type="http://schemas.openxmlformats.org/officeDocument/2006/relationships/image" Target="../media/image27.png"/><Relationship Id="rId5" Type="http://schemas.openxmlformats.org/officeDocument/2006/relationships/slideLayout" Target="../slideLayouts/slideLayout2.xml"/><Relationship Id="rId10" Type="http://schemas.microsoft.com/office/2007/relationships/hdphoto" Target="../media/hdphoto7.wdp"/><Relationship Id="rId4" Type="http://schemas.openxmlformats.org/officeDocument/2006/relationships/audio" Target="../media/media6.mp3"/><Relationship Id="rId9"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png"/><Relationship Id="rId7" Type="http://schemas.openxmlformats.org/officeDocument/2006/relationships/image" Target="../media/image16.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23.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png"/><Relationship Id="rId7"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950" y="0"/>
            <a:ext cx="12331337" cy="6936377"/>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13162" t="231" r="60130"/>
          <a:stretch/>
        </p:blipFill>
        <p:spPr>
          <a:xfrm>
            <a:off x="-156754" y="-222070"/>
            <a:ext cx="3631474" cy="7630576"/>
          </a:xfrm>
          <a:prstGeom prst="rect">
            <a:avLst/>
          </a:prstGeom>
        </p:spPr>
      </p:pic>
      <p:pic>
        <p:nvPicPr>
          <p:cNvPr id="24" name="Picture 23"/>
          <p:cNvPicPr>
            <a:picLocks noChangeAspect="1"/>
          </p:cNvPicPr>
          <p:nvPr/>
        </p:nvPicPr>
        <p:blipFill rotWithShape="1">
          <a:blip r:embed="rId4">
            <a:extLst>
              <a:ext uri="{28A0092B-C50C-407E-A947-70E740481C1C}">
                <a14:useLocalDpi xmlns:a14="http://schemas.microsoft.com/office/drawing/2010/main" val="0"/>
              </a:ext>
            </a:extLst>
          </a:blip>
          <a:srcRect l="13162" t="231" r="60130"/>
          <a:stretch/>
        </p:blipFill>
        <p:spPr>
          <a:xfrm flipH="1">
            <a:off x="8599713" y="-222070"/>
            <a:ext cx="3631474" cy="7630576"/>
          </a:xfrm>
          <a:prstGeom prst="rect">
            <a:avLst/>
          </a:prstGeom>
        </p:spPr>
      </p:pic>
    </p:spTree>
    <p:extLst>
      <p:ext uri="{BB962C8B-B14F-4D97-AF65-F5344CB8AC3E}">
        <p14:creationId xmlns:p14="http://schemas.microsoft.com/office/powerpoint/2010/main" val="726433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4415" r="29740" b="10881"/>
          <a:stretch/>
        </p:blipFill>
        <p:spPr>
          <a:xfrm>
            <a:off x="491117" y="-427161"/>
            <a:ext cx="5157130" cy="5639240"/>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1" t="29408" r="75005" b="26162"/>
          <a:stretch/>
        </p:blipFill>
        <p:spPr>
          <a:xfrm>
            <a:off x="308222" y="1994905"/>
            <a:ext cx="4887707" cy="4887047"/>
          </a:xfrm>
          <a:prstGeom prst="rect">
            <a:avLst/>
          </a:prstGeom>
        </p:spPr>
      </p:pic>
      <p:sp>
        <p:nvSpPr>
          <p:cNvPr id="4" name="Rectangle: Rounded Corners 3">
            <a:extLst>
              <a:ext uri="{FF2B5EF4-FFF2-40B4-BE49-F238E27FC236}">
                <a16:creationId xmlns:a16="http://schemas.microsoft.com/office/drawing/2014/main" id="{FACAB4A5-C1B0-4D7D-9ECB-1F4D29399E52}"/>
              </a:ext>
            </a:extLst>
          </p:cNvPr>
          <p:cNvSpPr/>
          <p:nvPr/>
        </p:nvSpPr>
        <p:spPr>
          <a:xfrm>
            <a:off x="5370657" y="698947"/>
            <a:ext cx="6716413" cy="1015595"/>
          </a:xfrm>
          <a:prstGeom prst="roundRect">
            <a:avLst>
              <a:gd name="adj" fmla="val 50000"/>
            </a:avLst>
          </a:prstGeom>
          <a:solidFill>
            <a:srgbClr val="CC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rgbClr val="3DA124"/>
                </a:solidFill>
              </a:rPr>
              <a:t>(GV </a:t>
            </a:r>
            <a:r>
              <a:rPr lang="en-US" sz="2800" b="1" i="1" dirty="0" err="1">
                <a:solidFill>
                  <a:srgbClr val="3DA124"/>
                </a:solidFill>
              </a:rPr>
              <a:t>điền</a:t>
            </a:r>
            <a:r>
              <a:rPr lang="en-US" sz="2800" b="1" i="1" dirty="0">
                <a:solidFill>
                  <a:srgbClr val="3DA124"/>
                </a:solidFill>
              </a:rPr>
              <a:t> </a:t>
            </a:r>
            <a:r>
              <a:rPr lang="en-US" sz="2800" b="1" i="1" dirty="0" err="1">
                <a:solidFill>
                  <a:srgbClr val="3DA124"/>
                </a:solidFill>
              </a:rPr>
              <a:t>phương</a:t>
            </a:r>
            <a:r>
              <a:rPr lang="en-US" sz="2800" b="1" i="1" dirty="0">
                <a:solidFill>
                  <a:srgbClr val="3DA124"/>
                </a:solidFill>
              </a:rPr>
              <a:t> </a:t>
            </a:r>
            <a:r>
              <a:rPr lang="en-US" sz="2800" b="1" i="1" dirty="0" err="1">
                <a:solidFill>
                  <a:srgbClr val="3DA124"/>
                </a:solidFill>
              </a:rPr>
              <a:t>hướng</a:t>
            </a:r>
            <a:r>
              <a:rPr lang="en-US" sz="2800" b="1" i="1" dirty="0">
                <a:solidFill>
                  <a:srgbClr val="3DA124"/>
                </a:solidFill>
              </a:rPr>
              <a:t> </a:t>
            </a:r>
            <a:r>
              <a:rPr lang="en-US" sz="2800" b="1" i="1" dirty="0" err="1">
                <a:solidFill>
                  <a:srgbClr val="3DA124"/>
                </a:solidFill>
              </a:rPr>
              <a:t>tuần</a:t>
            </a:r>
            <a:r>
              <a:rPr lang="en-US" sz="2800" b="1" i="1" dirty="0">
                <a:solidFill>
                  <a:srgbClr val="3DA124"/>
                </a:solidFill>
              </a:rPr>
              <a:t> </a:t>
            </a:r>
            <a:r>
              <a:rPr lang="en-US" sz="2800" b="1" i="1" dirty="0" err="1">
                <a:solidFill>
                  <a:srgbClr val="3DA124"/>
                </a:solidFill>
              </a:rPr>
              <a:t>mới</a:t>
            </a:r>
            <a:r>
              <a:rPr lang="en-US" sz="2800" b="1" i="1" dirty="0">
                <a:solidFill>
                  <a:srgbClr val="3DA124"/>
                </a:solidFill>
              </a:rPr>
              <a:t> </a:t>
            </a:r>
            <a:r>
              <a:rPr lang="en-US" sz="2800" b="1" i="1" dirty="0" err="1">
                <a:solidFill>
                  <a:srgbClr val="3DA124"/>
                </a:solidFill>
              </a:rPr>
              <a:t>của</a:t>
            </a:r>
            <a:r>
              <a:rPr lang="en-US" sz="2800" b="1" i="1" dirty="0">
                <a:solidFill>
                  <a:srgbClr val="3DA124"/>
                </a:solidFill>
              </a:rPr>
              <a:t> </a:t>
            </a:r>
            <a:r>
              <a:rPr lang="en-US" sz="2800" b="1" i="1" dirty="0" err="1">
                <a:solidFill>
                  <a:srgbClr val="3DA124"/>
                </a:solidFill>
              </a:rPr>
              <a:t>trường</a:t>
            </a:r>
            <a:r>
              <a:rPr lang="en-US" sz="2800" b="1" i="1" dirty="0">
                <a:solidFill>
                  <a:srgbClr val="3DA124"/>
                </a:solidFill>
              </a:rPr>
              <a:t> </a:t>
            </a:r>
            <a:r>
              <a:rPr lang="en-US" sz="2800" b="1" i="1" dirty="0" err="1">
                <a:solidFill>
                  <a:srgbClr val="3DA124"/>
                </a:solidFill>
              </a:rPr>
              <a:t>mình</a:t>
            </a:r>
            <a:r>
              <a:rPr lang="en-US" sz="2800" b="1" i="1" dirty="0">
                <a:solidFill>
                  <a:srgbClr val="3DA124"/>
                </a:solidFill>
              </a:rPr>
              <a:t> </a:t>
            </a:r>
            <a:r>
              <a:rPr lang="en-US" sz="2800" b="1" i="1" dirty="0" err="1">
                <a:solidFill>
                  <a:srgbClr val="3DA124"/>
                </a:solidFill>
              </a:rPr>
              <a:t>tại</a:t>
            </a:r>
            <a:r>
              <a:rPr lang="en-US" sz="2800" b="1" i="1" dirty="0">
                <a:solidFill>
                  <a:srgbClr val="3DA124"/>
                </a:solidFill>
              </a:rPr>
              <a:t> </a:t>
            </a:r>
            <a:r>
              <a:rPr lang="en-US" sz="2800" b="1" i="1" dirty="0" err="1">
                <a:solidFill>
                  <a:srgbClr val="3DA124"/>
                </a:solidFill>
              </a:rPr>
              <a:t>đây</a:t>
            </a:r>
            <a:r>
              <a:rPr lang="en-US" sz="2800" b="1" i="1" dirty="0">
                <a:solidFill>
                  <a:srgbClr val="3DA124"/>
                </a:solidFill>
              </a:rPr>
              <a:t>)</a:t>
            </a:r>
          </a:p>
        </p:txBody>
      </p:sp>
      <p:sp>
        <p:nvSpPr>
          <p:cNvPr id="14" name="Rectangle: Rounded Corners 13">
            <a:extLst>
              <a:ext uri="{FF2B5EF4-FFF2-40B4-BE49-F238E27FC236}">
                <a16:creationId xmlns:a16="http://schemas.microsoft.com/office/drawing/2014/main" id="{8F45FEC6-C127-48E2-A283-D6BED74A7477}"/>
              </a:ext>
            </a:extLst>
          </p:cNvPr>
          <p:cNvSpPr/>
          <p:nvPr/>
        </p:nvSpPr>
        <p:spPr>
          <a:xfrm>
            <a:off x="5370656" y="2159286"/>
            <a:ext cx="6716414" cy="1015595"/>
          </a:xfrm>
          <a:prstGeom prst="roundRect">
            <a:avLst>
              <a:gd name="adj" fmla="val 50000"/>
            </a:avLst>
          </a:prstGeom>
          <a:solidFill>
            <a:srgbClr val="CC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rgbClr val="3DA124"/>
                </a:solidFill>
              </a:rPr>
              <a:t>(GV </a:t>
            </a:r>
            <a:r>
              <a:rPr lang="en-US" sz="2800" b="1" i="1" dirty="0" err="1">
                <a:solidFill>
                  <a:srgbClr val="3DA124"/>
                </a:solidFill>
              </a:rPr>
              <a:t>điền</a:t>
            </a:r>
            <a:r>
              <a:rPr lang="en-US" sz="2800" b="1" i="1" dirty="0">
                <a:solidFill>
                  <a:srgbClr val="3DA124"/>
                </a:solidFill>
              </a:rPr>
              <a:t> </a:t>
            </a:r>
            <a:r>
              <a:rPr lang="en-US" sz="2800" b="1" i="1" dirty="0" err="1">
                <a:solidFill>
                  <a:srgbClr val="3DA124"/>
                </a:solidFill>
              </a:rPr>
              <a:t>phương</a:t>
            </a:r>
            <a:r>
              <a:rPr lang="en-US" sz="2800" b="1" i="1" dirty="0">
                <a:solidFill>
                  <a:srgbClr val="3DA124"/>
                </a:solidFill>
              </a:rPr>
              <a:t> </a:t>
            </a:r>
            <a:r>
              <a:rPr lang="en-US" sz="2800" b="1" i="1" dirty="0" err="1">
                <a:solidFill>
                  <a:srgbClr val="3DA124"/>
                </a:solidFill>
              </a:rPr>
              <a:t>hướng</a:t>
            </a:r>
            <a:r>
              <a:rPr lang="en-US" sz="2800" b="1" i="1" dirty="0">
                <a:solidFill>
                  <a:srgbClr val="3DA124"/>
                </a:solidFill>
              </a:rPr>
              <a:t> </a:t>
            </a:r>
            <a:r>
              <a:rPr lang="en-US" sz="2800" b="1" i="1" dirty="0" err="1">
                <a:solidFill>
                  <a:srgbClr val="3DA124"/>
                </a:solidFill>
              </a:rPr>
              <a:t>tuần</a:t>
            </a:r>
            <a:r>
              <a:rPr lang="en-US" sz="2800" b="1" i="1" dirty="0">
                <a:solidFill>
                  <a:srgbClr val="3DA124"/>
                </a:solidFill>
              </a:rPr>
              <a:t> </a:t>
            </a:r>
            <a:r>
              <a:rPr lang="en-US" sz="2800" b="1" i="1" dirty="0" err="1">
                <a:solidFill>
                  <a:srgbClr val="3DA124"/>
                </a:solidFill>
              </a:rPr>
              <a:t>mới</a:t>
            </a:r>
            <a:r>
              <a:rPr lang="en-US" sz="2800" b="1" i="1" dirty="0">
                <a:solidFill>
                  <a:srgbClr val="3DA124"/>
                </a:solidFill>
              </a:rPr>
              <a:t> </a:t>
            </a:r>
            <a:r>
              <a:rPr lang="en-US" sz="2800" b="1" i="1" dirty="0" err="1">
                <a:solidFill>
                  <a:srgbClr val="3DA124"/>
                </a:solidFill>
              </a:rPr>
              <a:t>của</a:t>
            </a:r>
            <a:r>
              <a:rPr lang="en-US" sz="2800" b="1" i="1" dirty="0">
                <a:solidFill>
                  <a:srgbClr val="3DA124"/>
                </a:solidFill>
              </a:rPr>
              <a:t> </a:t>
            </a:r>
            <a:r>
              <a:rPr lang="en-US" sz="2800" b="1" i="1" dirty="0" err="1">
                <a:solidFill>
                  <a:srgbClr val="3DA124"/>
                </a:solidFill>
              </a:rPr>
              <a:t>trường</a:t>
            </a:r>
            <a:r>
              <a:rPr lang="en-US" sz="2800" b="1" i="1" dirty="0">
                <a:solidFill>
                  <a:srgbClr val="3DA124"/>
                </a:solidFill>
              </a:rPr>
              <a:t> </a:t>
            </a:r>
            <a:r>
              <a:rPr lang="en-US" sz="2800" b="1" i="1" dirty="0" err="1">
                <a:solidFill>
                  <a:srgbClr val="3DA124"/>
                </a:solidFill>
              </a:rPr>
              <a:t>mình</a:t>
            </a:r>
            <a:r>
              <a:rPr lang="en-US" sz="2800" b="1" i="1" dirty="0">
                <a:solidFill>
                  <a:srgbClr val="3DA124"/>
                </a:solidFill>
              </a:rPr>
              <a:t> </a:t>
            </a:r>
            <a:r>
              <a:rPr lang="en-US" sz="2800" b="1" i="1" dirty="0" err="1">
                <a:solidFill>
                  <a:srgbClr val="3DA124"/>
                </a:solidFill>
              </a:rPr>
              <a:t>tại</a:t>
            </a:r>
            <a:r>
              <a:rPr lang="en-US" sz="2800" b="1" i="1" dirty="0">
                <a:solidFill>
                  <a:srgbClr val="3DA124"/>
                </a:solidFill>
              </a:rPr>
              <a:t> </a:t>
            </a:r>
            <a:r>
              <a:rPr lang="en-US" sz="2800" b="1" i="1" dirty="0" err="1">
                <a:solidFill>
                  <a:srgbClr val="3DA124"/>
                </a:solidFill>
              </a:rPr>
              <a:t>đây</a:t>
            </a:r>
            <a:r>
              <a:rPr lang="en-US" sz="2800" b="1" i="1" dirty="0">
                <a:solidFill>
                  <a:srgbClr val="3DA124"/>
                </a:solidFill>
              </a:rPr>
              <a:t>)</a:t>
            </a:r>
          </a:p>
        </p:txBody>
      </p:sp>
      <p:sp>
        <p:nvSpPr>
          <p:cNvPr id="15" name="Rectangle: Rounded Corners 14">
            <a:extLst>
              <a:ext uri="{FF2B5EF4-FFF2-40B4-BE49-F238E27FC236}">
                <a16:creationId xmlns:a16="http://schemas.microsoft.com/office/drawing/2014/main" id="{10F99427-4B7D-48BE-ACD3-BD7D4BABDEA3}"/>
              </a:ext>
            </a:extLst>
          </p:cNvPr>
          <p:cNvSpPr/>
          <p:nvPr/>
        </p:nvSpPr>
        <p:spPr>
          <a:xfrm>
            <a:off x="5370655" y="3619625"/>
            <a:ext cx="6716413" cy="1015595"/>
          </a:xfrm>
          <a:prstGeom prst="roundRect">
            <a:avLst>
              <a:gd name="adj" fmla="val 50000"/>
            </a:avLst>
          </a:prstGeom>
          <a:solidFill>
            <a:srgbClr val="CC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rgbClr val="3DA124"/>
                </a:solidFill>
              </a:rPr>
              <a:t>(GV </a:t>
            </a:r>
            <a:r>
              <a:rPr lang="en-US" sz="2800" b="1" i="1" dirty="0" err="1">
                <a:solidFill>
                  <a:srgbClr val="3DA124"/>
                </a:solidFill>
              </a:rPr>
              <a:t>điền</a:t>
            </a:r>
            <a:r>
              <a:rPr lang="en-US" sz="2800" b="1" i="1" dirty="0">
                <a:solidFill>
                  <a:srgbClr val="3DA124"/>
                </a:solidFill>
              </a:rPr>
              <a:t> </a:t>
            </a:r>
            <a:r>
              <a:rPr lang="en-US" sz="2800" b="1" i="1" dirty="0" err="1">
                <a:solidFill>
                  <a:srgbClr val="3DA124"/>
                </a:solidFill>
              </a:rPr>
              <a:t>phương</a:t>
            </a:r>
            <a:r>
              <a:rPr lang="en-US" sz="2800" b="1" i="1" dirty="0">
                <a:solidFill>
                  <a:srgbClr val="3DA124"/>
                </a:solidFill>
              </a:rPr>
              <a:t> </a:t>
            </a:r>
            <a:r>
              <a:rPr lang="en-US" sz="2800" b="1" i="1" dirty="0" err="1">
                <a:solidFill>
                  <a:srgbClr val="3DA124"/>
                </a:solidFill>
              </a:rPr>
              <a:t>hướng</a:t>
            </a:r>
            <a:r>
              <a:rPr lang="en-US" sz="2800" b="1" i="1" dirty="0">
                <a:solidFill>
                  <a:srgbClr val="3DA124"/>
                </a:solidFill>
              </a:rPr>
              <a:t> </a:t>
            </a:r>
            <a:r>
              <a:rPr lang="en-US" sz="2800" b="1" i="1" dirty="0" err="1">
                <a:solidFill>
                  <a:srgbClr val="3DA124"/>
                </a:solidFill>
              </a:rPr>
              <a:t>tuần</a:t>
            </a:r>
            <a:r>
              <a:rPr lang="en-US" sz="2800" b="1" i="1" dirty="0">
                <a:solidFill>
                  <a:srgbClr val="3DA124"/>
                </a:solidFill>
              </a:rPr>
              <a:t> </a:t>
            </a:r>
            <a:r>
              <a:rPr lang="en-US" sz="2800" b="1" i="1" dirty="0" err="1">
                <a:solidFill>
                  <a:srgbClr val="3DA124"/>
                </a:solidFill>
              </a:rPr>
              <a:t>mới</a:t>
            </a:r>
            <a:r>
              <a:rPr lang="en-US" sz="2800" b="1" i="1" dirty="0">
                <a:solidFill>
                  <a:srgbClr val="3DA124"/>
                </a:solidFill>
              </a:rPr>
              <a:t> </a:t>
            </a:r>
            <a:r>
              <a:rPr lang="en-US" sz="2800" b="1" i="1" dirty="0" err="1">
                <a:solidFill>
                  <a:srgbClr val="3DA124"/>
                </a:solidFill>
              </a:rPr>
              <a:t>của</a:t>
            </a:r>
            <a:r>
              <a:rPr lang="en-US" sz="2800" b="1" i="1" dirty="0">
                <a:solidFill>
                  <a:srgbClr val="3DA124"/>
                </a:solidFill>
              </a:rPr>
              <a:t> </a:t>
            </a:r>
            <a:r>
              <a:rPr lang="en-US" sz="2800" b="1" i="1" dirty="0" err="1">
                <a:solidFill>
                  <a:srgbClr val="3DA124"/>
                </a:solidFill>
              </a:rPr>
              <a:t>trường</a:t>
            </a:r>
            <a:r>
              <a:rPr lang="en-US" sz="2800" b="1" i="1" dirty="0">
                <a:solidFill>
                  <a:srgbClr val="3DA124"/>
                </a:solidFill>
              </a:rPr>
              <a:t> </a:t>
            </a:r>
            <a:r>
              <a:rPr lang="en-US" sz="2800" b="1" i="1" dirty="0" err="1">
                <a:solidFill>
                  <a:srgbClr val="3DA124"/>
                </a:solidFill>
              </a:rPr>
              <a:t>mình</a:t>
            </a:r>
            <a:r>
              <a:rPr lang="en-US" sz="2800" b="1" i="1" dirty="0">
                <a:solidFill>
                  <a:srgbClr val="3DA124"/>
                </a:solidFill>
              </a:rPr>
              <a:t> </a:t>
            </a:r>
            <a:r>
              <a:rPr lang="en-US" sz="2800" b="1" i="1" dirty="0" err="1">
                <a:solidFill>
                  <a:srgbClr val="3DA124"/>
                </a:solidFill>
              </a:rPr>
              <a:t>tại</a:t>
            </a:r>
            <a:r>
              <a:rPr lang="en-US" sz="2800" b="1" i="1" dirty="0">
                <a:solidFill>
                  <a:srgbClr val="3DA124"/>
                </a:solidFill>
              </a:rPr>
              <a:t> </a:t>
            </a:r>
            <a:r>
              <a:rPr lang="en-US" sz="2800" b="1" i="1" dirty="0" err="1">
                <a:solidFill>
                  <a:srgbClr val="3DA124"/>
                </a:solidFill>
              </a:rPr>
              <a:t>đây</a:t>
            </a:r>
            <a:r>
              <a:rPr lang="en-US" sz="2800" b="1" i="1" dirty="0">
                <a:solidFill>
                  <a:srgbClr val="3DA124"/>
                </a:solidFill>
              </a:rPr>
              <a:t>)</a:t>
            </a:r>
          </a:p>
        </p:txBody>
      </p:sp>
      <p:sp>
        <p:nvSpPr>
          <p:cNvPr id="16" name="Rectangle: Rounded Corners 15">
            <a:extLst>
              <a:ext uri="{FF2B5EF4-FFF2-40B4-BE49-F238E27FC236}">
                <a16:creationId xmlns:a16="http://schemas.microsoft.com/office/drawing/2014/main" id="{216E18C0-2AC4-4A11-BFFF-2F0F55A6B8F3}"/>
              </a:ext>
            </a:extLst>
          </p:cNvPr>
          <p:cNvSpPr/>
          <p:nvPr/>
        </p:nvSpPr>
        <p:spPr>
          <a:xfrm>
            <a:off x="5370654" y="5079964"/>
            <a:ext cx="6716413" cy="1015595"/>
          </a:xfrm>
          <a:prstGeom prst="roundRect">
            <a:avLst>
              <a:gd name="adj" fmla="val 50000"/>
            </a:avLst>
          </a:prstGeom>
          <a:solidFill>
            <a:srgbClr val="CC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rgbClr val="3DA124"/>
                </a:solidFill>
              </a:rPr>
              <a:t>(GV </a:t>
            </a:r>
            <a:r>
              <a:rPr lang="en-US" sz="2800" b="1" i="1" dirty="0" err="1">
                <a:solidFill>
                  <a:srgbClr val="3DA124"/>
                </a:solidFill>
              </a:rPr>
              <a:t>điền</a:t>
            </a:r>
            <a:r>
              <a:rPr lang="en-US" sz="2800" b="1" i="1" dirty="0">
                <a:solidFill>
                  <a:srgbClr val="3DA124"/>
                </a:solidFill>
              </a:rPr>
              <a:t> </a:t>
            </a:r>
            <a:r>
              <a:rPr lang="en-US" sz="2800" b="1" i="1" dirty="0" err="1">
                <a:solidFill>
                  <a:srgbClr val="3DA124"/>
                </a:solidFill>
              </a:rPr>
              <a:t>phương</a:t>
            </a:r>
            <a:r>
              <a:rPr lang="en-US" sz="2800" b="1" i="1" dirty="0">
                <a:solidFill>
                  <a:srgbClr val="3DA124"/>
                </a:solidFill>
              </a:rPr>
              <a:t> </a:t>
            </a:r>
            <a:r>
              <a:rPr lang="en-US" sz="2800" b="1" i="1" dirty="0" err="1">
                <a:solidFill>
                  <a:srgbClr val="3DA124"/>
                </a:solidFill>
              </a:rPr>
              <a:t>hướng</a:t>
            </a:r>
            <a:r>
              <a:rPr lang="en-US" sz="2800" b="1" i="1" dirty="0">
                <a:solidFill>
                  <a:srgbClr val="3DA124"/>
                </a:solidFill>
              </a:rPr>
              <a:t> </a:t>
            </a:r>
            <a:r>
              <a:rPr lang="en-US" sz="2800" b="1" i="1" dirty="0" err="1">
                <a:solidFill>
                  <a:srgbClr val="3DA124"/>
                </a:solidFill>
              </a:rPr>
              <a:t>tuần</a:t>
            </a:r>
            <a:r>
              <a:rPr lang="en-US" sz="2800" b="1" i="1" dirty="0">
                <a:solidFill>
                  <a:srgbClr val="3DA124"/>
                </a:solidFill>
              </a:rPr>
              <a:t> </a:t>
            </a:r>
            <a:r>
              <a:rPr lang="en-US" sz="2800" b="1" i="1" dirty="0" err="1">
                <a:solidFill>
                  <a:srgbClr val="3DA124"/>
                </a:solidFill>
              </a:rPr>
              <a:t>mới</a:t>
            </a:r>
            <a:r>
              <a:rPr lang="en-US" sz="2800" b="1" i="1" dirty="0">
                <a:solidFill>
                  <a:srgbClr val="3DA124"/>
                </a:solidFill>
              </a:rPr>
              <a:t> </a:t>
            </a:r>
            <a:r>
              <a:rPr lang="en-US" sz="2800" b="1" i="1" dirty="0" err="1">
                <a:solidFill>
                  <a:srgbClr val="3DA124"/>
                </a:solidFill>
              </a:rPr>
              <a:t>của</a:t>
            </a:r>
            <a:r>
              <a:rPr lang="en-US" sz="2800" b="1" i="1" dirty="0">
                <a:solidFill>
                  <a:srgbClr val="3DA124"/>
                </a:solidFill>
              </a:rPr>
              <a:t> </a:t>
            </a:r>
            <a:r>
              <a:rPr lang="en-US" sz="2800" b="1" i="1" dirty="0" err="1">
                <a:solidFill>
                  <a:srgbClr val="3DA124"/>
                </a:solidFill>
              </a:rPr>
              <a:t>trường</a:t>
            </a:r>
            <a:r>
              <a:rPr lang="en-US" sz="2800" b="1" i="1" dirty="0">
                <a:solidFill>
                  <a:srgbClr val="3DA124"/>
                </a:solidFill>
              </a:rPr>
              <a:t> </a:t>
            </a:r>
            <a:r>
              <a:rPr lang="en-US" sz="2800" b="1" i="1" dirty="0" err="1">
                <a:solidFill>
                  <a:srgbClr val="3DA124"/>
                </a:solidFill>
              </a:rPr>
              <a:t>mình</a:t>
            </a:r>
            <a:r>
              <a:rPr lang="en-US" sz="2800" b="1" i="1" dirty="0">
                <a:solidFill>
                  <a:srgbClr val="3DA124"/>
                </a:solidFill>
              </a:rPr>
              <a:t> </a:t>
            </a:r>
            <a:r>
              <a:rPr lang="en-US" sz="2800" b="1" i="1" dirty="0" err="1">
                <a:solidFill>
                  <a:srgbClr val="3DA124"/>
                </a:solidFill>
              </a:rPr>
              <a:t>tại</a:t>
            </a:r>
            <a:r>
              <a:rPr lang="en-US" sz="2800" b="1" i="1" dirty="0">
                <a:solidFill>
                  <a:srgbClr val="3DA124"/>
                </a:solidFill>
              </a:rPr>
              <a:t> </a:t>
            </a:r>
            <a:r>
              <a:rPr lang="en-US" sz="2800" b="1" i="1" dirty="0" err="1">
                <a:solidFill>
                  <a:srgbClr val="3DA124"/>
                </a:solidFill>
              </a:rPr>
              <a:t>đây</a:t>
            </a:r>
            <a:r>
              <a:rPr lang="en-US" sz="2800" b="1" i="1" dirty="0">
                <a:solidFill>
                  <a:srgbClr val="3DA124"/>
                </a:solidFill>
              </a:rPr>
              <a:t>)</a:t>
            </a:r>
          </a:p>
        </p:txBody>
      </p:sp>
      <p:sp>
        <p:nvSpPr>
          <p:cNvPr id="5" name="TextBox 4">
            <a:extLst>
              <a:ext uri="{FF2B5EF4-FFF2-40B4-BE49-F238E27FC236}">
                <a16:creationId xmlns:a16="http://schemas.microsoft.com/office/drawing/2014/main" id="{A00C40E1-BFB4-2D2A-DEAF-B9AA23A8A22B}"/>
              </a:ext>
            </a:extLst>
          </p:cNvPr>
          <p:cNvSpPr txBox="1"/>
          <p:nvPr/>
        </p:nvSpPr>
        <p:spPr>
          <a:xfrm>
            <a:off x="775214" y="698947"/>
            <a:ext cx="4349884" cy="2400657"/>
          </a:xfrm>
          <a:prstGeom prst="rect">
            <a:avLst/>
          </a:prstGeom>
          <a:noFill/>
        </p:spPr>
        <p:txBody>
          <a:bodyPr wrap="square" rtlCol="0">
            <a:spAutoFit/>
          </a:bodyPr>
          <a:lstStyle/>
          <a:p>
            <a:pPr algn="ctr"/>
            <a:r>
              <a:rPr lang="en-US" sz="5000" dirty="0" err="1">
                <a:solidFill>
                  <a:schemeClr val="bg1"/>
                </a:solidFill>
                <a:latin typeface="UTM Flamenco" panose="02040603050506020204" pitchFamily="18" charset="0"/>
              </a:rPr>
              <a:t>Phương</a:t>
            </a:r>
            <a:r>
              <a:rPr lang="en-US" sz="5000" dirty="0">
                <a:solidFill>
                  <a:schemeClr val="bg1"/>
                </a:solidFill>
                <a:latin typeface="UTM Flamenco" panose="02040603050506020204" pitchFamily="18" charset="0"/>
              </a:rPr>
              <a:t> </a:t>
            </a:r>
            <a:r>
              <a:rPr lang="en-US" sz="5000" dirty="0" err="1">
                <a:solidFill>
                  <a:schemeClr val="bg1"/>
                </a:solidFill>
                <a:latin typeface="UTM Flamenco" panose="02040603050506020204" pitchFamily="18" charset="0"/>
              </a:rPr>
              <a:t>hướng</a:t>
            </a:r>
            <a:r>
              <a:rPr lang="en-US" sz="5000" dirty="0">
                <a:solidFill>
                  <a:schemeClr val="bg1"/>
                </a:solidFill>
                <a:latin typeface="UTM Flamenco" panose="02040603050506020204" pitchFamily="18" charset="0"/>
              </a:rPr>
              <a:t> </a:t>
            </a:r>
            <a:r>
              <a:rPr lang="en-US" sz="5000" dirty="0" err="1">
                <a:solidFill>
                  <a:schemeClr val="bg1"/>
                </a:solidFill>
                <a:latin typeface="UTM Flamenco" panose="02040603050506020204" pitchFamily="18" charset="0"/>
              </a:rPr>
              <a:t>hoạt</a:t>
            </a:r>
            <a:r>
              <a:rPr lang="en-US" sz="5000" dirty="0">
                <a:solidFill>
                  <a:schemeClr val="bg1"/>
                </a:solidFill>
                <a:latin typeface="UTM Flamenco" panose="02040603050506020204" pitchFamily="18" charset="0"/>
              </a:rPr>
              <a:t> </a:t>
            </a:r>
            <a:r>
              <a:rPr lang="en-US" sz="5000" dirty="0" err="1">
                <a:solidFill>
                  <a:schemeClr val="bg1"/>
                </a:solidFill>
                <a:latin typeface="UTM Flamenco" panose="02040603050506020204" pitchFamily="18" charset="0"/>
              </a:rPr>
              <a:t>động</a:t>
            </a:r>
            <a:r>
              <a:rPr lang="en-US" sz="5000" dirty="0">
                <a:solidFill>
                  <a:schemeClr val="bg1"/>
                </a:solidFill>
                <a:latin typeface="UTM Flamenco" panose="02040603050506020204" pitchFamily="18" charset="0"/>
              </a:rPr>
              <a:t> </a:t>
            </a:r>
            <a:r>
              <a:rPr lang="en-US" sz="5000" err="1">
                <a:solidFill>
                  <a:schemeClr val="bg1"/>
                </a:solidFill>
                <a:latin typeface="UTM Flamenco" panose="02040603050506020204" pitchFamily="18" charset="0"/>
              </a:rPr>
              <a:t>tuần</a:t>
            </a:r>
            <a:r>
              <a:rPr lang="en-US" sz="5000">
                <a:solidFill>
                  <a:schemeClr val="bg1"/>
                </a:solidFill>
                <a:latin typeface="UTM Flamenco" panose="02040603050506020204" pitchFamily="18" charset="0"/>
              </a:rPr>
              <a:t> 14</a:t>
            </a:r>
            <a:endParaRPr lang="vi-VN" sz="5000" dirty="0">
              <a:solidFill>
                <a:schemeClr val="bg1"/>
              </a:solidFill>
            </a:endParaRPr>
          </a:p>
        </p:txBody>
      </p:sp>
      <p:pic>
        <p:nvPicPr>
          <p:cNvPr id="2" name="Picture 1"/>
          <p:cNvPicPr>
            <a:picLocks noChangeAspect="1"/>
          </p:cNvPicPr>
          <p:nvPr/>
        </p:nvPicPr>
        <p:blipFill>
          <a:blip r:embed="rId5"/>
          <a:stretch>
            <a:fillRect/>
          </a:stretch>
        </p:blipFill>
        <p:spPr>
          <a:xfrm>
            <a:off x="-4983050" y="-158576"/>
            <a:ext cx="2806844" cy="2730640"/>
          </a:xfrm>
          <a:prstGeom prst="rect">
            <a:avLst/>
          </a:prstGeom>
        </p:spPr>
      </p:pic>
    </p:spTree>
    <p:extLst>
      <p:ext uri="{BB962C8B-B14F-4D97-AF65-F5344CB8AC3E}">
        <p14:creationId xmlns:p14="http://schemas.microsoft.com/office/powerpoint/2010/main" val="32117828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10" y="-108857"/>
            <a:ext cx="12300106" cy="6966857"/>
          </a:xfrm>
          <a:prstGeom prst="rect">
            <a:avLst/>
          </a:prstGeom>
        </p:spPr>
      </p:pic>
      <p:sp>
        <p:nvSpPr>
          <p:cNvPr id="6" name="TextBox 5">
            <a:extLst>
              <a:ext uri="{FF2B5EF4-FFF2-40B4-BE49-F238E27FC236}">
                <a16:creationId xmlns:a16="http://schemas.microsoft.com/office/drawing/2014/main" id="{B9F26508-8941-ED23-D867-C615BFB80D24}"/>
              </a:ext>
            </a:extLst>
          </p:cNvPr>
          <p:cNvSpPr txBox="1"/>
          <p:nvPr/>
        </p:nvSpPr>
        <p:spPr>
          <a:xfrm>
            <a:off x="5669280" y="2975595"/>
            <a:ext cx="6904318" cy="1015663"/>
          </a:xfrm>
          <a:prstGeom prst="rect">
            <a:avLst/>
          </a:prstGeom>
          <a:noFill/>
        </p:spPr>
        <p:txBody>
          <a:bodyPr wrap="square" rtlCol="0">
            <a:spAutoFit/>
          </a:bodyPr>
          <a:lstStyle/>
          <a:p>
            <a:r>
              <a:rPr lang="en-US" sz="6000" b="1" dirty="0" err="1">
                <a:ln w="6600">
                  <a:solidFill>
                    <a:srgbClr val="3FA796"/>
                  </a:solidFill>
                  <a:prstDash val="solid"/>
                </a:ln>
                <a:solidFill>
                  <a:srgbClr val="FFFFFF"/>
                </a:solidFill>
                <a:effectLst>
                  <a:outerShdw dist="38100" dir="2700000" algn="tl" rotWithShape="0">
                    <a:srgbClr val="3FA796"/>
                  </a:outerShdw>
                </a:effectLst>
                <a:latin typeface="#9Slide05 SVNClementine" panose="020F0502020204030203" pitchFamily="34" charset="0"/>
              </a:rPr>
              <a:t>Sinh</a:t>
            </a:r>
            <a:r>
              <a:rPr lang="en-US" sz="6000" b="1" dirty="0">
                <a:ln w="6600">
                  <a:solidFill>
                    <a:srgbClr val="3FA796"/>
                  </a:solidFill>
                  <a:prstDash val="solid"/>
                </a:ln>
                <a:solidFill>
                  <a:srgbClr val="FFFFFF"/>
                </a:solidFill>
                <a:effectLst>
                  <a:outerShdw dist="38100" dir="2700000" algn="tl" rotWithShape="0">
                    <a:srgbClr val="3FA796"/>
                  </a:outerShdw>
                </a:effectLst>
                <a:latin typeface="#9Slide05 SVNClementine" panose="020F0502020204030203" pitchFamily="34" charset="0"/>
              </a:rPr>
              <a:t> </a:t>
            </a:r>
            <a:r>
              <a:rPr lang="en-US" sz="6000" b="1" dirty="0" err="1">
                <a:ln w="6600">
                  <a:solidFill>
                    <a:srgbClr val="3FA796"/>
                  </a:solidFill>
                  <a:prstDash val="solid"/>
                </a:ln>
                <a:solidFill>
                  <a:srgbClr val="FFFFFF"/>
                </a:solidFill>
                <a:effectLst>
                  <a:outerShdw dist="38100" dir="2700000" algn="tl" rotWithShape="0">
                    <a:srgbClr val="3FA796"/>
                  </a:outerShdw>
                </a:effectLst>
                <a:latin typeface="#9Slide05 SVNClementine" panose="020F0502020204030203" pitchFamily="34" charset="0"/>
              </a:rPr>
              <a:t>hoạt</a:t>
            </a:r>
            <a:r>
              <a:rPr lang="en-US" sz="6000" b="1" dirty="0">
                <a:ln w="6600">
                  <a:solidFill>
                    <a:srgbClr val="3FA796"/>
                  </a:solidFill>
                  <a:prstDash val="solid"/>
                </a:ln>
                <a:solidFill>
                  <a:srgbClr val="FFFFFF"/>
                </a:solidFill>
                <a:effectLst>
                  <a:outerShdw dist="38100" dir="2700000" algn="tl" rotWithShape="0">
                    <a:srgbClr val="3FA796"/>
                  </a:outerShdw>
                </a:effectLst>
                <a:latin typeface="#9Slide05 SVNClementine" panose="020F0502020204030203" pitchFamily="34" charset="0"/>
              </a:rPr>
              <a:t> </a:t>
            </a:r>
            <a:r>
              <a:rPr lang="en-US" sz="6000" b="1" dirty="0" err="1">
                <a:ln w="6600">
                  <a:solidFill>
                    <a:srgbClr val="3FA796"/>
                  </a:solidFill>
                  <a:prstDash val="solid"/>
                </a:ln>
                <a:solidFill>
                  <a:srgbClr val="FFFFFF"/>
                </a:solidFill>
                <a:effectLst>
                  <a:outerShdw dist="38100" dir="2700000" algn="tl" rotWithShape="0">
                    <a:srgbClr val="3FA796"/>
                  </a:outerShdw>
                </a:effectLst>
                <a:latin typeface="#9Slide05 SVNClementine" panose="020F0502020204030203" pitchFamily="34" charset="0"/>
              </a:rPr>
              <a:t>chủ</a:t>
            </a:r>
            <a:r>
              <a:rPr lang="en-US" sz="6000" b="1" dirty="0">
                <a:ln w="6600">
                  <a:solidFill>
                    <a:srgbClr val="3FA796"/>
                  </a:solidFill>
                  <a:prstDash val="solid"/>
                </a:ln>
                <a:solidFill>
                  <a:srgbClr val="FFFFFF"/>
                </a:solidFill>
                <a:effectLst>
                  <a:outerShdw dist="38100" dir="2700000" algn="tl" rotWithShape="0">
                    <a:srgbClr val="3FA796"/>
                  </a:outerShdw>
                </a:effectLst>
                <a:latin typeface="#9Slide05 SVNClementine" panose="020F0502020204030203" pitchFamily="34" charset="0"/>
              </a:rPr>
              <a:t> </a:t>
            </a:r>
            <a:r>
              <a:rPr lang="en-US" sz="6000" b="1" dirty="0" err="1">
                <a:ln w="6600">
                  <a:solidFill>
                    <a:srgbClr val="3FA796"/>
                  </a:solidFill>
                  <a:prstDash val="solid"/>
                </a:ln>
                <a:solidFill>
                  <a:srgbClr val="FFFFFF"/>
                </a:solidFill>
                <a:effectLst>
                  <a:outerShdw dist="38100" dir="2700000" algn="tl" rotWithShape="0">
                    <a:srgbClr val="3FA796"/>
                  </a:outerShdw>
                </a:effectLst>
                <a:latin typeface="#9Slide05 SVNClementine" panose="020F0502020204030203" pitchFamily="34" charset="0"/>
              </a:rPr>
              <a:t>đề</a:t>
            </a:r>
            <a:endParaRPr lang="vi-VN" sz="6000" b="1" dirty="0">
              <a:ln w="6600">
                <a:solidFill>
                  <a:srgbClr val="3FA796"/>
                </a:solidFill>
                <a:prstDash val="solid"/>
              </a:ln>
              <a:solidFill>
                <a:srgbClr val="FFFFFF"/>
              </a:solidFill>
              <a:effectLst>
                <a:outerShdw dist="38100" dir="2700000" algn="tl" rotWithShape="0">
                  <a:srgbClr val="3FA796"/>
                </a:outerShdw>
              </a:effectLst>
            </a:endParaRPr>
          </a:p>
        </p:txBody>
      </p:sp>
      <p:pic>
        <p:nvPicPr>
          <p:cNvPr id="14" name="nhac">
            <a:hlinkClick r:id="" action="ppaction://media"/>
            <a:extLst>
              <a:ext uri="{FF2B5EF4-FFF2-40B4-BE49-F238E27FC236}">
                <a16:creationId xmlns:a16="http://schemas.microsoft.com/office/drawing/2014/main" id="{5E54F9AB-D098-541D-F742-419FE7D9CC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29916" y="1000434"/>
            <a:ext cx="487363" cy="487363"/>
          </a:xfrm>
          <a:prstGeom prst="rect">
            <a:avLst/>
          </a:prstGeom>
        </p:spPr>
      </p:pic>
    </p:spTree>
    <p:extLst>
      <p:ext uri="{BB962C8B-B14F-4D97-AF65-F5344CB8AC3E}">
        <p14:creationId xmlns:p14="http://schemas.microsoft.com/office/powerpoint/2010/main" val="31815914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384" fill="hold"/>
                                        <p:tgtEl>
                                          <p:spTgt spid="14"/>
                                        </p:tgtEl>
                                      </p:cBhvr>
                                    </p:cmd>
                                  </p:childTnLst>
                                </p:cTn>
                              </p:par>
                              <p:par>
                                <p:cTn id="7" presetID="49" presetClass="entr" presetSubtype="0" decel="100000" fill="hold" grpId="0" nodeType="withEffect">
                                  <p:stCondLst>
                                    <p:cond delay="0"/>
                                  </p:stCondLst>
                                  <p:iterate type="lt">
                                    <p:tmPct val="0"/>
                                  </p:iterate>
                                  <p:childTnLst>
                                    <p:set>
                                      <p:cBhvr>
                                        <p:cTn id="8" dur="1" fill="hold">
                                          <p:stCondLst>
                                            <p:cond delay="0"/>
                                          </p:stCondLst>
                                        </p:cTn>
                                        <p:tgtEl>
                                          <p:spTgt spid="6"/>
                                        </p:tgtEl>
                                        <p:attrNameLst>
                                          <p:attrName>style.visibility</p:attrName>
                                        </p:attrNameLst>
                                      </p:cBhvr>
                                      <p:to>
                                        <p:strVal val="visible"/>
                                      </p:to>
                                    </p:set>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fltVal val="0"/>
                                          </p:val>
                                        </p:tav>
                                        <p:tav tm="100000">
                                          <p:val>
                                            <p:strVal val="#ppt_h"/>
                                          </p:val>
                                        </p:tav>
                                      </p:tavLst>
                                    </p:anim>
                                    <p:anim calcmode="lin" valueType="num">
                                      <p:cBhvr>
                                        <p:cTn id="11" dur="500" fill="hold"/>
                                        <p:tgtEl>
                                          <p:spTgt spid="6"/>
                                        </p:tgtEl>
                                        <p:attrNameLst>
                                          <p:attrName>style.rotation</p:attrName>
                                        </p:attrNameLst>
                                      </p:cBhvr>
                                      <p:tavLst>
                                        <p:tav tm="0">
                                          <p:val>
                                            <p:fltVal val="360"/>
                                          </p:val>
                                        </p:tav>
                                        <p:tav tm="100000">
                                          <p:val>
                                            <p:fltVal val="0"/>
                                          </p:val>
                                        </p:tav>
                                      </p:tavLst>
                                    </p:anim>
                                    <p:animEffect transition="in" filter="fade">
                                      <p:cBhvr>
                                        <p:cTn id="12" dur="500"/>
                                        <p:tgtEl>
                                          <p:spTgt spid="6"/>
                                        </p:tgtEl>
                                      </p:cBhvr>
                                    </p:animEffect>
                                  </p:childTnLst>
                                </p:cTn>
                              </p:par>
                              <p:par>
                                <p:cTn id="13" presetID="34" presetClass="emph" presetSubtype="0" fill="hold" grpId="1" nodeType="withEffect">
                                  <p:stCondLst>
                                    <p:cond delay="500"/>
                                  </p:stCondLst>
                                  <p:iterate type="lt">
                                    <p:tmPct val="10000"/>
                                  </p:iterate>
                                  <p:childTnLst>
                                    <p:animMotion origin="layout" path="M 0.0 0.0 L 0.0 -0.07213" pathEditMode="relative" ptsTypes="">
                                      <p:cBhvr>
                                        <p:cTn id="14" dur="250" accel="50000" decel="50000" autoRev="1" fill="hold">
                                          <p:stCondLst>
                                            <p:cond delay="0"/>
                                          </p:stCondLst>
                                        </p:cTn>
                                        <p:tgtEl>
                                          <p:spTgt spid="6"/>
                                        </p:tgtEl>
                                        <p:attrNameLst>
                                          <p:attrName>ppt_x</p:attrName>
                                          <p:attrName>ppt_y</p:attrName>
                                        </p:attrNameLst>
                                      </p:cBhvr>
                                    </p:animMotion>
                                    <p:animRot by="1500000">
                                      <p:cBhvr>
                                        <p:cTn id="15" dur="125" fill="hold">
                                          <p:stCondLst>
                                            <p:cond delay="0"/>
                                          </p:stCondLst>
                                        </p:cTn>
                                        <p:tgtEl>
                                          <p:spTgt spid="6"/>
                                        </p:tgtEl>
                                        <p:attrNameLst>
                                          <p:attrName>r</p:attrName>
                                        </p:attrNameLst>
                                      </p:cBhvr>
                                    </p:animRot>
                                    <p:animRot by="-1500000">
                                      <p:cBhvr>
                                        <p:cTn id="16" dur="125" fill="hold">
                                          <p:stCondLst>
                                            <p:cond delay="125"/>
                                          </p:stCondLst>
                                        </p:cTn>
                                        <p:tgtEl>
                                          <p:spTgt spid="6"/>
                                        </p:tgtEl>
                                        <p:attrNameLst>
                                          <p:attrName>r</p:attrName>
                                        </p:attrNameLst>
                                      </p:cBhvr>
                                    </p:animRot>
                                    <p:animRot by="-1500000">
                                      <p:cBhvr>
                                        <p:cTn id="17" dur="125" fill="hold">
                                          <p:stCondLst>
                                            <p:cond delay="250"/>
                                          </p:stCondLst>
                                        </p:cTn>
                                        <p:tgtEl>
                                          <p:spTgt spid="6"/>
                                        </p:tgtEl>
                                        <p:attrNameLst>
                                          <p:attrName>r</p:attrName>
                                        </p:attrNameLst>
                                      </p:cBhvr>
                                    </p:animRot>
                                    <p:animRot by="1500000">
                                      <p:cBhvr>
                                        <p:cTn id="18" dur="125" fill="hold">
                                          <p:stCondLst>
                                            <p:cond delay="375"/>
                                          </p:stCondLst>
                                        </p:cTn>
                                        <p:tgtEl>
                                          <p:spTgt spid="6"/>
                                        </p:tgtEl>
                                        <p:attrNameLst>
                                          <p:attrName>r</p:attrName>
                                        </p:attrNameLst>
                                      </p:cBhvr>
                                    </p:animRot>
                                  </p:childTnLst>
                                </p:cTn>
                              </p:par>
                              <p:par>
                                <p:cTn id="19" presetID="32" presetClass="emph" presetSubtype="0" repeatCount="indefinite" fill="hold" grpId="2" nodeType="withEffect">
                                  <p:stCondLst>
                                    <p:cond delay="500"/>
                                  </p:stCondLst>
                                  <p:iterate type="lt">
                                    <p:tmPct val="0"/>
                                  </p:iterate>
                                  <p:childTnLst>
                                    <p:animRot by="120000">
                                      <p:cBhvr>
                                        <p:cTn id="20" dur="225" fill="hold">
                                          <p:stCondLst>
                                            <p:cond delay="0"/>
                                          </p:stCondLst>
                                        </p:cTn>
                                        <p:tgtEl>
                                          <p:spTgt spid="6"/>
                                        </p:tgtEl>
                                        <p:attrNameLst>
                                          <p:attrName>r</p:attrName>
                                        </p:attrNameLst>
                                      </p:cBhvr>
                                    </p:animRot>
                                    <p:animRot by="-240000">
                                      <p:cBhvr>
                                        <p:cTn id="21" dur="450" fill="hold">
                                          <p:stCondLst>
                                            <p:cond delay="450"/>
                                          </p:stCondLst>
                                        </p:cTn>
                                        <p:tgtEl>
                                          <p:spTgt spid="6"/>
                                        </p:tgtEl>
                                        <p:attrNameLst>
                                          <p:attrName>r</p:attrName>
                                        </p:attrNameLst>
                                      </p:cBhvr>
                                    </p:animRot>
                                    <p:animRot by="240000">
                                      <p:cBhvr>
                                        <p:cTn id="22" dur="450" fill="hold">
                                          <p:stCondLst>
                                            <p:cond delay="900"/>
                                          </p:stCondLst>
                                        </p:cTn>
                                        <p:tgtEl>
                                          <p:spTgt spid="6"/>
                                        </p:tgtEl>
                                        <p:attrNameLst>
                                          <p:attrName>r</p:attrName>
                                        </p:attrNameLst>
                                      </p:cBhvr>
                                    </p:animRot>
                                    <p:animRot by="-240000">
                                      <p:cBhvr>
                                        <p:cTn id="23" dur="450" fill="hold">
                                          <p:stCondLst>
                                            <p:cond delay="1350"/>
                                          </p:stCondLst>
                                        </p:cTn>
                                        <p:tgtEl>
                                          <p:spTgt spid="6"/>
                                        </p:tgtEl>
                                        <p:attrNameLst>
                                          <p:attrName>r</p:attrName>
                                        </p:attrNameLst>
                                      </p:cBhvr>
                                    </p:animRot>
                                    <p:animRot by="120000">
                                      <p:cBhvr>
                                        <p:cTn id="24" dur="450" fill="hold">
                                          <p:stCondLst>
                                            <p:cond delay="1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4"/>
                </p:tgtEl>
              </p:cMediaNode>
            </p:audio>
          </p:childTnLst>
        </p:cTn>
      </p:par>
    </p:tnLst>
    <p:bldLst>
      <p:bldP spid="6" grpId="0"/>
      <p:bldP spid="6" grpId="1"/>
      <p:bldP spid="6"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 t="5065" r="-714" b="4894"/>
          <a:stretch/>
        </p:blipFill>
        <p:spPr>
          <a:xfrm>
            <a:off x="0" y="0"/>
            <a:ext cx="12279086" cy="6871063"/>
          </a:xfrm>
          <a:prstGeom prst="rect">
            <a:avLst/>
          </a:prstGeom>
        </p:spPr>
      </p:pic>
      <p:pic>
        <p:nvPicPr>
          <p:cNvPr id="7" name="Picture 6"/>
          <p:cNvPicPr>
            <a:picLocks noChangeAspect="1"/>
          </p:cNvPicPr>
          <p:nvPr/>
        </p:nvPicPr>
        <p:blipFill>
          <a:blip r:embed="rId4"/>
          <a:stretch>
            <a:fillRect/>
          </a:stretch>
        </p:blipFill>
        <p:spPr>
          <a:xfrm>
            <a:off x="4562782" y="2965981"/>
            <a:ext cx="3483711" cy="1586403"/>
          </a:xfrm>
          <a:prstGeom prst="rect">
            <a:avLst/>
          </a:prstGeom>
        </p:spPr>
      </p:pic>
      <p:grpSp>
        <p:nvGrpSpPr>
          <p:cNvPr id="15" name="Nhóm 9">
            <a:extLst>
              <a:ext uri="{FF2B5EF4-FFF2-40B4-BE49-F238E27FC236}">
                <a16:creationId xmlns:a16="http://schemas.microsoft.com/office/drawing/2014/main" id="{367D7FDF-8BBF-C1F1-4944-AA09644896B8}"/>
              </a:ext>
            </a:extLst>
          </p:cNvPr>
          <p:cNvGrpSpPr/>
          <p:nvPr/>
        </p:nvGrpSpPr>
        <p:grpSpPr>
          <a:xfrm>
            <a:off x="1483072" y="1076995"/>
            <a:ext cx="9536743" cy="2743114"/>
            <a:chOff x="275086" y="-676511"/>
            <a:chExt cx="7350172" cy="1323439"/>
          </a:xfrm>
        </p:grpSpPr>
        <p:sp>
          <p:nvSpPr>
            <p:cNvPr id="16" name="Hộp Văn bản 10">
              <a:extLst>
                <a:ext uri="{FF2B5EF4-FFF2-40B4-BE49-F238E27FC236}">
                  <a16:creationId xmlns:a16="http://schemas.microsoft.com/office/drawing/2014/main" id="{DEF07EDF-3EF0-E554-04E4-67EB6D837015}"/>
                </a:ext>
              </a:extLst>
            </p:cNvPr>
            <p:cNvSpPr txBox="1"/>
            <p:nvPr/>
          </p:nvSpPr>
          <p:spPr>
            <a:xfrm>
              <a:off x="287742" y="-676511"/>
              <a:ext cx="7337516" cy="1323439"/>
            </a:xfrm>
            <a:prstGeom prst="rect">
              <a:avLst/>
            </a:prstGeom>
            <a:noFill/>
          </p:spPr>
          <p:txBody>
            <a:bodyPr wrap="square">
              <a:prstTxWarp prst="textArchUp">
                <a:avLst/>
              </a:prstTxWarp>
              <a:spAutoFit/>
            </a:bodyPr>
            <a:lstStyle/>
            <a:p>
              <a:pPr algn="ctr"/>
              <a:r>
                <a:rPr lang="en-US" sz="13334" dirty="0">
                  <a:ln w="317500">
                    <a:solidFill>
                      <a:schemeClr val="bg1"/>
                    </a:solidFill>
                  </a:ln>
                  <a:solidFill>
                    <a:sysClr val="windowText" lastClr="000000"/>
                  </a:solidFill>
                  <a:latin typeface="SVN-Hole Hearted" panose="020B0A06020104020203" pitchFamily="34" charset="0"/>
                </a:rPr>
                <a:t>CÙNG CHẾ TẠO XE TĂNG</a:t>
              </a:r>
              <a:endParaRPr lang="vi-VN" sz="13334" dirty="0">
                <a:ln w="317500">
                  <a:solidFill>
                    <a:schemeClr val="bg1"/>
                  </a:solidFill>
                </a:ln>
                <a:solidFill>
                  <a:sysClr val="windowText" lastClr="000000"/>
                </a:solidFill>
              </a:endParaRPr>
            </a:p>
          </p:txBody>
        </p:sp>
        <p:sp>
          <p:nvSpPr>
            <p:cNvPr id="17" name="Hộp Văn bản 11">
              <a:extLst>
                <a:ext uri="{FF2B5EF4-FFF2-40B4-BE49-F238E27FC236}">
                  <a16:creationId xmlns:a16="http://schemas.microsoft.com/office/drawing/2014/main" id="{555DFA41-58C6-88BA-2CF3-C1FCC2D5D337}"/>
                </a:ext>
              </a:extLst>
            </p:cNvPr>
            <p:cNvSpPr txBox="1"/>
            <p:nvPr/>
          </p:nvSpPr>
          <p:spPr>
            <a:xfrm>
              <a:off x="275086" y="-676511"/>
              <a:ext cx="7337516" cy="1323439"/>
            </a:xfrm>
            <a:prstGeom prst="rect">
              <a:avLst/>
            </a:prstGeom>
            <a:noFill/>
          </p:spPr>
          <p:txBody>
            <a:bodyPr wrap="square">
              <a:prstTxWarp prst="textArchUp">
                <a:avLst/>
              </a:prstTxWarp>
              <a:spAutoFit/>
            </a:bodyPr>
            <a:lstStyle/>
            <a:p>
              <a:pPr algn="ctr"/>
              <a:r>
                <a:rPr lang="en-US" sz="13334" dirty="0">
                  <a:ln w="28575">
                    <a:solidFill>
                      <a:schemeClr val="accent1">
                        <a:lumMod val="75000"/>
                      </a:schemeClr>
                    </a:solidFill>
                  </a:ln>
                  <a:solidFill>
                    <a:srgbClr val="F6862A"/>
                  </a:solidFill>
                  <a:latin typeface="SVN-Hole Hearted" panose="020B0A06020104020203" pitchFamily="34" charset="0"/>
                </a:rPr>
                <a:t>CÙNG CHẾ TẠO XE TĂNG</a:t>
              </a:r>
              <a:endParaRPr lang="vi-VN" sz="13334" dirty="0">
                <a:ln w="28575">
                  <a:solidFill>
                    <a:schemeClr val="accent1">
                      <a:lumMod val="75000"/>
                    </a:schemeClr>
                  </a:solidFill>
                </a:ln>
                <a:solidFill>
                  <a:srgbClr val="F6862A"/>
                </a:solidFill>
              </a:endParaRPr>
            </a:p>
          </p:txBody>
        </p:sp>
      </p:grpSp>
      <p:sp>
        <p:nvSpPr>
          <p:cNvPr id="2" name="5-Point Star 1"/>
          <p:cNvSpPr/>
          <p:nvPr/>
        </p:nvSpPr>
        <p:spPr>
          <a:xfrm>
            <a:off x="9796559" y="3148149"/>
            <a:ext cx="796833" cy="718457"/>
          </a:xfrm>
          <a:prstGeom prst="star5">
            <a:avLst>
              <a:gd name="adj" fmla="val 25676"/>
              <a:gd name="hf" fmla="val 105146"/>
              <a:gd name="vf" fmla="val 110557"/>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04199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26" presetClass="emph" presetSubtype="0" fill="hold" nodeType="afterEffect">
                                  <p:stCondLst>
                                    <p:cond delay="0"/>
                                  </p:stCondLst>
                                  <p:childTnLst>
                                    <p:animEffect transition="out" filter="fade">
                                      <p:cBhvr>
                                        <p:cTn id="16" dur="500" tmFilter="0, 0; .2, .5; .8, .5; 1, 0"/>
                                        <p:tgtEl>
                                          <p:spTgt spid="7"/>
                                        </p:tgtEl>
                                      </p:cBhvr>
                                    </p:animEffect>
                                    <p:animScale>
                                      <p:cBhvr>
                                        <p:cTn id="17" dur="250" autoRev="1" fill="hold"/>
                                        <p:tgtEl>
                                          <p:spTgt spid="7"/>
                                        </p:tgtEl>
                                      </p:cBhvr>
                                      <p:by x="105000" y="105000"/>
                                    </p:animScale>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8" fill="hold">
                            <p:stCondLst>
                              <p:cond delay="1500"/>
                            </p:stCondLst>
                            <p:childTnLst>
                              <p:par>
                                <p:cTn id="19" presetID="32" presetClass="emph" presetSubtype="0" fill="hold" nodeType="afterEffect">
                                  <p:stCondLst>
                                    <p:cond delay="0"/>
                                  </p:stCondLst>
                                  <p:childTnLst>
                                    <p:animRot by="120000">
                                      <p:cBhvr>
                                        <p:cTn id="20" dur="100" fill="hold">
                                          <p:stCondLst>
                                            <p:cond delay="0"/>
                                          </p:stCondLst>
                                        </p:cTn>
                                        <p:tgtEl>
                                          <p:spTgt spid="7"/>
                                        </p:tgtEl>
                                        <p:attrNameLst>
                                          <p:attrName>r</p:attrName>
                                        </p:attrNameLst>
                                      </p:cBhvr>
                                    </p:animRot>
                                    <p:animRot by="-240000">
                                      <p:cBhvr>
                                        <p:cTn id="21" dur="200" fill="hold">
                                          <p:stCondLst>
                                            <p:cond delay="200"/>
                                          </p:stCondLst>
                                        </p:cTn>
                                        <p:tgtEl>
                                          <p:spTgt spid="7"/>
                                        </p:tgtEl>
                                        <p:attrNameLst>
                                          <p:attrName>r</p:attrName>
                                        </p:attrNameLst>
                                      </p:cBhvr>
                                    </p:animRot>
                                    <p:animRot by="240000">
                                      <p:cBhvr>
                                        <p:cTn id="22" dur="200" fill="hold">
                                          <p:stCondLst>
                                            <p:cond delay="400"/>
                                          </p:stCondLst>
                                        </p:cTn>
                                        <p:tgtEl>
                                          <p:spTgt spid="7"/>
                                        </p:tgtEl>
                                        <p:attrNameLst>
                                          <p:attrName>r</p:attrName>
                                        </p:attrNameLst>
                                      </p:cBhvr>
                                    </p:animRot>
                                    <p:animRot by="-240000">
                                      <p:cBhvr>
                                        <p:cTn id="23" dur="200" fill="hold">
                                          <p:stCondLst>
                                            <p:cond delay="600"/>
                                          </p:stCondLst>
                                        </p:cTn>
                                        <p:tgtEl>
                                          <p:spTgt spid="7"/>
                                        </p:tgtEl>
                                        <p:attrNameLst>
                                          <p:attrName>r</p:attrName>
                                        </p:attrNameLst>
                                      </p:cBhvr>
                                    </p:animRot>
                                    <p:animRot by="120000">
                                      <p:cBhvr>
                                        <p:cTn id="24"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b">
            <a:extLst>
              <a:ext uri="{FF2B5EF4-FFF2-40B4-BE49-F238E27FC236}">
                <a16:creationId xmlns:a16="http://schemas.microsoft.com/office/drawing/2014/main" id="{58B2C650-1CC2-929E-B9A9-18C31B8740E5}"/>
              </a:ext>
            </a:extLst>
          </p:cNvPr>
          <p:cNvSpPr/>
          <p:nvPr/>
        </p:nvSpPr>
        <p:spPr>
          <a:xfrm>
            <a:off x="6589486" y="2958646"/>
            <a:ext cx="4231984" cy="1724932"/>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000" b="1" dirty="0">
                <a:solidFill>
                  <a:srgbClr val="009999"/>
                </a:solidFill>
                <a:latin typeface="Calibri" panose="020F0502020204030204"/>
              </a:rPr>
              <a:t>Ngày 21/4 </a:t>
            </a:r>
          </a:p>
        </p:txBody>
      </p:sp>
      <p:sp>
        <p:nvSpPr>
          <p:cNvPr id="25" name="Plaque 24">
            <a:extLst>
              <a:ext uri="{FF2B5EF4-FFF2-40B4-BE49-F238E27FC236}">
                <a16:creationId xmlns:a16="http://schemas.microsoft.com/office/drawing/2014/main" id="{FD62DB9F-5EEB-6A95-E6D4-B6F564FF1F5F}"/>
              </a:ext>
            </a:extLst>
          </p:cNvPr>
          <p:cNvSpPr/>
          <p:nvPr/>
        </p:nvSpPr>
        <p:spPr>
          <a:xfrm>
            <a:off x="886157" y="149677"/>
            <a:ext cx="11058316" cy="2359480"/>
          </a:xfrm>
          <a:prstGeom prst="plaque">
            <a:avLst/>
          </a:prstGeom>
          <a:solidFill>
            <a:srgbClr val="E6FFCD"/>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b="1" dirty="0" err="1">
                <a:solidFill>
                  <a:srgbClr val="99CC00"/>
                </a:solidFill>
              </a:rPr>
              <a:t>Tại</a:t>
            </a:r>
            <a:r>
              <a:rPr lang="en-US" sz="7000" b="1" dirty="0">
                <a:solidFill>
                  <a:srgbClr val="99CC00"/>
                </a:solidFill>
              </a:rPr>
              <a:t> </a:t>
            </a:r>
            <a:r>
              <a:rPr lang="en-US" sz="7000" b="1" dirty="0" err="1">
                <a:solidFill>
                  <a:srgbClr val="99CC00"/>
                </a:solidFill>
              </a:rPr>
              <a:t>Việt</a:t>
            </a:r>
            <a:r>
              <a:rPr lang="en-US" sz="7000" b="1" dirty="0">
                <a:solidFill>
                  <a:srgbClr val="99CC00"/>
                </a:solidFill>
              </a:rPr>
              <a:t> Nam </a:t>
            </a:r>
            <a:r>
              <a:rPr lang="en-US" sz="7000" b="1" dirty="0" err="1">
                <a:solidFill>
                  <a:srgbClr val="99CC00"/>
                </a:solidFill>
              </a:rPr>
              <a:t>trong</a:t>
            </a:r>
            <a:r>
              <a:rPr lang="en-US" sz="7000" b="1" dirty="0">
                <a:solidFill>
                  <a:srgbClr val="99CC00"/>
                </a:solidFill>
              </a:rPr>
              <a:t> tháng 4 </a:t>
            </a:r>
            <a:r>
              <a:rPr lang="en-US" sz="7000" b="1" dirty="0" err="1">
                <a:solidFill>
                  <a:srgbClr val="99CC00"/>
                </a:solidFill>
              </a:rPr>
              <a:t>có</a:t>
            </a:r>
            <a:r>
              <a:rPr lang="en-US" sz="7000" b="1" dirty="0">
                <a:solidFill>
                  <a:srgbClr val="99CC00"/>
                </a:solidFill>
              </a:rPr>
              <a:t> </a:t>
            </a:r>
            <a:r>
              <a:rPr lang="en-US" sz="7000" b="1" dirty="0" err="1">
                <a:solidFill>
                  <a:srgbClr val="99CC00"/>
                </a:solidFill>
              </a:rPr>
              <a:t>ngày</a:t>
            </a:r>
            <a:r>
              <a:rPr lang="en-US" sz="7000" b="1" dirty="0">
                <a:solidFill>
                  <a:srgbClr val="99CC00"/>
                </a:solidFill>
              </a:rPr>
              <a:t> </a:t>
            </a:r>
            <a:r>
              <a:rPr lang="en-US" sz="7000" b="1" dirty="0" err="1">
                <a:solidFill>
                  <a:srgbClr val="99CC00"/>
                </a:solidFill>
              </a:rPr>
              <a:t>nào</a:t>
            </a:r>
            <a:r>
              <a:rPr lang="en-US" sz="7000" b="1" dirty="0">
                <a:solidFill>
                  <a:srgbClr val="99CC00"/>
                </a:solidFill>
              </a:rPr>
              <a:t> </a:t>
            </a:r>
            <a:r>
              <a:rPr lang="en-US" sz="7000" b="1" dirty="0" err="1">
                <a:solidFill>
                  <a:srgbClr val="99CC00"/>
                </a:solidFill>
              </a:rPr>
              <a:t>đặc</a:t>
            </a:r>
            <a:r>
              <a:rPr lang="en-US" sz="7000" b="1" dirty="0">
                <a:solidFill>
                  <a:srgbClr val="99CC00"/>
                </a:solidFill>
              </a:rPr>
              <a:t> </a:t>
            </a:r>
            <a:r>
              <a:rPr lang="en-US" sz="7000" b="1" dirty="0" err="1">
                <a:solidFill>
                  <a:srgbClr val="99CC00"/>
                </a:solidFill>
              </a:rPr>
              <a:t>biệt</a:t>
            </a:r>
            <a:r>
              <a:rPr lang="en-US" sz="7000" b="1" dirty="0">
                <a:solidFill>
                  <a:srgbClr val="99CC00"/>
                </a:solidFill>
              </a:rPr>
              <a:t>?</a:t>
            </a:r>
            <a:endParaRPr lang="en-US" sz="7000" b="1" dirty="0">
              <a:solidFill>
                <a:srgbClr val="99CC00"/>
              </a:solidFill>
              <a:cs typeface="Calibri" panose="020F0502020204030204" pitchFamily="34" charset="0"/>
            </a:endParaRPr>
          </a:p>
        </p:txBody>
      </p:sp>
      <p:sp>
        <p:nvSpPr>
          <p:cNvPr id="27" name="b">
            <a:extLst>
              <a:ext uri="{FF2B5EF4-FFF2-40B4-BE49-F238E27FC236}">
                <a16:creationId xmlns:a16="http://schemas.microsoft.com/office/drawing/2014/main" id="{58B2C650-1CC2-929E-B9A9-18C31B8740E5}"/>
              </a:ext>
            </a:extLst>
          </p:cNvPr>
          <p:cNvSpPr/>
          <p:nvPr/>
        </p:nvSpPr>
        <p:spPr>
          <a:xfrm>
            <a:off x="7525635" y="4944835"/>
            <a:ext cx="4377127" cy="1775279"/>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000" b="1" dirty="0">
                <a:solidFill>
                  <a:srgbClr val="009999"/>
                </a:solidFill>
                <a:latin typeface="Calibri" panose="020F0502020204030204"/>
              </a:rPr>
              <a:t>Ngày 30/4</a:t>
            </a:r>
          </a:p>
        </p:txBody>
      </p:sp>
      <p:pic>
        <p:nvPicPr>
          <p:cNvPr id="32"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04225" y="-616160"/>
            <a:ext cx="609600" cy="609600"/>
          </a:xfrm>
          <a:prstGeom prst="rect">
            <a:avLst/>
          </a:prstGeom>
        </p:spPr>
      </p:pic>
      <p:pic>
        <p:nvPicPr>
          <p:cNvPr id="35" name="Picture 34"/>
          <p:cNvPicPr>
            <a:picLocks noChangeAspect="1"/>
          </p:cNvPicPr>
          <p:nvPr/>
        </p:nvPicPr>
        <p:blipFill rotWithShape="1">
          <a:blip r:embed="rId9">
            <a:extLst>
              <a:ext uri="{28A0092B-C50C-407E-A947-70E740481C1C}">
                <a14:useLocalDpi xmlns:a14="http://schemas.microsoft.com/office/drawing/2010/main" val="0"/>
              </a:ext>
            </a:extLst>
          </a:blip>
          <a:srcRect l="5236" t="14882" r="43723" b="65422"/>
          <a:stretch/>
        </p:blipFill>
        <p:spPr>
          <a:xfrm>
            <a:off x="9676" y="2125120"/>
            <a:ext cx="5717240" cy="1655532"/>
          </a:xfrm>
          <a:prstGeom prst="rect">
            <a:avLst/>
          </a:prstGeom>
        </p:spPr>
      </p:pic>
      <p:pic>
        <p:nvPicPr>
          <p:cNvPr id="37" name="Picture 3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167436">
            <a:off x="4851506" y="2068568"/>
            <a:ext cx="1998345" cy="2328169"/>
          </a:xfrm>
          <a:prstGeom prst="rect">
            <a:avLst/>
          </a:prstGeom>
        </p:spPr>
      </p:pic>
    </p:spTree>
    <p:extLst>
      <p:ext uri="{BB962C8B-B14F-4D97-AF65-F5344CB8AC3E}">
        <p14:creationId xmlns:p14="http://schemas.microsoft.com/office/powerpoint/2010/main" val="66235761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900" decel="100000" fill="hold"/>
                                        <p:tgtEl>
                                          <p:spTgt spid="2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childTnLst>
                    </p:cTn>
                  </p:par>
                  <p:par>
                    <p:cTn id="11" fill="hold">
                      <p:stCondLst>
                        <p:cond delay="indefinite"/>
                      </p:stCondLst>
                      <p:childTnLst>
                        <p:par>
                          <p:cTn id="12" fill="hold">
                            <p:stCondLst>
                              <p:cond delay="0"/>
                            </p:stCondLst>
                            <p:childTnLst>
                              <p:par>
                                <p:cTn id="13" presetID="18" presetClass="entr" presetSubtype="6"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strips(downRight)">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6" name="AmThanhDung_2.wav"/>
                                        </p:tgtEl>
                                      </p:cMediaNode>
                                    </p:audio>
                                  </p:subTnLst>
                                </p:cTn>
                              </p:par>
                              <p:par>
                                <p:cTn id="16" presetID="18" presetClass="entr" presetSubtype="6"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strips(downRight)">
                                      <p:cBhvr>
                                        <p:cTn id="18" dur="500"/>
                                        <p:tgtEl>
                                          <p:spTgt spid="27"/>
                                        </p:tgtEl>
                                      </p:cBhvr>
                                    </p:animEffect>
                                  </p:childTnLst>
                                  <p:subTnLst>
                                    <p:audio>
                                      <p:cMediaNode>
                                        <p:cTn display="0" masterRel="sameClick">
                                          <p:stCondLst>
                                            <p:cond evt="begin" delay="0">
                                              <p:tn val="16"/>
                                            </p:cond>
                                          </p:stCondLst>
                                          <p:endCondLst>
                                            <p:cond evt="onStopAudio" delay="0">
                                              <p:tgtEl>
                                                <p:sldTgt/>
                                              </p:tgtEl>
                                            </p:cond>
                                          </p:endCondLst>
                                        </p:cTn>
                                        <p:tgtEl>
                                          <p:sndTgt r:embed="rId6" name="AmThanhDung_2.wav"/>
                                        </p:tgtEl>
                                      </p:cMediaNode>
                                    </p:audio>
                                  </p:sub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500" fill="hold"/>
                                        <p:tgtEl>
                                          <p:spTgt spid="35"/>
                                        </p:tgtEl>
                                        <p:attrNameLst>
                                          <p:attrName>ppt_w</p:attrName>
                                        </p:attrNameLst>
                                      </p:cBhvr>
                                      <p:tavLst>
                                        <p:tav tm="0">
                                          <p:val>
                                            <p:fltVal val="0"/>
                                          </p:val>
                                        </p:tav>
                                        <p:tav tm="100000">
                                          <p:val>
                                            <p:strVal val="#ppt_w"/>
                                          </p:val>
                                        </p:tav>
                                      </p:tavLst>
                                    </p:anim>
                                    <p:anim calcmode="lin" valueType="num">
                                      <p:cBhvr>
                                        <p:cTn id="23" dur="500" fill="hold"/>
                                        <p:tgtEl>
                                          <p:spTgt spid="35"/>
                                        </p:tgtEl>
                                        <p:attrNameLst>
                                          <p:attrName>ppt_h</p:attrName>
                                        </p:attrNameLst>
                                      </p:cBhvr>
                                      <p:tavLst>
                                        <p:tav tm="0">
                                          <p:val>
                                            <p:fltVal val="0"/>
                                          </p:val>
                                        </p:tav>
                                        <p:tav tm="100000">
                                          <p:val>
                                            <p:strVal val="#ppt_h"/>
                                          </p:val>
                                        </p:tav>
                                      </p:tavLst>
                                    </p:anim>
                                    <p:animEffect transition="in" filter="fade">
                                      <p:cBhvr>
                                        <p:cTn id="24" dur="500"/>
                                        <p:tgtEl>
                                          <p:spTgt spid="35"/>
                                        </p:tgtEl>
                                      </p:cBhvr>
                                    </p:animEffect>
                                  </p:childTnLst>
                                </p:cTn>
                              </p:par>
                              <p:par>
                                <p:cTn id="25" presetID="1" presetClass="mediacall" presetSubtype="0" fill="hold" nodeType="withEffect">
                                  <p:stCondLst>
                                    <p:cond delay="0"/>
                                  </p:stCondLst>
                                  <p:childTnLst>
                                    <p:cmd type="call" cmd="playFrom(0.0)">
                                      <p:cBhvr>
                                        <p:cTn id="26" dur="4414" fill="hold"/>
                                        <p:tgtEl>
                                          <p:spTgt spid="32"/>
                                        </p:tgtEl>
                                      </p:cBhvr>
                                    </p:cmd>
                                  </p:childTnLst>
                                </p:cTn>
                              </p:par>
                              <p:par>
                                <p:cTn id="27" presetID="10"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2"/>
                </p:tgtEl>
              </p:cMediaNode>
            </p:audio>
          </p:childTnLst>
        </p:cTn>
      </p:par>
    </p:tnLst>
    <p:bldLst>
      <p:bldP spid="24" grpId="0" animBg="1"/>
      <p:bldP spid="25"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Plaque 24">
            <a:extLst>
              <a:ext uri="{FF2B5EF4-FFF2-40B4-BE49-F238E27FC236}">
                <a16:creationId xmlns:a16="http://schemas.microsoft.com/office/drawing/2014/main" id="{FD62DB9F-5EEB-6A95-E6D4-B6F564FF1F5F}"/>
              </a:ext>
            </a:extLst>
          </p:cNvPr>
          <p:cNvSpPr/>
          <p:nvPr/>
        </p:nvSpPr>
        <p:spPr>
          <a:xfrm>
            <a:off x="508000" y="194508"/>
            <a:ext cx="11452819" cy="2115060"/>
          </a:xfrm>
          <a:prstGeom prst="plaque">
            <a:avLst/>
          </a:prstGeom>
          <a:solidFill>
            <a:srgbClr val="E6FFCD"/>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0" b="1" dirty="0">
                <a:solidFill>
                  <a:srgbClr val="99CC00"/>
                </a:solidFill>
              </a:rPr>
              <a:t>Ngày 30 tháng 4 </a:t>
            </a:r>
            <a:r>
              <a:rPr lang="en-US" sz="7500" b="1" dirty="0" err="1">
                <a:solidFill>
                  <a:srgbClr val="99CC00"/>
                </a:solidFill>
              </a:rPr>
              <a:t>là</a:t>
            </a:r>
            <a:r>
              <a:rPr lang="en-US" sz="7500" b="1" dirty="0">
                <a:solidFill>
                  <a:srgbClr val="99CC00"/>
                </a:solidFill>
              </a:rPr>
              <a:t> </a:t>
            </a:r>
            <a:r>
              <a:rPr lang="en-US" sz="7500" b="1" dirty="0" err="1">
                <a:solidFill>
                  <a:srgbClr val="99CC00"/>
                </a:solidFill>
              </a:rPr>
              <a:t>ngày</a:t>
            </a:r>
            <a:r>
              <a:rPr lang="en-US" sz="7500" b="1" dirty="0">
                <a:solidFill>
                  <a:srgbClr val="99CC00"/>
                </a:solidFill>
              </a:rPr>
              <a:t> </a:t>
            </a:r>
            <a:r>
              <a:rPr lang="en-US" sz="7500" b="1" dirty="0" err="1">
                <a:solidFill>
                  <a:srgbClr val="99CC00"/>
                </a:solidFill>
              </a:rPr>
              <a:t>gì</a:t>
            </a:r>
            <a:r>
              <a:rPr lang="en-US" sz="7500" b="1" dirty="0">
                <a:solidFill>
                  <a:srgbClr val="99CC00"/>
                </a:solidFill>
              </a:rPr>
              <a:t>?</a:t>
            </a:r>
            <a:endParaRPr lang="en-US" sz="7500" b="1" dirty="0">
              <a:solidFill>
                <a:srgbClr val="99CC00"/>
              </a:solidFill>
              <a:cs typeface="Calibri" panose="020F0502020204030204" pitchFamily="34" charset="0"/>
            </a:endParaRPr>
          </a:p>
        </p:txBody>
      </p:sp>
      <p:pic>
        <p:nvPicPr>
          <p:cNvPr id="32"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04225" y="-616160"/>
            <a:ext cx="609600" cy="609600"/>
          </a:xfrm>
          <a:prstGeom prst="rect">
            <a:avLst/>
          </a:prstGeom>
        </p:spPr>
      </p:pic>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l="5236" t="14882" r="43723" b="65422"/>
          <a:stretch/>
        </p:blipFill>
        <p:spPr>
          <a:xfrm>
            <a:off x="9676" y="2125120"/>
            <a:ext cx="5717240" cy="1655532"/>
          </a:xfrm>
          <a:prstGeom prst="rect">
            <a:avLst/>
          </a:prstGeom>
        </p:spPr>
      </p:pic>
      <p:pic>
        <p:nvPicPr>
          <p:cNvPr id="16" name="Picture 15"/>
          <p:cNvPicPr>
            <a:picLocks noChangeAspect="1"/>
          </p:cNvPicPr>
          <p:nvPr/>
        </p:nvPicPr>
        <p:blipFill rotWithShape="1">
          <a:blip r:embed="rId8">
            <a:extLst>
              <a:ext uri="{28A0092B-C50C-407E-A947-70E740481C1C}">
                <a14:useLocalDpi xmlns:a14="http://schemas.microsoft.com/office/drawing/2010/main" val="0"/>
              </a:ext>
            </a:extLst>
          </a:blip>
          <a:srcRect l="20222" t="34886" r="20010" b="56479"/>
          <a:stretch/>
        </p:blipFill>
        <p:spPr>
          <a:xfrm flipH="1">
            <a:off x="-310181" y="3780652"/>
            <a:ext cx="6694744" cy="725714"/>
          </a:xfrm>
          <a:prstGeom prst="rect">
            <a:avLst/>
          </a:prstGeom>
        </p:spPr>
      </p:pic>
      <p:sp>
        <p:nvSpPr>
          <p:cNvPr id="24" name="b">
            <a:extLst>
              <a:ext uri="{FF2B5EF4-FFF2-40B4-BE49-F238E27FC236}">
                <a16:creationId xmlns:a16="http://schemas.microsoft.com/office/drawing/2014/main" id="{58B2C650-1CC2-929E-B9A9-18C31B8740E5}"/>
              </a:ext>
            </a:extLst>
          </p:cNvPr>
          <p:cNvSpPr/>
          <p:nvPr/>
        </p:nvSpPr>
        <p:spPr>
          <a:xfrm>
            <a:off x="6946592" y="2431726"/>
            <a:ext cx="4995889" cy="206555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000" b="1" dirty="0">
                <a:solidFill>
                  <a:srgbClr val="009999"/>
                </a:solidFill>
                <a:latin typeface="Calibri" panose="020F0502020204030204"/>
              </a:rPr>
              <a:t>Ngày </a:t>
            </a:r>
            <a:r>
              <a:rPr lang="en-US" sz="5000" b="1" dirty="0" err="1">
                <a:solidFill>
                  <a:srgbClr val="009999"/>
                </a:solidFill>
                <a:latin typeface="Calibri" panose="020F0502020204030204"/>
              </a:rPr>
              <a:t>Giải</a:t>
            </a:r>
            <a:r>
              <a:rPr lang="en-US" sz="5000" b="1" dirty="0">
                <a:solidFill>
                  <a:srgbClr val="009999"/>
                </a:solidFill>
                <a:latin typeface="Calibri" panose="020F0502020204030204"/>
              </a:rPr>
              <a:t> </a:t>
            </a:r>
            <a:r>
              <a:rPr lang="en-US" sz="5000" b="1" dirty="0" err="1">
                <a:solidFill>
                  <a:srgbClr val="009999"/>
                </a:solidFill>
                <a:latin typeface="Calibri" panose="020F0502020204030204"/>
              </a:rPr>
              <a:t>phóng</a:t>
            </a:r>
            <a:r>
              <a:rPr lang="en-US" sz="5000" b="1" dirty="0">
                <a:solidFill>
                  <a:srgbClr val="009999"/>
                </a:solidFill>
                <a:latin typeface="Calibri" panose="020F0502020204030204"/>
              </a:rPr>
              <a:t> </a:t>
            </a:r>
            <a:r>
              <a:rPr lang="en-US" sz="5000" b="1" dirty="0" err="1">
                <a:solidFill>
                  <a:srgbClr val="009999"/>
                </a:solidFill>
                <a:latin typeface="Calibri" panose="020F0502020204030204"/>
              </a:rPr>
              <a:t>miền</a:t>
            </a:r>
            <a:r>
              <a:rPr lang="en-US" sz="5000" b="1" dirty="0">
                <a:solidFill>
                  <a:srgbClr val="009999"/>
                </a:solidFill>
                <a:latin typeface="Calibri" panose="020F0502020204030204"/>
              </a:rPr>
              <a:t> Nam</a:t>
            </a:r>
          </a:p>
        </p:txBody>
      </p:sp>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167436">
            <a:off x="5226068" y="1857748"/>
            <a:ext cx="1998345" cy="2328169"/>
          </a:xfrm>
          <a:prstGeom prst="rect">
            <a:avLst/>
          </a:prstGeom>
        </p:spPr>
      </p:pic>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l="7297" t="43694" r="15604" b="46547"/>
          <a:stretch/>
        </p:blipFill>
        <p:spPr>
          <a:xfrm flipH="1">
            <a:off x="-783771" y="4497282"/>
            <a:ext cx="8636000" cy="820164"/>
          </a:xfrm>
          <a:prstGeom prst="rect">
            <a:avLst/>
          </a:prstGeom>
        </p:spPr>
      </p:pic>
    </p:spTree>
    <p:extLst>
      <p:ext uri="{BB962C8B-B14F-4D97-AF65-F5344CB8AC3E}">
        <p14:creationId xmlns:p14="http://schemas.microsoft.com/office/powerpoint/2010/main" val="229736633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strips(downRight)">
                                      <p:cBhvr>
                                        <p:cTn id="7"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5" name="AmThanhDung_2.wav"/>
                                        </p:tgtEl>
                                      </p:cMediaNode>
                                    </p:audio>
                                  </p:sub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1" presetClass="mediacall" presetSubtype="0" fill="hold" nodeType="withEffect">
                                  <p:stCondLst>
                                    <p:cond delay="0"/>
                                  </p:stCondLst>
                                  <p:childTnLst>
                                    <p:cmd type="call" cmd="playFrom(0.0)">
                                      <p:cBhvr>
                                        <p:cTn id="15" dur="4414" fill="hold"/>
                                        <p:tgtEl>
                                          <p:spTgt spid="32"/>
                                        </p:tgtEl>
                                      </p:cBhvr>
                                    </p:cmd>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2"/>
                </p:tgtEl>
              </p:cMediaNode>
            </p:audio>
          </p:childTnLst>
        </p:cTn>
      </p:par>
    </p:tnLst>
    <p:bldLst>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Plaque 24">
            <a:extLst>
              <a:ext uri="{FF2B5EF4-FFF2-40B4-BE49-F238E27FC236}">
                <a16:creationId xmlns:a16="http://schemas.microsoft.com/office/drawing/2014/main" id="{FD62DB9F-5EEB-6A95-E6D4-B6F564FF1F5F}"/>
              </a:ext>
            </a:extLst>
          </p:cNvPr>
          <p:cNvSpPr/>
          <p:nvPr/>
        </p:nvSpPr>
        <p:spPr>
          <a:xfrm>
            <a:off x="508000" y="194508"/>
            <a:ext cx="11452819" cy="2115060"/>
          </a:xfrm>
          <a:prstGeom prst="plaque">
            <a:avLst/>
          </a:prstGeom>
          <a:solidFill>
            <a:srgbClr val="E6FFCD"/>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0" b="1" dirty="0" err="1">
                <a:solidFill>
                  <a:srgbClr val="99CC00"/>
                </a:solidFill>
              </a:rPr>
              <a:t>Đầu</a:t>
            </a:r>
            <a:r>
              <a:rPr lang="en-US" sz="7500" b="1" dirty="0">
                <a:solidFill>
                  <a:srgbClr val="99CC00"/>
                </a:solidFill>
              </a:rPr>
              <a:t> tháng 5 </a:t>
            </a:r>
            <a:r>
              <a:rPr lang="en-US" sz="7500" b="1" dirty="0" err="1">
                <a:solidFill>
                  <a:srgbClr val="99CC00"/>
                </a:solidFill>
              </a:rPr>
              <a:t>có</a:t>
            </a:r>
            <a:r>
              <a:rPr lang="en-US" sz="7500" b="1" dirty="0">
                <a:solidFill>
                  <a:srgbClr val="99CC00"/>
                </a:solidFill>
              </a:rPr>
              <a:t> </a:t>
            </a:r>
            <a:r>
              <a:rPr lang="en-US" sz="7500" b="1" dirty="0" err="1">
                <a:solidFill>
                  <a:srgbClr val="99CC00"/>
                </a:solidFill>
              </a:rPr>
              <a:t>ngày</a:t>
            </a:r>
            <a:r>
              <a:rPr lang="en-US" sz="7500" b="1" dirty="0">
                <a:solidFill>
                  <a:srgbClr val="99CC00"/>
                </a:solidFill>
              </a:rPr>
              <a:t> </a:t>
            </a:r>
            <a:r>
              <a:rPr lang="en-US" sz="7500" b="1" dirty="0" err="1">
                <a:solidFill>
                  <a:srgbClr val="99CC00"/>
                </a:solidFill>
              </a:rPr>
              <a:t>lễ</a:t>
            </a:r>
            <a:r>
              <a:rPr lang="en-US" sz="7500" b="1" dirty="0">
                <a:solidFill>
                  <a:srgbClr val="99CC00"/>
                </a:solidFill>
              </a:rPr>
              <a:t> </a:t>
            </a:r>
            <a:r>
              <a:rPr lang="en-US" sz="7500" b="1" dirty="0" err="1">
                <a:solidFill>
                  <a:srgbClr val="99CC00"/>
                </a:solidFill>
              </a:rPr>
              <a:t>gì</a:t>
            </a:r>
            <a:r>
              <a:rPr lang="en-US" sz="7500" b="1" dirty="0">
                <a:solidFill>
                  <a:srgbClr val="99CC00"/>
                </a:solidFill>
              </a:rPr>
              <a:t>?</a:t>
            </a:r>
            <a:endParaRPr lang="en-US" sz="7500" b="1" dirty="0">
              <a:solidFill>
                <a:srgbClr val="99CC00"/>
              </a:solidFill>
              <a:cs typeface="Calibri" panose="020F0502020204030204" pitchFamily="34" charset="0"/>
            </a:endParaRPr>
          </a:p>
        </p:txBody>
      </p:sp>
      <p:pic>
        <p:nvPicPr>
          <p:cNvPr id="32"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04225" y="-616160"/>
            <a:ext cx="609600" cy="609600"/>
          </a:xfrm>
          <a:prstGeom prst="rect">
            <a:avLst/>
          </a:prstGeom>
        </p:spPr>
      </p:pic>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l="5236" t="14882" r="43723" b="65422"/>
          <a:stretch/>
        </p:blipFill>
        <p:spPr>
          <a:xfrm>
            <a:off x="9676" y="2125120"/>
            <a:ext cx="5717240" cy="1655532"/>
          </a:xfrm>
          <a:prstGeom prst="rect">
            <a:avLst/>
          </a:prstGeom>
        </p:spPr>
      </p:pic>
      <p:pic>
        <p:nvPicPr>
          <p:cNvPr id="16" name="Picture 15"/>
          <p:cNvPicPr>
            <a:picLocks noChangeAspect="1"/>
          </p:cNvPicPr>
          <p:nvPr/>
        </p:nvPicPr>
        <p:blipFill rotWithShape="1">
          <a:blip r:embed="rId8">
            <a:extLst>
              <a:ext uri="{28A0092B-C50C-407E-A947-70E740481C1C}">
                <a14:useLocalDpi xmlns:a14="http://schemas.microsoft.com/office/drawing/2010/main" val="0"/>
              </a:ext>
            </a:extLst>
          </a:blip>
          <a:srcRect l="20222" t="34886" r="20010" b="56479"/>
          <a:stretch/>
        </p:blipFill>
        <p:spPr>
          <a:xfrm flipH="1">
            <a:off x="-310181" y="3780652"/>
            <a:ext cx="6694744" cy="725714"/>
          </a:xfrm>
          <a:prstGeom prst="rect">
            <a:avLst/>
          </a:prstGeom>
        </p:spPr>
      </p:pic>
      <p:sp>
        <p:nvSpPr>
          <p:cNvPr id="24" name="b">
            <a:extLst>
              <a:ext uri="{FF2B5EF4-FFF2-40B4-BE49-F238E27FC236}">
                <a16:creationId xmlns:a16="http://schemas.microsoft.com/office/drawing/2014/main" id="{58B2C650-1CC2-929E-B9A9-18C31B8740E5}"/>
              </a:ext>
            </a:extLst>
          </p:cNvPr>
          <p:cNvSpPr/>
          <p:nvPr/>
        </p:nvSpPr>
        <p:spPr>
          <a:xfrm>
            <a:off x="6946592" y="2431726"/>
            <a:ext cx="4995889" cy="206555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000" b="1" dirty="0">
                <a:solidFill>
                  <a:srgbClr val="009999"/>
                </a:solidFill>
                <a:latin typeface="Calibri" panose="020F0502020204030204"/>
              </a:rPr>
              <a:t>Ngày 1/5 - </a:t>
            </a:r>
            <a:r>
              <a:rPr lang="en-US" sz="5000" b="1" dirty="0" err="1">
                <a:solidFill>
                  <a:srgbClr val="009999"/>
                </a:solidFill>
                <a:latin typeface="Calibri" panose="020F0502020204030204"/>
              </a:rPr>
              <a:t>Quốc</a:t>
            </a:r>
            <a:r>
              <a:rPr lang="en-US" sz="5000" b="1" dirty="0">
                <a:solidFill>
                  <a:srgbClr val="009999"/>
                </a:solidFill>
                <a:latin typeface="Calibri" panose="020F0502020204030204"/>
              </a:rPr>
              <a:t> </a:t>
            </a:r>
            <a:r>
              <a:rPr lang="en-US" sz="5000" b="1" dirty="0" err="1">
                <a:solidFill>
                  <a:srgbClr val="009999"/>
                </a:solidFill>
                <a:latin typeface="Calibri" panose="020F0502020204030204"/>
              </a:rPr>
              <a:t>tế</a:t>
            </a:r>
            <a:r>
              <a:rPr lang="en-US" sz="5000" b="1" dirty="0">
                <a:solidFill>
                  <a:srgbClr val="009999"/>
                </a:solidFill>
                <a:latin typeface="Calibri" panose="020F0502020204030204"/>
              </a:rPr>
              <a:t> Lao </a:t>
            </a:r>
            <a:r>
              <a:rPr lang="en-US" sz="5000" b="1" dirty="0" err="1">
                <a:solidFill>
                  <a:srgbClr val="009999"/>
                </a:solidFill>
                <a:latin typeface="Calibri" panose="020F0502020204030204"/>
              </a:rPr>
              <a:t>động</a:t>
            </a:r>
            <a:endParaRPr lang="en-US" sz="5000" b="1" dirty="0">
              <a:solidFill>
                <a:srgbClr val="009999"/>
              </a:solidFill>
              <a:latin typeface="Calibri" panose="020F0502020204030204"/>
            </a:endParaRPr>
          </a:p>
        </p:txBody>
      </p:sp>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l="10666" t="53192" r="12235" b="29797"/>
          <a:stretch/>
        </p:blipFill>
        <p:spPr>
          <a:xfrm flipH="1">
            <a:off x="-1035211" y="5222996"/>
            <a:ext cx="8519885" cy="1410356"/>
          </a:xfrm>
          <a:prstGeom prst="rect">
            <a:avLst/>
          </a:prstGeom>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167436">
            <a:off x="5226068" y="1857748"/>
            <a:ext cx="1998345" cy="2328169"/>
          </a:xfrm>
          <a:prstGeom prst="rect">
            <a:avLst/>
          </a:prstGeom>
        </p:spPr>
      </p:pic>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l="7297" t="43694" r="15604" b="46547"/>
          <a:stretch/>
        </p:blipFill>
        <p:spPr>
          <a:xfrm flipH="1">
            <a:off x="-783771" y="4497282"/>
            <a:ext cx="8636000" cy="820164"/>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32564" flipH="1">
            <a:off x="544796" y="2778637"/>
            <a:ext cx="1998345" cy="2328169"/>
          </a:xfrm>
          <a:prstGeom prst="rect">
            <a:avLst/>
          </a:prstGeom>
        </p:spPr>
      </p:pic>
    </p:spTree>
    <p:extLst>
      <p:ext uri="{BB962C8B-B14F-4D97-AF65-F5344CB8AC3E}">
        <p14:creationId xmlns:p14="http://schemas.microsoft.com/office/powerpoint/2010/main" val="41724859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strips(downRight)">
                                      <p:cBhvr>
                                        <p:cTn id="7"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5" name="AmThanhDung_2.wav"/>
                                        </p:tgtEl>
                                      </p:cMediaNode>
                                    </p:audio>
                                  </p:sub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par>
                                <p:cTn id="14" presetID="1" presetClass="mediacall" presetSubtype="0" fill="hold" nodeType="withEffect">
                                  <p:stCondLst>
                                    <p:cond delay="0"/>
                                  </p:stCondLst>
                                  <p:childTnLst>
                                    <p:cmd type="call" cmd="playFrom(0.0)">
                                      <p:cBhvr>
                                        <p:cTn id="15" dur="4414" fill="hold"/>
                                        <p:tgtEl>
                                          <p:spTgt spid="32"/>
                                        </p:tgtEl>
                                      </p:cBhvr>
                                    </p:cmd>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2"/>
                </p:tgtEl>
              </p:cMediaNode>
            </p:audio>
          </p:childTnLst>
        </p:cTn>
      </p:par>
    </p:tnLst>
    <p:bldLst>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79+ Background Giấy Cũ Đẹp Cổ Điển, Hoài Niệm Nhất">
            <a:extLst>
              <a:ext uri="{FF2B5EF4-FFF2-40B4-BE49-F238E27FC236}">
                <a16:creationId xmlns:a16="http://schemas.microsoft.com/office/drawing/2014/main" id="{8F5DED45-70E5-10C7-9922-8FA4FF99A3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rotWithShape="1">
          <a:blip r:embed="rId5">
            <a:extLst>
              <a:ext uri="{28A0092B-C50C-407E-A947-70E740481C1C}">
                <a14:useLocalDpi xmlns:a14="http://schemas.microsoft.com/office/drawing/2010/main" val="0"/>
              </a:ext>
            </a:extLst>
          </a:blip>
          <a:srcRect l="50393" t="765" r="26270" b="47723"/>
          <a:stretch/>
        </p:blipFill>
        <p:spPr>
          <a:xfrm>
            <a:off x="-508558" y="1216613"/>
            <a:ext cx="3040159" cy="3774691"/>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t="-5040" r="59076" b="37854"/>
          <a:stretch/>
        </p:blipFill>
        <p:spPr>
          <a:xfrm>
            <a:off x="455476" y="68142"/>
            <a:ext cx="5331175" cy="4923162"/>
          </a:xfrm>
          <a:prstGeom prst="rect">
            <a:avLst/>
          </a:prstGeom>
        </p:spPr>
      </p:pic>
      <p:grpSp>
        <p:nvGrpSpPr>
          <p:cNvPr id="13" name="Nhóm 42">
            <a:extLst>
              <a:ext uri="{FF2B5EF4-FFF2-40B4-BE49-F238E27FC236}">
                <a16:creationId xmlns:a16="http://schemas.microsoft.com/office/drawing/2014/main" id="{A4B36B92-4BEC-B13F-DA89-39B528BB039D}"/>
              </a:ext>
            </a:extLst>
          </p:cNvPr>
          <p:cNvGrpSpPr/>
          <p:nvPr/>
        </p:nvGrpSpPr>
        <p:grpSpPr>
          <a:xfrm>
            <a:off x="1369028" y="1337305"/>
            <a:ext cx="8374472" cy="4731455"/>
            <a:chOff x="1659071" y="2552305"/>
            <a:chExt cx="12561708" cy="7097183"/>
          </a:xfrm>
        </p:grpSpPr>
        <p:pic>
          <p:nvPicPr>
            <p:cNvPr id="14" name="Picture 3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107007">
              <a:off x="6147847" y="2552305"/>
              <a:ext cx="1002355" cy="767257"/>
            </a:xfrm>
            <a:prstGeom prst="rect">
              <a:avLst/>
            </a:prstGeom>
          </p:spPr>
        </p:pic>
        <p:pic>
          <p:nvPicPr>
            <p:cNvPr id="15" name="Picture 3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107007">
              <a:off x="6187919" y="3682797"/>
              <a:ext cx="1002355" cy="767257"/>
            </a:xfrm>
            <a:prstGeom prst="rect">
              <a:avLst/>
            </a:prstGeom>
          </p:spPr>
        </p:pic>
        <p:pic>
          <p:nvPicPr>
            <p:cNvPr id="16" name="Picture 3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107007">
              <a:off x="1659071" y="5013198"/>
              <a:ext cx="757312" cy="579688"/>
            </a:xfrm>
            <a:prstGeom prst="rect">
              <a:avLst/>
            </a:prstGeom>
          </p:spPr>
        </p:pic>
        <p:pic>
          <p:nvPicPr>
            <p:cNvPr id="17" name="Picture 4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107007">
              <a:off x="13308976" y="8951545"/>
              <a:ext cx="911803" cy="697943"/>
            </a:xfrm>
            <a:prstGeom prst="rect">
              <a:avLst/>
            </a:prstGeom>
          </p:spPr>
        </p:pic>
        <p:pic>
          <p:nvPicPr>
            <p:cNvPr id="18" name="Picture 3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107007">
              <a:off x="6734320" y="4815932"/>
              <a:ext cx="744122" cy="569592"/>
            </a:xfrm>
            <a:prstGeom prst="rect">
              <a:avLst/>
            </a:prstGeom>
          </p:spPr>
        </p:pic>
      </p:grpSp>
      <p:pic>
        <p:nvPicPr>
          <p:cNvPr id="26" name="Picture 25">
            <a:extLst>
              <a:ext uri="{FF2B5EF4-FFF2-40B4-BE49-F238E27FC236}">
                <a16:creationId xmlns:a16="http://schemas.microsoft.com/office/drawing/2014/main" id="{5BF18548-3C3F-63C1-430D-F29685B476A6}"/>
              </a:ext>
            </a:extLst>
          </p:cNvPr>
          <p:cNvPicPr>
            <a:picLocks noChangeAspect="1"/>
          </p:cNvPicPr>
          <p:nvPr/>
        </p:nvPicPr>
        <p:blipFill rotWithShape="1">
          <a:blip r:embed="rId8"/>
          <a:srcRect t="-99" r="45178" b="61054"/>
          <a:stretch/>
        </p:blipFill>
        <p:spPr>
          <a:xfrm flipH="1" flipV="1">
            <a:off x="0" y="5786846"/>
            <a:ext cx="6152606" cy="1071154"/>
          </a:xfrm>
          <a:prstGeom prst="rect">
            <a:avLst/>
          </a:prstGeom>
        </p:spPr>
      </p:pic>
      <p:pic>
        <p:nvPicPr>
          <p:cNvPr id="7" name="Picture 6"/>
          <p:cNvPicPr>
            <a:picLocks noChangeAspect="1"/>
          </p:cNvPicPr>
          <p:nvPr/>
        </p:nvPicPr>
        <p:blipFill rotWithShape="1">
          <a:blip r:embed="rId9"/>
          <a:srcRect l="-1" t="5265" r="55625" b="56009"/>
          <a:stretch/>
        </p:blipFill>
        <p:spPr>
          <a:xfrm>
            <a:off x="-104791" y="3879929"/>
            <a:ext cx="2628921" cy="859898"/>
          </a:xfrm>
          <a:prstGeom prst="rect">
            <a:avLst/>
          </a:prstGeom>
        </p:spPr>
      </p:pic>
      <p:pic>
        <p:nvPicPr>
          <p:cNvPr id="45" name="Picture 44">
            <a:extLst>
              <a:ext uri="{FF2B5EF4-FFF2-40B4-BE49-F238E27FC236}">
                <a16:creationId xmlns:a16="http://schemas.microsoft.com/office/drawing/2014/main" id="{5BF18548-3C3F-63C1-430D-F29685B476A6}"/>
              </a:ext>
            </a:extLst>
          </p:cNvPr>
          <p:cNvPicPr>
            <a:picLocks noChangeAspect="1"/>
          </p:cNvPicPr>
          <p:nvPr/>
        </p:nvPicPr>
        <p:blipFill rotWithShape="1">
          <a:blip r:embed="rId8"/>
          <a:srcRect t="-99" r="45178" b="61054"/>
          <a:stretch/>
        </p:blipFill>
        <p:spPr>
          <a:xfrm>
            <a:off x="6096000" y="-80015"/>
            <a:ext cx="6152606" cy="1071154"/>
          </a:xfrm>
          <a:prstGeom prst="rect">
            <a:avLst/>
          </a:prstGeom>
        </p:spPr>
      </p:pic>
      <p:pic>
        <p:nvPicPr>
          <p:cNvPr id="34" name="Picture 33"/>
          <p:cNvPicPr>
            <a:picLocks noChangeAspect="1"/>
          </p:cNvPicPr>
          <p:nvPr/>
        </p:nvPicPr>
        <p:blipFill rotWithShape="1">
          <a:blip r:embed="rId5">
            <a:extLst>
              <a:ext uri="{28A0092B-C50C-407E-A947-70E740481C1C}">
                <a14:useLocalDpi xmlns:a14="http://schemas.microsoft.com/office/drawing/2010/main" val="0"/>
              </a:ext>
            </a:extLst>
          </a:blip>
          <a:srcRect l="79989" t="-4511" r="-3982" b="37325"/>
          <a:stretch/>
        </p:blipFill>
        <p:spPr>
          <a:xfrm>
            <a:off x="5376344" y="935913"/>
            <a:ext cx="3125669" cy="4923162"/>
          </a:xfrm>
          <a:prstGeom prst="rect">
            <a:avLst/>
          </a:prstGeom>
        </p:spPr>
      </p:pic>
      <p:pic>
        <p:nvPicPr>
          <p:cNvPr id="33" name="Picture 32"/>
          <p:cNvPicPr>
            <a:picLocks noChangeAspect="1"/>
          </p:cNvPicPr>
          <p:nvPr/>
        </p:nvPicPr>
        <p:blipFill rotWithShape="1">
          <a:blip r:embed="rId5">
            <a:extLst>
              <a:ext uri="{28A0092B-C50C-407E-A947-70E740481C1C}">
                <a14:useLocalDpi xmlns:a14="http://schemas.microsoft.com/office/drawing/2010/main" val="0"/>
              </a:ext>
            </a:extLst>
          </a:blip>
          <a:srcRect l="19136" t="63296" r="1231" b="-5658"/>
          <a:stretch/>
        </p:blipFill>
        <p:spPr>
          <a:xfrm>
            <a:off x="-1260447" y="4541062"/>
            <a:ext cx="8711624" cy="2606886"/>
          </a:xfrm>
          <a:prstGeom prst="rect">
            <a:avLst/>
          </a:prstGeom>
        </p:spPr>
      </p:pic>
      <p:pic>
        <p:nvPicPr>
          <p:cNvPr id="49" name="Picture 48"/>
          <p:cNvPicPr>
            <a:picLocks noChangeAspect="1"/>
          </p:cNvPicPr>
          <p:nvPr/>
        </p:nvPicPr>
        <p:blipFill rotWithShape="1">
          <a:blip r:embed="rId10">
            <a:extLst>
              <a:ext uri="{28A0092B-C50C-407E-A947-70E740481C1C}">
                <a14:useLocalDpi xmlns:a14="http://schemas.microsoft.com/office/drawing/2010/main" val="0"/>
              </a:ext>
            </a:extLst>
          </a:blip>
          <a:srcRect l="34915" t="7838" r="23419" b="1995"/>
          <a:stretch/>
        </p:blipFill>
        <p:spPr>
          <a:xfrm>
            <a:off x="7384181" y="456838"/>
            <a:ext cx="5232490" cy="6369203"/>
          </a:xfrm>
          <a:prstGeom prst="rect">
            <a:avLst/>
          </a:prstGeom>
        </p:spPr>
      </p:pic>
      <p:pic>
        <p:nvPicPr>
          <p:cNvPr id="54" name="Picture 53"/>
          <p:cNvPicPr>
            <a:picLocks noChangeAspect="1"/>
          </p:cNvPicPr>
          <p:nvPr/>
        </p:nvPicPr>
        <p:blipFill>
          <a:blip r:embed="rId11"/>
          <a:stretch>
            <a:fillRect/>
          </a:stretch>
        </p:blipFill>
        <p:spPr>
          <a:xfrm>
            <a:off x="6886608" y="3825362"/>
            <a:ext cx="3000337" cy="1481648"/>
          </a:xfrm>
          <a:prstGeom prst="rect">
            <a:avLst/>
          </a:prstGeom>
        </p:spPr>
      </p:pic>
      <p:pic>
        <p:nvPicPr>
          <p:cNvPr id="58" name="Picture 57"/>
          <p:cNvPicPr>
            <a:picLocks noChangeAspect="1"/>
          </p:cNvPicPr>
          <p:nvPr/>
        </p:nvPicPr>
        <p:blipFill>
          <a:blip r:embed="rId12"/>
          <a:stretch>
            <a:fillRect/>
          </a:stretch>
        </p:blipFill>
        <p:spPr>
          <a:xfrm rot="21398766">
            <a:off x="2412049" y="13478"/>
            <a:ext cx="7744350" cy="4216819"/>
          </a:xfrm>
          <a:prstGeom prst="rect">
            <a:avLst/>
          </a:prstGeom>
        </p:spPr>
      </p:pic>
      <p:pic>
        <p:nvPicPr>
          <p:cNvPr id="19" name="TienVeHaNoi-VA_a2q">
            <a:hlinkClick r:id="" action="ppaction://media"/>
            <a:extLst>
              <a:ext uri="{FF2B5EF4-FFF2-40B4-BE49-F238E27FC236}">
                <a16:creationId xmlns:a16="http://schemas.microsoft.com/office/drawing/2014/main" id="{CEA78111-8846-CCD6-45DE-FB6DF38CFEF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57250" y="1330325"/>
            <a:ext cx="487362" cy="487363"/>
          </a:xfrm>
          <a:prstGeom prst="rect">
            <a:avLst/>
          </a:prstGeom>
        </p:spPr>
      </p:pic>
    </p:spTree>
    <p:extLst>
      <p:ext uri="{BB962C8B-B14F-4D97-AF65-F5344CB8AC3E}">
        <p14:creationId xmlns:p14="http://schemas.microsoft.com/office/powerpoint/2010/main" val="19975750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14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36640" r="1" b="17738"/>
          <a:stretch/>
        </p:blipFill>
        <p:spPr>
          <a:xfrm>
            <a:off x="-411876" y="211420"/>
            <a:ext cx="8406847" cy="6139647"/>
          </a:xfrm>
          <a:prstGeom prst="rect">
            <a:avLst/>
          </a:prstGeom>
        </p:spPr>
      </p:pic>
      <p:sp>
        <p:nvSpPr>
          <p:cNvPr id="8" name="TextBox 7">
            <a:extLst>
              <a:ext uri="{FF2B5EF4-FFF2-40B4-BE49-F238E27FC236}">
                <a16:creationId xmlns:a16="http://schemas.microsoft.com/office/drawing/2014/main" id="{B2417672-936B-0BAA-72DD-7DD424A9B381}"/>
              </a:ext>
            </a:extLst>
          </p:cNvPr>
          <p:cNvSpPr txBox="1"/>
          <p:nvPr/>
        </p:nvSpPr>
        <p:spPr>
          <a:xfrm rot="4796">
            <a:off x="-851970" y="172895"/>
            <a:ext cx="13895939" cy="1200329"/>
          </a:xfrm>
          <a:prstGeom prst="rect">
            <a:avLst/>
          </a:prstGeom>
          <a:noFill/>
          <a:ln>
            <a:noFill/>
          </a:ln>
        </p:spPr>
        <p:txBody>
          <a:bodyPr wrap="square" rtlCol="0">
            <a:spAutoFit/>
          </a:bodyPr>
          <a:lstStyle/>
          <a:p>
            <a:pPr algn="ctr"/>
            <a:r>
              <a:rPr lang="en-US" sz="7200" b="1" dirty="0">
                <a:latin typeface="#9Slide07 IcielLa Chic Pro Shad" panose="02000506090000020004" pitchFamily="2" charset="0"/>
              </a:rPr>
              <a:t>LỊCH SỬ RA ĐỜI VÀ Ý NGHĨA</a:t>
            </a:r>
            <a:endParaRPr lang="vi-VN" sz="7200" b="1" dirty="0">
              <a:latin typeface="#9Slide07 IcielLa Chic Pro Shad" panose="02000506090000020004" pitchFamily="2"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6587" r="28673" b="-1"/>
          <a:stretch/>
        </p:blipFill>
        <p:spPr>
          <a:xfrm>
            <a:off x="-1264869" y="1575469"/>
            <a:ext cx="9062494" cy="5961511"/>
          </a:xfrm>
          <a:prstGeom prst="rect">
            <a:avLst/>
          </a:prstGeom>
        </p:spPr>
      </p:pic>
      <p:pic>
        <p:nvPicPr>
          <p:cNvPr id="3" name="Picture 2"/>
          <p:cNvPicPr>
            <a:picLocks noChangeAspect="1"/>
          </p:cNvPicPr>
          <p:nvPr/>
        </p:nvPicPr>
        <p:blipFill>
          <a:blip r:embed="rId5"/>
          <a:stretch>
            <a:fillRect/>
          </a:stretch>
        </p:blipFill>
        <p:spPr>
          <a:xfrm>
            <a:off x="5893146" y="923848"/>
            <a:ext cx="7352413" cy="5090601"/>
          </a:xfrm>
          <a:prstGeom prst="rect">
            <a:avLst/>
          </a:prstGeom>
        </p:spPr>
      </p:pic>
      <p:grpSp>
        <p:nvGrpSpPr>
          <p:cNvPr id="4" name="Group 3"/>
          <p:cNvGrpSpPr/>
          <p:nvPr/>
        </p:nvGrpSpPr>
        <p:grpSpPr>
          <a:xfrm>
            <a:off x="7057823" y="4510857"/>
            <a:ext cx="5497698" cy="3007185"/>
            <a:chOff x="7072072" y="4699189"/>
            <a:chExt cx="5497698" cy="3007185"/>
          </a:xfrm>
        </p:grpSpPr>
        <p:pic>
          <p:nvPicPr>
            <p:cNvPr id="17" name="Picture 16" descr="A picture containing text&#10;&#10;Description automatically generated">
              <a:extLst>
                <a:ext uri="{FF2B5EF4-FFF2-40B4-BE49-F238E27FC236}">
                  <a16:creationId xmlns:a16="http://schemas.microsoft.com/office/drawing/2014/main" id="{85EE763E-081A-43BA-A1E9-922B1F207E36}"/>
                </a:ext>
              </a:extLst>
            </p:cNvPr>
            <p:cNvPicPr>
              <a:picLocks noChangeAspect="1"/>
            </p:cNvPicPr>
            <p:nvPr/>
          </p:nvPicPr>
          <p:blipFill>
            <a:blip r:embed="rId6">
              <a:duotone>
                <a:prstClr val="black"/>
                <a:schemeClr val="accent4">
                  <a:tint val="45000"/>
                  <a:satMod val="400000"/>
                </a:schemeClr>
              </a:duotone>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tretch>
              <a:fillRect/>
            </a:stretch>
          </p:blipFill>
          <p:spPr>
            <a:xfrm rot="771498">
              <a:off x="7072072" y="4699189"/>
              <a:ext cx="5497698" cy="3007185"/>
            </a:xfrm>
            <a:prstGeom prst="rect">
              <a:avLst/>
            </a:prstGeom>
          </p:spPr>
        </p:pic>
        <p:sp>
          <p:nvSpPr>
            <p:cNvPr id="16" name="TextBox 12">
              <a:extLst>
                <a:ext uri="{FF2B5EF4-FFF2-40B4-BE49-F238E27FC236}">
                  <a16:creationId xmlns:a16="http://schemas.microsoft.com/office/drawing/2014/main" id="{21C06E5D-D154-8AE9-7EFB-191ADB752BA8}"/>
                </a:ext>
              </a:extLst>
            </p:cNvPr>
            <p:cNvSpPr txBox="1"/>
            <p:nvPr/>
          </p:nvSpPr>
          <p:spPr>
            <a:xfrm>
              <a:off x="7520614" y="5251913"/>
              <a:ext cx="4125977" cy="1631216"/>
            </a:xfrm>
            <a:prstGeom prst="rect">
              <a:avLst/>
            </a:prstGeom>
            <a:noFill/>
          </p:spPr>
          <p:txBody>
            <a:bodyPr wrap="square" rtlCol="0">
              <a:spAutoFit/>
            </a:bodyPr>
            <a:lstStyle/>
            <a:p>
              <a:pPr algn="ctr"/>
              <a:r>
                <a:rPr lang="en-US" sz="5000" dirty="0">
                  <a:ln w="0"/>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Ngày </a:t>
              </a:r>
              <a:r>
                <a:rPr lang="en-US" sz="5000" dirty="0" err="1">
                  <a:ln w="0"/>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Giải</a:t>
              </a:r>
              <a:r>
                <a:rPr lang="en-US" sz="5000" dirty="0">
                  <a:ln w="0"/>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a:t>
              </a:r>
              <a:r>
                <a:rPr lang="en-US" sz="5000" dirty="0" err="1">
                  <a:ln w="0"/>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phóng</a:t>
              </a:r>
              <a:r>
                <a:rPr lang="en-US" sz="5000" dirty="0">
                  <a:ln w="0"/>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a:t>
              </a:r>
              <a:r>
                <a:rPr lang="en-US" sz="5000" dirty="0" err="1">
                  <a:ln w="0"/>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miền</a:t>
              </a:r>
              <a:r>
                <a:rPr lang="en-US" sz="5000" dirty="0">
                  <a:ln w="0"/>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Nam</a:t>
              </a:r>
            </a:p>
          </p:txBody>
        </p:sp>
      </p:grpSp>
    </p:spTree>
    <p:extLst>
      <p:ext uri="{BB962C8B-B14F-4D97-AF65-F5344CB8AC3E}">
        <p14:creationId xmlns:p14="http://schemas.microsoft.com/office/powerpoint/2010/main" val="34456066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1750423" y="313509"/>
            <a:ext cx="10441577" cy="10467619"/>
          </a:xfrm>
          <a:prstGeom prst="rect">
            <a:avLst/>
          </a:prstGeom>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l="11039" t="6233" r="39481" b="1184"/>
          <a:stretch/>
        </p:blipFill>
        <p:spPr>
          <a:xfrm>
            <a:off x="-284749" y="618917"/>
            <a:ext cx="5927904" cy="6239083"/>
          </a:xfrm>
          <a:prstGeom prst="rect">
            <a:avLst/>
          </a:prstGeom>
        </p:spPr>
      </p:pic>
      <p:grpSp>
        <p:nvGrpSpPr>
          <p:cNvPr id="5" name="Group 4">
            <a:extLst>
              <a:ext uri="{FF2B5EF4-FFF2-40B4-BE49-F238E27FC236}">
                <a16:creationId xmlns:a16="http://schemas.microsoft.com/office/drawing/2014/main" id="{A6C744FA-0701-494A-8413-E8C2DA872FFC}"/>
              </a:ext>
            </a:extLst>
          </p:cNvPr>
          <p:cNvGrpSpPr/>
          <p:nvPr/>
        </p:nvGrpSpPr>
        <p:grpSpPr>
          <a:xfrm>
            <a:off x="5029201" y="905419"/>
            <a:ext cx="6821714" cy="3131004"/>
            <a:chOff x="2032370" y="894240"/>
            <a:chExt cx="5244320" cy="3671603"/>
          </a:xfrm>
        </p:grpSpPr>
        <p:sp>
          <p:nvSpPr>
            <p:cNvPr id="6" name="Speech Bubble: Rectangle with Corners Rounded 38">
              <a:extLst>
                <a:ext uri="{FF2B5EF4-FFF2-40B4-BE49-F238E27FC236}">
                  <a16:creationId xmlns:a16="http://schemas.microsoft.com/office/drawing/2014/main" id="{DD653E05-D592-DF3C-C8D4-CAB0FDF7F78D}"/>
                </a:ext>
              </a:extLst>
            </p:cNvPr>
            <p:cNvSpPr/>
            <p:nvPr/>
          </p:nvSpPr>
          <p:spPr>
            <a:xfrm>
              <a:off x="2032370" y="894240"/>
              <a:ext cx="5244320" cy="3671603"/>
            </a:xfrm>
            <a:prstGeom prst="wedgeRoundRectCallout">
              <a:avLst>
                <a:gd name="adj1" fmla="val -57893"/>
                <a:gd name="adj2" fmla="val 4822"/>
                <a:gd name="adj3" fmla="val 16667"/>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accent6">
                    <a:lumMod val="50000"/>
                  </a:schemeClr>
                </a:solidFill>
              </a:endParaRPr>
            </a:p>
          </p:txBody>
        </p:sp>
        <p:sp>
          <p:nvSpPr>
            <p:cNvPr id="7" name="TextBox 6">
              <a:extLst>
                <a:ext uri="{FF2B5EF4-FFF2-40B4-BE49-F238E27FC236}">
                  <a16:creationId xmlns:a16="http://schemas.microsoft.com/office/drawing/2014/main" id="{F5A1A7D1-159F-9019-0FEF-22364C072F9C}"/>
                </a:ext>
              </a:extLst>
            </p:cNvPr>
            <p:cNvSpPr txBox="1"/>
            <p:nvPr/>
          </p:nvSpPr>
          <p:spPr>
            <a:xfrm>
              <a:off x="2191001" y="894240"/>
              <a:ext cx="4927058" cy="3464805"/>
            </a:xfrm>
            <a:prstGeom prst="rect">
              <a:avLst/>
            </a:prstGeom>
            <a:noFill/>
          </p:spPr>
          <p:txBody>
            <a:bodyPr wrap="square" rtlCol="0">
              <a:spAutoFit/>
            </a:bodyPr>
            <a:lstStyle/>
            <a:p>
              <a:pPr algn="just"/>
              <a:r>
                <a:rPr lang="en-US" sz="6200" dirty="0">
                  <a:solidFill>
                    <a:schemeClr val="accent6">
                      <a:lumMod val="50000"/>
                    </a:schemeClr>
                  </a:solidFill>
                </a:rPr>
                <a:t> Các </a:t>
              </a:r>
              <a:r>
                <a:rPr lang="en-US" sz="6200" dirty="0" err="1">
                  <a:solidFill>
                    <a:schemeClr val="accent6">
                      <a:lumMod val="50000"/>
                    </a:schemeClr>
                  </a:solidFill>
                </a:rPr>
                <a:t>bạn</a:t>
              </a:r>
              <a:r>
                <a:rPr lang="en-US" sz="6200" dirty="0">
                  <a:solidFill>
                    <a:schemeClr val="accent6">
                      <a:lumMod val="50000"/>
                    </a:schemeClr>
                  </a:solidFill>
                </a:rPr>
                <a:t> </a:t>
              </a:r>
              <a:r>
                <a:rPr lang="en-US" sz="6200" dirty="0" err="1">
                  <a:solidFill>
                    <a:schemeClr val="accent6">
                      <a:lumMod val="50000"/>
                    </a:schemeClr>
                  </a:solidFill>
                </a:rPr>
                <a:t>có</a:t>
              </a:r>
              <a:r>
                <a:rPr lang="en-US" sz="6200" dirty="0">
                  <a:solidFill>
                    <a:schemeClr val="accent6">
                      <a:lumMod val="50000"/>
                    </a:schemeClr>
                  </a:solidFill>
                </a:rPr>
                <a:t> </a:t>
              </a:r>
              <a:r>
                <a:rPr lang="en-US" sz="6200" dirty="0" err="1">
                  <a:solidFill>
                    <a:schemeClr val="accent6">
                      <a:lumMod val="50000"/>
                    </a:schemeClr>
                  </a:solidFill>
                </a:rPr>
                <a:t>cảm</a:t>
              </a:r>
              <a:r>
                <a:rPr lang="en-US" sz="6200" dirty="0">
                  <a:solidFill>
                    <a:schemeClr val="accent6">
                      <a:lumMod val="50000"/>
                    </a:schemeClr>
                  </a:solidFill>
                </a:rPr>
                <a:t> </a:t>
              </a:r>
              <a:r>
                <a:rPr lang="en-US" sz="6200" dirty="0" err="1">
                  <a:solidFill>
                    <a:schemeClr val="accent6">
                      <a:lumMod val="50000"/>
                    </a:schemeClr>
                  </a:solidFill>
                </a:rPr>
                <a:t>nghĩ</a:t>
              </a:r>
              <a:r>
                <a:rPr lang="en-US" sz="6200" dirty="0">
                  <a:solidFill>
                    <a:schemeClr val="accent6">
                      <a:lumMod val="50000"/>
                    </a:schemeClr>
                  </a:solidFill>
                </a:rPr>
                <a:t> </a:t>
              </a:r>
              <a:r>
                <a:rPr lang="en-US" sz="6200" dirty="0" err="1">
                  <a:solidFill>
                    <a:schemeClr val="accent6">
                      <a:lumMod val="50000"/>
                    </a:schemeClr>
                  </a:solidFill>
                </a:rPr>
                <a:t>gì</a:t>
              </a:r>
              <a:r>
                <a:rPr lang="en-US" sz="6200" dirty="0">
                  <a:solidFill>
                    <a:schemeClr val="accent6">
                      <a:lumMod val="50000"/>
                    </a:schemeClr>
                  </a:solidFill>
                </a:rPr>
                <a:t> </a:t>
              </a:r>
              <a:r>
                <a:rPr lang="en-US" sz="6200" dirty="0" err="1">
                  <a:solidFill>
                    <a:schemeClr val="accent6">
                      <a:lumMod val="50000"/>
                    </a:schemeClr>
                  </a:solidFill>
                </a:rPr>
                <a:t>sau</a:t>
              </a:r>
              <a:r>
                <a:rPr lang="en-US" sz="6200" dirty="0">
                  <a:solidFill>
                    <a:schemeClr val="accent6">
                      <a:lumMod val="50000"/>
                    </a:schemeClr>
                  </a:solidFill>
                </a:rPr>
                <a:t> </a:t>
              </a:r>
              <a:r>
                <a:rPr lang="en-US" sz="6200" dirty="0" err="1">
                  <a:solidFill>
                    <a:schemeClr val="accent6">
                      <a:lumMod val="50000"/>
                    </a:schemeClr>
                  </a:solidFill>
                </a:rPr>
                <a:t>khi</a:t>
              </a:r>
              <a:r>
                <a:rPr lang="en-US" sz="6200" dirty="0">
                  <a:solidFill>
                    <a:schemeClr val="accent6">
                      <a:lumMod val="50000"/>
                    </a:schemeClr>
                  </a:solidFill>
                </a:rPr>
                <a:t> </a:t>
              </a:r>
              <a:r>
                <a:rPr lang="en-US" sz="6200" dirty="0" err="1">
                  <a:solidFill>
                    <a:schemeClr val="accent6">
                      <a:lumMod val="50000"/>
                    </a:schemeClr>
                  </a:solidFill>
                </a:rPr>
                <a:t>xem</a:t>
              </a:r>
              <a:r>
                <a:rPr lang="en-US" sz="6200" dirty="0">
                  <a:solidFill>
                    <a:schemeClr val="accent6">
                      <a:lumMod val="50000"/>
                    </a:schemeClr>
                  </a:solidFill>
                </a:rPr>
                <a:t> </a:t>
              </a:r>
              <a:r>
                <a:rPr lang="en-US" sz="6200" dirty="0" err="1">
                  <a:solidFill>
                    <a:schemeClr val="accent6">
                      <a:lumMod val="50000"/>
                    </a:schemeClr>
                  </a:solidFill>
                </a:rPr>
                <a:t>đoạn</a:t>
              </a:r>
              <a:r>
                <a:rPr lang="en-US" sz="6200" dirty="0">
                  <a:solidFill>
                    <a:schemeClr val="accent6">
                      <a:lumMod val="50000"/>
                    </a:schemeClr>
                  </a:solidFill>
                </a:rPr>
                <a:t> video </a:t>
              </a:r>
              <a:r>
                <a:rPr lang="en-US" sz="6200" dirty="0" err="1">
                  <a:solidFill>
                    <a:schemeClr val="accent6">
                      <a:lumMod val="50000"/>
                    </a:schemeClr>
                  </a:solidFill>
                </a:rPr>
                <a:t>trên</a:t>
              </a:r>
              <a:r>
                <a:rPr lang="en-US" sz="6200" dirty="0">
                  <a:solidFill>
                    <a:schemeClr val="accent6">
                      <a:lumMod val="50000"/>
                    </a:schemeClr>
                  </a:solidFill>
                </a:rPr>
                <a:t>?</a:t>
              </a:r>
              <a:endParaRPr lang="vi-VN" sz="6200" dirty="0">
                <a:solidFill>
                  <a:schemeClr val="accent6">
                    <a:lumMod val="50000"/>
                  </a:schemeClr>
                </a:solidFill>
              </a:endParaRPr>
            </a:p>
          </p:txBody>
        </p:sp>
      </p:grpSp>
    </p:spTree>
    <p:extLst>
      <p:ext uri="{BB962C8B-B14F-4D97-AF65-F5344CB8AC3E}">
        <p14:creationId xmlns:p14="http://schemas.microsoft.com/office/powerpoint/2010/main" val="34676576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1" t="29408" r="75005" b="26162"/>
          <a:stretch/>
        </p:blipFill>
        <p:spPr>
          <a:xfrm>
            <a:off x="308222" y="1994905"/>
            <a:ext cx="4887707" cy="4887047"/>
          </a:xfrm>
          <a:prstGeom prst="rect">
            <a:avLst/>
          </a:prstGeom>
        </p:spPr>
      </p:pic>
      <p:sp>
        <p:nvSpPr>
          <p:cNvPr id="4" name="Rectangle: Rounded Corners 3">
            <a:extLst>
              <a:ext uri="{FF2B5EF4-FFF2-40B4-BE49-F238E27FC236}">
                <a16:creationId xmlns:a16="http://schemas.microsoft.com/office/drawing/2014/main" id="{FACAB4A5-C1B0-4D7D-9ECB-1F4D29399E52}"/>
              </a:ext>
            </a:extLst>
          </p:cNvPr>
          <p:cNvSpPr/>
          <p:nvPr/>
        </p:nvSpPr>
        <p:spPr>
          <a:xfrm>
            <a:off x="162041" y="98623"/>
            <a:ext cx="12029959" cy="2461698"/>
          </a:xfrm>
          <a:prstGeom prst="roundRect">
            <a:avLst>
              <a:gd name="adj" fmla="val 50000"/>
            </a:avLst>
          </a:prstGeom>
          <a:solidFill>
            <a:srgbClr val="CC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i="1" dirty="0">
                <a:solidFill>
                  <a:srgbClr val="3DA124"/>
                </a:solidFill>
              </a:rPr>
              <a:t>Trong </a:t>
            </a:r>
            <a:r>
              <a:rPr lang="en-US" sz="4500" b="1" i="1" dirty="0" err="1">
                <a:solidFill>
                  <a:srgbClr val="3DA124"/>
                </a:solidFill>
              </a:rPr>
              <a:t>thời</a:t>
            </a:r>
            <a:r>
              <a:rPr lang="en-US" sz="4500" b="1" i="1" dirty="0">
                <a:solidFill>
                  <a:srgbClr val="3DA124"/>
                </a:solidFill>
              </a:rPr>
              <a:t> </a:t>
            </a:r>
            <a:r>
              <a:rPr lang="en-US" sz="4500" b="1" i="1" dirty="0" err="1">
                <a:solidFill>
                  <a:srgbClr val="3DA124"/>
                </a:solidFill>
              </a:rPr>
              <a:t>điểm</a:t>
            </a:r>
            <a:r>
              <a:rPr lang="en-US" sz="4500" b="1" i="1" dirty="0">
                <a:solidFill>
                  <a:srgbClr val="3DA124"/>
                </a:solidFill>
              </a:rPr>
              <a:t> </a:t>
            </a:r>
            <a:r>
              <a:rPr lang="en-US" sz="4500" b="1" i="1" dirty="0" err="1">
                <a:solidFill>
                  <a:srgbClr val="3DA124"/>
                </a:solidFill>
              </a:rPr>
              <a:t>này</a:t>
            </a:r>
            <a:r>
              <a:rPr lang="en-US" sz="4500" b="1" i="1" dirty="0">
                <a:solidFill>
                  <a:srgbClr val="3DA124"/>
                </a:solidFill>
              </a:rPr>
              <a:t>, </a:t>
            </a:r>
            <a:r>
              <a:rPr lang="en-US" sz="4500" b="1" i="1" dirty="0" err="1">
                <a:solidFill>
                  <a:srgbClr val="3DA124"/>
                </a:solidFill>
              </a:rPr>
              <a:t>lá</a:t>
            </a:r>
            <a:r>
              <a:rPr lang="en-US" sz="4500" b="1" i="1" dirty="0">
                <a:solidFill>
                  <a:srgbClr val="3DA124"/>
                </a:solidFill>
              </a:rPr>
              <a:t> </a:t>
            </a:r>
            <a:r>
              <a:rPr lang="en-US" sz="4500" b="1" i="1" dirty="0" err="1">
                <a:solidFill>
                  <a:srgbClr val="3DA124"/>
                </a:solidFill>
              </a:rPr>
              <a:t>cờ</a:t>
            </a:r>
            <a:r>
              <a:rPr lang="en-US" sz="4500" b="1" i="1" dirty="0">
                <a:solidFill>
                  <a:srgbClr val="3DA124"/>
                </a:solidFill>
              </a:rPr>
              <a:t> </a:t>
            </a:r>
            <a:r>
              <a:rPr lang="en-US" sz="4500" b="1" i="1" dirty="0" err="1">
                <a:solidFill>
                  <a:srgbClr val="3DA124"/>
                </a:solidFill>
              </a:rPr>
              <a:t>Việt</a:t>
            </a:r>
            <a:r>
              <a:rPr lang="en-US" sz="4500" b="1" i="1" dirty="0">
                <a:solidFill>
                  <a:srgbClr val="3DA124"/>
                </a:solidFill>
              </a:rPr>
              <a:t> Nam </a:t>
            </a:r>
            <a:r>
              <a:rPr lang="en-US" sz="4500" b="1" i="1" dirty="0" err="1">
                <a:solidFill>
                  <a:srgbClr val="3DA124"/>
                </a:solidFill>
              </a:rPr>
              <a:t>không</a:t>
            </a:r>
            <a:r>
              <a:rPr lang="en-US" sz="4500" b="1" i="1" dirty="0">
                <a:solidFill>
                  <a:srgbClr val="3DA124"/>
                </a:solidFill>
              </a:rPr>
              <a:t> </a:t>
            </a:r>
            <a:r>
              <a:rPr lang="en-US" sz="4500" b="1" i="1" dirty="0" err="1">
                <a:solidFill>
                  <a:srgbClr val="3DA124"/>
                </a:solidFill>
              </a:rPr>
              <a:t>phải</a:t>
            </a:r>
            <a:r>
              <a:rPr lang="en-US" sz="4500" b="1" i="1" dirty="0">
                <a:solidFill>
                  <a:srgbClr val="3DA124"/>
                </a:solidFill>
              </a:rPr>
              <a:t> </a:t>
            </a:r>
            <a:r>
              <a:rPr lang="en-US" sz="4500" b="1" i="1" dirty="0" err="1">
                <a:solidFill>
                  <a:srgbClr val="3DA124"/>
                </a:solidFill>
              </a:rPr>
              <a:t>là</a:t>
            </a:r>
            <a:r>
              <a:rPr lang="en-US" sz="4500" b="1" i="1" dirty="0">
                <a:solidFill>
                  <a:srgbClr val="3DA124"/>
                </a:solidFill>
              </a:rPr>
              <a:t> </a:t>
            </a:r>
            <a:r>
              <a:rPr lang="en-US" sz="4500" b="1" i="1" dirty="0" err="1">
                <a:solidFill>
                  <a:srgbClr val="3DA124"/>
                </a:solidFill>
              </a:rPr>
              <a:t>cờ</a:t>
            </a:r>
            <a:r>
              <a:rPr lang="en-US" sz="4500" b="1" i="1" dirty="0">
                <a:solidFill>
                  <a:srgbClr val="3DA124"/>
                </a:solidFill>
              </a:rPr>
              <a:t> </a:t>
            </a:r>
            <a:r>
              <a:rPr lang="en-US" sz="4500" b="1" i="1" dirty="0" err="1">
                <a:solidFill>
                  <a:srgbClr val="3DA124"/>
                </a:solidFill>
              </a:rPr>
              <a:t>đỏ</a:t>
            </a:r>
            <a:r>
              <a:rPr lang="en-US" sz="4500" b="1" i="1" dirty="0">
                <a:solidFill>
                  <a:srgbClr val="3DA124"/>
                </a:solidFill>
              </a:rPr>
              <a:t> </a:t>
            </a:r>
            <a:r>
              <a:rPr lang="en-US" sz="4500" b="1" i="1" dirty="0" err="1">
                <a:solidFill>
                  <a:srgbClr val="3DA124"/>
                </a:solidFill>
              </a:rPr>
              <a:t>sao</a:t>
            </a:r>
            <a:r>
              <a:rPr lang="en-US" sz="4500" b="1" i="1" dirty="0">
                <a:solidFill>
                  <a:srgbClr val="3DA124"/>
                </a:solidFill>
              </a:rPr>
              <a:t> </a:t>
            </a:r>
            <a:r>
              <a:rPr lang="en-US" sz="4500" b="1" i="1" dirty="0" err="1">
                <a:solidFill>
                  <a:srgbClr val="3DA124"/>
                </a:solidFill>
              </a:rPr>
              <a:t>vàng</a:t>
            </a:r>
            <a:r>
              <a:rPr lang="en-US" sz="4500" b="1" i="1" dirty="0">
                <a:solidFill>
                  <a:srgbClr val="3DA124"/>
                </a:solidFill>
              </a:rPr>
              <a:t> </a:t>
            </a:r>
            <a:r>
              <a:rPr lang="en-US" sz="4500" b="1" i="1" dirty="0" err="1">
                <a:solidFill>
                  <a:srgbClr val="3DA124"/>
                </a:solidFill>
              </a:rPr>
              <a:t>mà</a:t>
            </a:r>
            <a:r>
              <a:rPr lang="en-US" sz="4500" b="1" i="1" dirty="0">
                <a:solidFill>
                  <a:srgbClr val="3DA124"/>
                </a:solidFill>
              </a:rPr>
              <a:t> </a:t>
            </a:r>
            <a:r>
              <a:rPr lang="en-US" sz="4500" b="1" i="1" dirty="0" err="1">
                <a:solidFill>
                  <a:srgbClr val="3DA124"/>
                </a:solidFill>
              </a:rPr>
              <a:t>là</a:t>
            </a:r>
            <a:r>
              <a:rPr lang="en-US" sz="4500" b="1" i="1" dirty="0">
                <a:solidFill>
                  <a:srgbClr val="3DA124"/>
                </a:solidFill>
              </a:rPr>
              <a:t> </a:t>
            </a:r>
            <a:r>
              <a:rPr lang="en-US" sz="4500" b="1" i="1" dirty="0" err="1">
                <a:solidFill>
                  <a:srgbClr val="3DA124"/>
                </a:solidFill>
              </a:rPr>
              <a:t>nửa</a:t>
            </a:r>
            <a:r>
              <a:rPr lang="en-US" sz="4500" b="1" i="1" dirty="0">
                <a:solidFill>
                  <a:srgbClr val="3DA124"/>
                </a:solidFill>
              </a:rPr>
              <a:t> </a:t>
            </a:r>
            <a:r>
              <a:rPr lang="en-US" sz="4500" b="1" i="1" dirty="0" err="1">
                <a:solidFill>
                  <a:srgbClr val="3DA124"/>
                </a:solidFill>
              </a:rPr>
              <a:t>đỏ</a:t>
            </a:r>
            <a:r>
              <a:rPr lang="en-US" sz="4500" b="1" i="1" dirty="0">
                <a:solidFill>
                  <a:srgbClr val="3DA124"/>
                </a:solidFill>
              </a:rPr>
              <a:t> </a:t>
            </a:r>
            <a:r>
              <a:rPr lang="en-US" sz="4500" b="1" i="1" dirty="0" err="1">
                <a:solidFill>
                  <a:srgbClr val="3DA124"/>
                </a:solidFill>
              </a:rPr>
              <a:t>nửa</a:t>
            </a:r>
            <a:r>
              <a:rPr lang="en-US" sz="4500" b="1" i="1" dirty="0">
                <a:solidFill>
                  <a:srgbClr val="3DA124"/>
                </a:solidFill>
              </a:rPr>
              <a:t> </a:t>
            </a:r>
            <a:r>
              <a:rPr lang="en-US" sz="4500" b="1" i="1" dirty="0" err="1">
                <a:solidFill>
                  <a:srgbClr val="3DA124"/>
                </a:solidFill>
              </a:rPr>
              <a:t>xanh</a:t>
            </a:r>
            <a:r>
              <a:rPr lang="en-US" sz="4500" b="1" i="1" dirty="0">
                <a:solidFill>
                  <a:srgbClr val="3DA124"/>
                </a:solidFill>
              </a:rPr>
              <a:t> </a:t>
            </a:r>
            <a:r>
              <a:rPr lang="en-US" sz="4500" b="1" i="1" dirty="0" err="1">
                <a:solidFill>
                  <a:srgbClr val="3DA124"/>
                </a:solidFill>
              </a:rPr>
              <a:t>dương</a:t>
            </a:r>
            <a:r>
              <a:rPr lang="en-US" sz="4500" b="1" i="1" dirty="0">
                <a:solidFill>
                  <a:srgbClr val="3DA124"/>
                </a:solidFill>
              </a:rPr>
              <a:t>, </a:t>
            </a:r>
            <a:r>
              <a:rPr lang="en-US" sz="4500" b="1" i="1" dirty="0" err="1">
                <a:solidFill>
                  <a:srgbClr val="3DA124"/>
                </a:solidFill>
              </a:rPr>
              <a:t>các</a:t>
            </a:r>
            <a:r>
              <a:rPr lang="en-US" sz="4500" b="1" i="1" dirty="0">
                <a:solidFill>
                  <a:srgbClr val="3DA124"/>
                </a:solidFill>
              </a:rPr>
              <a:t> </a:t>
            </a:r>
            <a:r>
              <a:rPr lang="en-US" sz="4500" b="1" i="1" dirty="0" err="1">
                <a:solidFill>
                  <a:srgbClr val="3DA124"/>
                </a:solidFill>
              </a:rPr>
              <a:t>bạn</a:t>
            </a:r>
            <a:r>
              <a:rPr lang="en-US" sz="4500" b="1" i="1" dirty="0">
                <a:solidFill>
                  <a:srgbClr val="3DA124"/>
                </a:solidFill>
              </a:rPr>
              <a:t> </a:t>
            </a:r>
            <a:r>
              <a:rPr lang="en-US" sz="4500" b="1" i="1" dirty="0" err="1">
                <a:solidFill>
                  <a:srgbClr val="3DA124"/>
                </a:solidFill>
              </a:rPr>
              <a:t>có</a:t>
            </a:r>
            <a:r>
              <a:rPr lang="en-US" sz="4500" b="1" i="1" dirty="0">
                <a:solidFill>
                  <a:srgbClr val="3DA124"/>
                </a:solidFill>
              </a:rPr>
              <a:t> </a:t>
            </a:r>
            <a:r>
              <a:rPr lang="en-US" sz="4500" b="1" i="1" dirty="0" err="1">
                <a:solidFill>
                  <a:srgbClr val="3DA124"/>
                </a:solidFill>
              </a:rPr>
              <a:t>biết</a:t>
            </a:r>
            <a:r>
              <a:rPr lang="en-US" sz="4500" b="1" i="1" dirty="0">
                <a:solidFill>
                  <a:srgbClr val="3DA124"/>
                </a:solidFill>
              </a:rPr>
              <a:t> </a:t>
            </a:r>
            <a:r>
              <a:rPr lang="en-US" sz="4500" b="1" i="1" dirty="0" err="1">
                <a:solidFill>
                  <a:srgbClr val="3DA124"/>
                </a:solidFill>
              </a:rPr>
              <a:t>gì</a:t>
            </a:r>
            <a:r>
              <a:rPr lang="en-US" sz="4500" b="1" i="1" dirty="0">
                <a:solidFill>
                  <a:srgbClr val="3DA124"/>
                </a:solidFill>
              </a:rPr>
              <a:t> về </a:t>
            </a:r>
            <a:r>
              <a:rPr lang="en-US" sz="4500" b="1" i="1" dirty="0" err="1">
                <a:solidFill>
                  <a:srgbClr val="3DA124"/>
                </a:solidFill>
              </a:rPr>
              <a:t>lá</a:t>
            </a:r>
            <a:r>
              <a:rPr lang="en-US" sz="4500" b="1" i="1" dirty="0">
                <a:solidFill>
                  <a:srgbClr val="3DA124"/>
                </a:solidFill>
              </a:rPr>
              <a:t> </a:t>
            </a:r>
            <a:r>
              <a:rPr lang="en-US" sz="4500" b="1" i="1" dirty="0" err="1">
                <a:solidFill>
                  <a:srgbClr val="3DA124"/>
                </a:solidFill>
              </a:rPr>
              <a:t>cờ</a:t>
            </a:r>
            <a:r>
              <a:rPr lang="en-US" sz="4500" b="1" i="1" dirty="0">
                <a:solidFill>
                  <a:srgbClr val="3DA124"/>
                </a:solidFill>
              </a:rPr>
              <a:t> </a:t>
            </a:r>
            <a:r>
              <a:rPr lang="en-US" sz="4500" b="1" i="1" dirty="0" err="1">
                <a:solidFill>
                  <a:srgbClr val="3DA124"/>
                </a:solidFill>
              </a:rPr>
              <a:t>này</a:t>
            </a:r>
            <a:r>
              <a:rPr lang="en-US" sz="4500" b="1" i="1" dirty="0">
                <a:solidFill>
                  <a:srgbClr val="3DA124"/>
                </a:solidFill>
              </a:rPr>
              <a:t> </a:t>
            </a:r>
            <a:r>
              <a:rPr lang="en-US" sz="4500" b="1" i="1" dirty="0" err="1">
                <a:solidFill>
                  <a:srgbClr val="3DA124"/>
                </a:solidFill>
              </a:rPr>
              <a:t>không</a:t>
            </a:r>
            <a:r>
              <a:rPr lang="en-US" sz="4500" b="1" i="1" dirty="0">
                <a:solidFill>
                  <a:srgbClr val="3DA124"/>
                </a:solidFill>
              </a:rPr>
              <a:t>?</a:t>
            </a: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21001" b="24218"/>
          <a:stretch/>
        </p:blipFill>
        <p:spPr>
          <a:xfrm>
            <a:off x="5634779" y="2901255"/>
            <a:ext cx="5547026" cy="38378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2931540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DB482B-AED1-4FFD-971A-2D7C34CB31C6}"/>
              </a:ext>
            </a:extLst>
          </p:cNvPr>
          <p:cNvPicPr>
            <a:picLocks noChangeAspect="1"/>
          </p:cNvPicPr>
          <p:nvPr/>
        </p:nvPicPr>
        <p:blipFill>
          <a:blip r:embed="rId2"/>
          <a:stretch>
            <a:fillRect/>
          </a:stretch>
        </p:blipFill>
        <p:spPr>
          <a:xfrm>
            <a:off x="0" y="-50989"/>
            <a:ext cx="12700000" cy="7086789"/>
          </a:xfrm>
          <a:prstGeom prst="rect">
            <a:avLst/>
          </a:prstGeom>
        </p:spPr>
      </p:pic>
      <p:pic>
        <p:nvPicPr>
          <p:cNvPr id="13" name="Picture 12">
            <a:extLst>
              <a:ext uri="{FF2B5EF4-FFF2-40B4-BE49-F238E27FC236}">
                <a16:creationId xmlns:a16="http://schemas.microsoft.com/office/drawing/2014/main" id="{BF09124A-C818-6A99-FC39-8B05D4EFF33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3504" t="46524" r="72496" b="5573"/>
          <a:stretch/>
        </p:blipFill>
        <p:spPr>
          <a:xfrm flipH="1">
            <a:off x="-1889434" y="-396620"/>
            <a:ext cx="8667081" cy="5695067"/>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078845" y="937443"/>
            <a:ext cx="1205293" cy="1371600"/>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943488" y="1020000"/>
            <a:ext cx="868930" cy="988825"/>
          </a:xfrm>
          <a:prstGeom prst="rect">
            <a:avLst/>
          </a:prstGeom>
        </p:spPr>
      </p:pic>
      <p:pic>
        <p:nvPicPr>
          <p:cNvPr id="9" name="Picture 9"/>
          <p:cNvPicPr>
            <a:picLocks noChangeAspect="1"/>
          </p:cNvPicPr>
          <p:nvPr/>
        </p:nvPicPr>
        <p:blipFill>
          <a:blip r:embed="rId7"/>
          <a:srcRect/>
          <a:stretch>
            <a:fillRect/>
          </a:stretch>
        </p:blipFill>
        <p:spPr>
          <a:xfrm>
            <a:off x="470018" y="2658470"/>
            <a:ext cx="5520047" cy="4190678"/>
          </a:xfrm>
          <a:prstGeom prst="rect">
            <a:avLst/>
          </a:prstGeom>
        </p:spPr>
      </p:pic>
      <p:pic>
        <p:nvPicPr>
          <p:cNvPr id="23" name="Picture 22">
            <a:extLst>
              <a:ext uri="{FF2B5EF4-FFF2-40B4-BE49-F238E27FC236}">
                <a16:creationId xmlns:a16="http://schemas.microsoft.com/office/drawing/2014/main" id="{E4A09CC3-3EEC-E1FE-DBD4-4D7F369ED322}"/>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165192" y="6094147"/>
            <a:ext cx="609653" cy="609653"/>
          </a:xfrm>
          <a:prstGeom prst="rect">
            <a:avLst/>
          </a:prstGeom>
        </p:spPr>
      </p:pic>
      <p:grpSp>
        <p:nvGrpSpPr>
          <p:cNvPr id="29" name="Group 28">
            <a:extLst>
              <a:ext uri="{FF2B5EF4-FFF2-40B4-BE49-F238E27FC236}">
                <a16:creationId xmlns:a16="http://schemas.microsoft.com/office/drawing/2014/main" id="{DE4DAF0A-E5E6-25AE-6378-59022C11AF2B}"/>
              </a:ext>
            </a:extLst>
          </p:cNvPr>
          <p:cNvGrpSpPr/>
          <p:nvPr/>
        </p:nvGrpSpPr>
        <p:grpSpPr>
          <a:xfrm>
            <a:off x="2809369" y="1189187"/>
            <a:ext cx="9640079" cy="2375937"/>
            <a:chOff x="3247829" y="5367391"/>
            <a:chExt cx="14460119" cy="3563909"/>
          </a:xfrm>
        </p:grpSpPr>
        <p:sp>
          <p:nvSpPr>
            <p:cNvPr id="26" name="TextBox 25">
              <a:extLst>
                <a:ext uri="{FF2B5EF4-FFF2-40B4-BE49-F238E27FC236}">
                  <a16:creationId xmlns:a16="http://schemas.microsoft.com/office/drawing/2014/main" id="{F40D1C8F-4B3F-58D0-7B96-6D8C586B9366}"/>
                </a:ext>
              </a:extLst>
            </p:cNvPr>
            <p:cNvSpPr txBox="1"/>
            <p:nvPr/>
          </p:nvSpPr>
          <p:spPr>
            <a:xfrm>
              <a:off x="3324190" y="5495259"/>
              <a:ext cx="14383758" cy="3436041"/>
            </a:xfrm>
            <a:prstGeom prst="rect">
              <a:avLst/>
            </a:prstGeom>
            <a:noFill/>
          </p:spPr>
          <p:txBody>
            <a:bodyPr wrap="square" rtlCol="0">
              <a:spAutoFit/>
            </a:bodyPr>
            <a:lstStyle/>
            <a:p>
              <a:pPr algn="ctr" defTabSz="609630">
                <a:lnSpc>
                  <a:spcPct val="120000"/>
                </a:lnSpc>
              </a:pPr>
              <a:r>
                <a:rPr lang="en-US" sz="13800" b="1">
                  <a:ln w="266700">
                    <a:solidFill>
                      <a:srgbClr val="F7C76C"/>
                    </a:solidFill>
                    <a:prstDash val="solid"/>
                  </a:ln>
                  <a:solidFill>
                    <a:srgbClr val="FE7902"/>
                  </a:solidFill>
                  <a:latin typeface="UTM Cookies" panose="02040603050506020204" pitchFamily="18" charset="0"/>
                </a:rPr>
                <a:t>KHỞI ĐỘNG</a:t>
              </a:r>
            </a:p>
          </p:txBody>
        </p:sp>
        <p:sp>
          <p:nvSpPr>
            <p:cNvPr id="18" name="TextBox 17">
              <a:extLst>
                <a:ext uri="{FF2B5EF4-FFF2-40B4-BE49-F238E27FC236}">
                  <a16:creationId xmlns:a16="http://schemas.microsoft.com/office/drawing/2014/main" id="{4C6F7DB7-3B66-C4B8-90F7-92E723A31FD7}"/>
                </a:ext>
              </a:extLst>
            </p:cNvPr>
            <p:cNvSpPr txBox="1"/>
            <p:nvPr/>
          </p:nvSpPr>
          <p:spPr>
            <a:xfrm>
              <a:off x="3247829" y="5367391"/>
              <a:ext cx="14383758" cy="3436041"/>
            </a:xfrm>
            <a:prstGeom prst="rect">
              <a:avLst/>
            </a:prstGeom>
            <a:noFill/>
          </p:spPr>
          <p:txBody>
            <a:bodyPr wrap="square" rtlCol="0">
              <a:spAutoFit/>
            </a:bodyPr>
            <a:lstStyle/>
            <a:p>
              <a:pPr algn="ctr" defTabSz="609630">
                <a:lnSpc>
                  <a:spcPct val="120000"/>
                </a:lnSpc>
              </a:pPr>
              <a:r>
                <a:rPr lang="en-US" sz="13800" b="1">
                  <a:ln w="266700">
                    <a:solidFill>
                      <a:prstClr val="white"/>
                    </a:solidFill>
                    <a:prstDash val="solid"/>
                  </a:ln>
                  <a:solidFill>
                    <a:srgbClr val="FFFFCC"/>
                  </a:solidFill>
                  <a:latin typeface="UTM Cookies" panose="02040603050506020204" pitchFamily="18" charset="0"/>
                </a:rPr>
                <a:t>KHỞI ĐỘNG</a:t>
              </a:r>
            </a:p>
          </p:txBody>
        </p:sp>
        <p:sp>
          <p:nvSpPr>
            <p:cNvPr id="17" name="TextBox 16">
              <a:extLst>
                <a:ext uri="{FF2B5EF4-FFF2-40B4-BE49-F238E27FC236}">
                  <a16:creationId xmlns:a16="http://schemas.microsoft.com/office/drawing/2014/main" id="{74D603F5-7912-DC47-93B8-8DBC548B0E46}"/>
                </a:ext>
              </a:extLst>
            </p:cNvPr>
            <p:cNvSpPr txBox="1"/>
            <p:nvPr/>
          </p:nvSpPr>
          <p:spPr>
            <a:xfrm>
              <a:off x="3254885" y="5367391"/>
              <a:ext cx="14383758" cy="3394394"/>
            </a:xfrm>
            <a:prstGeom prst="rect">
              <a:avLst/>
            </a:prstGeom>
            <a:noFill/>
          </p:spPr>
          <p:txBody>
            <a:bodyPr wrap="square" rtlCol="0">
              <a:spAutoFit/>
            </a:bodyPr>
            <a:lstStyle/>
            <a:p>
              <a:pPr algn="ctr" defTabSz="609630">
                <a:lnSpc>
                  <a:spcPct val="120000"/>
                </a:lnSpc>
              </a:pPr>
              <a:r>
                <a:rPr lang="en-US" sz="13800">
                  <a:ln w="0"/>
                  <a:solidFill>
                    <a:srgbClr val="FF772F"/>
                  </a:solidFill>
                  <a:latin typeface="UTM Cookies" panose="02040603050506020204" pitchFamily="18" charset="0"/>
                </a:rPr>
                <a:t>KHỞI ĐỘNG</a:t>
              </a:r>
              <a:endParaRPr lang="vi-VN" sz="13800" dirty="0">
                <a:ln w="0"/>
                <a:solidFill>
                  <a:srgbClr val="FF772F"/>
                </a:solidFill>
                <a:latin typeface="iCiel Crocante" panose="02000000000000000000" pitchFamily="50" charset="0"/>
              </a:endParaRPr>
            </a:p>
          </p:txBody>
        </p:sp>
      </p:grpSp>
      <p:pic>
        <p:nvPicPr>
          <p:cNvPr id="30" name="Picture 4">
            <a:extLst>
              <a:ext uri="{FF2B5EF4-FFF2-40B4-BE49-F238E27FC236}">
                <a16:creationId xmlns:a16="http://schemas.microsoft.com/office/drawing/2014/main" id="{45D36C76-DABB-2F9D-A684-9CEEAF36FFC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976291" y="172317"/>
            <a:ext cx="822235" cy="935687"/>
          </a:xfrm>
          <a:prstGeom prst="rect">
            <a:avLst/>
          </a:prstGeom>
        </p:spPr>
      </p:pic>
      <p:pic>
        <p:nvPicPr>
          <p:cNvPr id="35" name="Picture 17">
            <a:extLst>
              <a:ext uri="{FF2B5EF4-FFF2-40B4-BE49-F238E27FC236}">
                <a16:creationId xmlns:a16="http://schemas.microsoft.com/office/drawing/2014/main" id="{843EA261-5086-BF1D-34F4-F4FEC65E50DB}"/>
              </a:ext>
            </a:extLst>
          </p:cNvPr>
          <p:cNvPicPr>
            <a:picLocks noChangeAspect="1"/>
          </p:cNvPicPr>
          <p:nvPr/>
        </p:nvPicPr>
        <p:blipFill>
          <a:blip r:embed="rId10"/>
          <a:srcRect/>
          <a:stretch>
            <a:fillRect/>
          </a:stretch>
        </p:blipFill>
        <p:spPr>
          <a:xfrm>
            <a:off x="9901435" y="305798"/>
            <a:ext cx="1881111" cy="1208614"/>
          </a:xfrm>
          <a:prstGeom prst="rect">
            <a:avLst/>
          </a:prstGeom>
        </p:spPr>
      </p:pic>
      <p:pic>
        <p:nvPicPr>
          <p:cNvPr id="3" name="Picture 2"/>
          <p:cNvPicPr>
            <a:picLocks noChangeAspect="1"/>
          </p:cNvPicPr>
          <p:nvPr/>
        </p:nvPicPr>
        <p:blipFill>
          <a:blip r:embed="rId11"/>
          <a:stretch>
            <a:fillRect/>
          </a:stretch>
        </p:blipFill>
        <p:spPr>
          <a:xfrm>
            <a:off x="-7510328" y="-1820535"/>
            <a:ext cx="2806844" cy="27306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 presetClass="entr" presetSubtype="8" fill="hold" nodeType="withEffect" p14:presetBounceEnd="62000">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14:bounceEnd="62000">
                                          <p:cBhvr additive="base">
                                            <p:cTn id="10" dur="1000" fill="hold"/>
                                            <p:tgtEl>
                                              <p:spTgt spid="30"/>
                                            </p:tgtEl>
                                            <p:attrNameLst>
                                              <p:attrName>ppt_x</p:attrName>
                                            </p:attrNameLst>
                                          </p:cBhvr>
                                          <p:tavLst>
                                            <p:tav tm="0">
                                              <p:val>
                                                <p:strVal val="0-#ppt_w/2"/>
                                              </p:val>
                                            </p:tav>
                                            <p:tav tm="100000">
                                              <p:val>
                                                <p:strVal val="#ppt_x"/>
                                              </p:val>
                                            </p:tav>
                                          </p:tavLst>
                                        </p:anim>
                                        <p:anim calcmode="lin" valueType="num" p14:bounceEnd="62000">
                                          <p:cBhvr additive="base">
                                            <p:cTn id="11" dur="1000" fill="hold"/>
                                            <p:tgtEl>
                                              <p:spTgt spid="30"/>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14:presetBounceEnd="62000">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14:bounceEnd="62000">
                                          <p:cBhvr additive="base">
                                            <p:cTn id="14" dur="1000" fill="hold"/>
                                            <p:tgtEl>
                                              <p:spTgt spid="4"/>
                                            </p:tgtEl>
                                            <p:attrNameLst>
                                              <p:attrName>ppt_x</p:attrName>
                                            </p:attrNameLst>
                                          </p:cBhvr>
                                          <p:tavLst>
                                            <p:tav tm="0">
                                              <p:val>
                                                <p:strVal val="0-#ppt_w/2"/>
                                              </p:val>
                                            </p:tav>
                                            <p:tav tm="100000">
                                              <p:val>
                                                <p:strVal val="#ppt_x"/>
                                              </p:val>
                                            </p:tav>
                                          </p:tavLst>
                                        </p:anim>
                                        <p:anim calcmode="lin" valueType="num" p14:bounceEnd="62000">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14:presetBounceEnd="62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62000">
                                          <p:cBhvr additive="base">
                                            <p:cTn id="18" dur="1000" fill="hold"/>
                                            <p:tgtEl>
                                              <p:spTgt spid="6"/>
                                            </p:tgtEl>
                                            <p:attrNameLst>
                                              <p:attrName>ppt_x</p:attrName>
                                            </p:attrNameLst>
                                          </p:cBhvr>
                                          <p:tavLst>
                                            <p:tav tm="0">
                                              <p:val>
                                                <p:strVal val="0-#ppt_w/2"/>
                                              </p:val>
                                            </p:tav>
                                            <p:tav tm="100000">
                                              <p:val>
                                                <p:strVal val="#ppt_x"/>
                                              </p:val>
                                            </p:tav>
                                          </p:tavLst>
                                        </p:anim>
                                        <p:anim calcmode="lin" valueType="num" p14:bounceEnd="62000">
                                          <p:cBhvr additive="base">
                                            <p:cTn id="19" dur="1000" fill="hold"/>
                                            <p:tgtEl>
                                              <p:spTgt spid="6"/>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14:presetBounceEnd="62000">
                                      <p:stCondLst>
                                        <p:cond delay="500"/>
                                      </p:stCondLst>
                                      <p:childTnLst>
                                        <p:set>
                                          <p:cBhvr>
                                            <p:cTn id="21" dur="1" fill="hold">
                                              <p:stCondLst>
                                                <p:cond delay="0"/>
                                              </p:stCondLst>
                                            </p:cTn>
                                            <p:tgtEl>
                                              <p:spTgt spid="35"/>
                                            </p:tgtEl>
                                            <p:attrNameLst>
                                              <p:attrName>style.visibility</p:attrName>
                                            </p:attrNameLst>
                                          </p:cBhvr>
                                          <p:to>
                                            <p:strVal val="visible"/>
                                          </p:to>
                                        </p:set>
                                        <p:anim calcmode="lin" valueType="num" p14:bounceEnd="62000">
                                          <p:cBhvr additive="base">
                                            <p:cTn id="22" dur="1000" fill="hold"/>
                                            <p:tgtEl>
                                              <p:spTgt spid="35"/>
                                            </p:tgtEl>
                                            <p:attrNameLst>
                                              <p:attrName>ppt_x</p:attrName>
                                            </p:attrNameLst>
                                          </p:cBhvr>
                                          <p:tavLst>
                                            <p:tav tm="0">
                                              <p:val>
                                                <p:strVal val="1+#ppt_w/2"/>
                                              </p:val>
                                            </p:tav>
                                            <p:tav tm="100000">
                                              <p:val>
                                                <p:strVal val="#ppt_x"/>
                                              </p:val>
                                            </p:tav>
                                          </p:tavLst>
                                        </p:anim>
                                        <p:anim calcmode="lin" valueType="num" p14:bounceEnd="62000">
                                          <p:cBhvr additive="base">
                                            <p:cTn id="23" dur="1000" fill="hold"/>
                                            <p:tgtEl>
                                              <p:spTgt spid="35"/>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14:presetBounceEnd="62000">
                                      <p:stCondLst>
                                        <p:cond delay="1750"/>
                                      </p:stCondLst>
                                      <p:childTnLst>
                                        <p:set>
                                          <p:cBhvr>
                                            <p:cTn id="25" dur="1" fill="hold">
                                              <p:stCondLst>
                                                <p:cond delay="0"/>
                                              </p:stCondLst>
                                            </p:cTn>
                                            <p:tgtEl>
                                              <p:spTgt spid="9"/>
                                            </p:tgtEl>
                                            <p:attrNameLst>
                                              <p:attrName>style.visibility</p:attrName>
                                            </p:attrNameLst>
                                          </p:cBhvr>
                                          <p:to>
                                            <p:strVal val="visible"/>
                                          </p:to>
                                        </p:set>
                                        <p:anim calcmode="lin" valueType="num" p14:bounceEnd="62000">
                                          <p:cBhvr additive="base">
                                            <p:cTn id="26" dur="1000" fill="hold"/>
                                            <p:tgtEl>
                                              <p:spTgt spid="9"/>
                                            </p:tgtEl>
                                            <p:attrNameLst>
                                              <p:attrName>ppt_x</p:attrName>
                                            </p:attrNameLst>
                                          </p:cBhvr>
                                          <p:tavLst>
                                            <p:tav tm="0">
                                              <p:val>
                                                <p:strVal val="0-#ppt_w/2"/>
                                              </p:val>
                                            </p:tav>
                                            <p:tav tm="100000">
                                              <p:val>
                                                <p:strVal val="#ppt_x"/>
                                              </p:val>
                                            </p:tav>
                                          </p:tavLst>
                                        </p:anim>
                                        <p:anim calcmode="lin" valueType="num" p14:bounceEnd="62000">
                                          <p:cBhvr additive="base">
                                            <p:cTn id="27" dur="1000" fill="hold"/>
                                            <p:tgtEl>
                                              <p:spTgt spid="9"/>
                                            </p:tgtEl>
                                            <p:attrNameLst>
                                              <p:attrName>ppt_y</p:attrName>
                                            </p:attrNameLst>
                                          </p:cBhvr>
                                          <p:tavLst>
                                            <p:tav tm="0">
                                              <p:val>
                                                <p:strVal val="#ppt_y"/>
                                              </p:val>
                                            </p:tav>
                                            <p:tav tm="100000">
                                              <p:val>
                                                <p:strVal val="#ppt_y"/>
                                              </p:val>
                                            </p:tav>
                                          </p:tavLst>
                                        </p:anim>
                                      </p:childTnLst>
                                    </p:cTn>
                                  </p:par>
                                </p:childTnLst>
                              </p:cTn>
                            </p:par>
                            <p:par>
                              <p:cTn id="28" fill="hold">
                                <p:stCondLst>
                                  <p:cond delay="2750"/>
                                </p:stCondLst>
                                <p:childTnLst>
                                  <p:par>
                                    <p:cTn id="29" presetID="30" presetClass="entr" presetSubtype="0"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800" decel="100000"/>
                                            <p:tgtEl>
                                              <p:spTgt spid="29"/>
                                            </p:tgtEl>
                                          </p:cBhvr>
                                        </p:animEffect>
                                        <p:anim calcmode="lin" valueType="num">
                                          <p:cBhvr>
                                            <p:cTn id="32" dur="800" decel="100000" fill="hold"/>
                                            <p:tgtEl>
                                              <p:spTgt spid="29"/>
                                            </p:tgtEl>
                                            <p:attrNameLst>
                                              <p:attrName>style.rotation</p:attrName>
                                            </p:attrNameLst>
                                          </p:cBhvr>
                                          <p:tavLst>
                                            <p:tav tm="0">
                                              <p:val>
                                                <p:fltVal val="-90"/>
                                              </p:val>
                                            </p:tav>
                                            <p:tav tm="100000">
                                              <p:val>
                                                <p:fltVal val="0"/>
                                              </p:val>
                                            </p:tav>
                                          </p:tavLst>
                                        </p:anim>
                                        <p:anim calcmode="lin" valueType="num">
                                          <p:cBhvr>
                                            <p:cTn id="33" dur="800" decel="100000" fill="hold"/>
                                            <p:tgtEl>
                                              <p:spTgt spid="29"/>
                                            </p:tgtEl>
                                            <p:attrNameLst>
                                              <p:attrName>ppt_x</p:attrName>
                                            </p:attrNameLst>
                                          </p:cBhvr>
                                          <p:tavLst>
                                            <p:tav tm="0">
                                              <p:val>
                                                <p:strVal val="#ppt_x+0.4"/>
                                              </p:val>
                                            </p:tav>
                                            <p:tav tm="100000">
                                              <p:val>
                                                <p:strVal val="#ppt_x-0.05"/>
                                              </p:val>
                                            </p:tav>
                                          </p:tavLst>
                                        </p:anim>
                                        <p:anim calcmode="lin" valueType="num">
                                          <p:cBhvr>
                                            <p:cTn id="34" dur="800" decel="100000" fill="hold"/>
                                            <p:tgtEl>
                                              <p:spTgt spid="29"/>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29"/>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2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 presetClass="entr" presetSubtype="8"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additive="base">
                                            <p:cTn id="10" dur="1000" fill="hold"/>
                                            <p:tgtEl>
                                              <p:spTgt spid="30"/>
                                            </p:tgtEl>
                                            <p:attrNameLst>
                                              <p:attrName>ppt_x</p:attrName>
                                            </p:attrNameLst>
                                          </p:cBhvr>
                                          <p:tavLst>
                                            <p:tav tm="0">
                                              <p:val>
                                                <p:strVal val="0-#ppt_w/2"/>
                                              </p:val>
                                            </p:tav>
                                            <p:tav tm="100000">
                                              <p:val>
                                                <p:strVal val="#ppt_x"/>
                                              </p:val>
                                            </p:tav>
                                          </p:tavLst>
                                        </p:anim>
                                        <p:anim calcmode="lin" valueType="num">
                                          <p:cBhvr additive="base">
                                            <p:cTn id="11" dur="1000" fill="hold"/>
                                            <p:tgtEl>
                                              <p:spTgt spid="30"/>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fill="hold"/>
                                            <p:tgtEl>
                                              <p:spTgt spid="6"/>
                                            </p:tgtEl>
                                            <p:attrNameLst>
                                              <p:attrName>ppt_x</p:attrName>
                                            </p:attrNameLst>
                                          </p:cBhvr>
                                          <p:tavLst>
                                            <p:tav tm="0">
                                              <p:val>
                                                <p:strVal val="0-#ppt_w/2"/>
                                              </p:val>
                                            </p:tav>
                                            <p:tav tm="100000">
                                              <p:val>
                                                <p:strVal val="#ppt_x"/>
                                              </p:val>
                                            </p:tav>
                                          </p:tavLst>
                                        </p:anim>
                                        <p:anim calcmode="lin" valueType="num">
                                          <p:cBhvr additive="base">
                                            <p:cTn id="19" dur="1000" fill="hold"/>
                                            <p:tgtEl>
                                              <p:spTgt spid="6"/>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500"/>
                                      </p:stCondLst>
                                      <p:childTnLst>
                                        <p:set>
                                          <p:cBhvr>
                                            <p:cTn id="21" dur="1" fill="hold">
                                              <p:stCondLst>
                                                <p:cond delay="0"/>
                                              </p:stCondLst>
                                            </p:cTn>
                                            <p:tgtEl>
                                              <p:spTgt spid="35"/>
                                            </p:tgtEl>
                                            <p:attrNameLst>
                                              <p:attrName>style.visibility</p:attrName>
                                            </p:attrNameLst>
                                          </p:cBhvr>
                                          <p:to>
                                            <p:strVal val="visible"/>
                                          </p:to>
                                        </p:set>
                                        <p:anim calcmode="lin" valueType="num">
                                          <p:cBhvr additive="base">
                                            <p:cTn id="22" dur="1000" fill="hold"/>
                                            <p:tgtEl>
                                              <p:spTgt spid="35"/>
                                            </p:tgtEl>
                                            <p:attrNameLst>
                                              <p:attrName>ppt_x</p:attrName>
                                            </p:attrNameLst>
                                          </p:cBhvr>
                                          <p:tavLst>
                                            <p:tav tm="0">
                                              <p:val>
                                                <p:strVal val="1+#ppt_w/2"/>
                                              </p:val>
                                            </p:tav>
                                            <p:tav tm="100000">
                                              <p:val>
                                                <p:strVal val="#ppt_x"/>
                                              </p:val>
                                            </p:tav>
                                          </p:tavLst>
                                        </p:anim>
                                        <p:anim calcmode="lin" valueType="num">
                                          <p:cBhvr additive="base">
                                            <p:cTn id="23" dur="1000" fill="hold"/>
                                            <p:tgtEl>
                                              <p:spTgt spid="35"/>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175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1000" fill="hold"/>
                                            <p:tgtEl>
                                              <p:spTgt spid="9"/>
                                            </p:tgtEl>
                                            <p:attrNameLst>
                                              <p:attrName>ppt_x</p:attrName>
                                            </p:attrNameLst>
                                          </p:cBhvr>
                                          <p:tavLst>
                                            <p:tav tm="0">
                                              <p:val>
                                                <p:strVal val="0-#ppt_w/2"/>
                                              </p:val>
                                            </p:tav>
                                            <p:tav tm="100000">
                                              <p:val>
                                                <p:strVal val="#ppt_x"/>
                                              </p:val>
                                            </p:tav>
                                          </p:tavLst>
                                        </p:anim>
                                        <p:anim calcmode="lin" valueType="num">
                                          <p:cBhvr additive="base">
                                            <p:cTn id="27" dur="1000" fill="hold"/>
                                            <p:tgtEl>
                                              <p:spTgt spid="9"/>
                                            </p:tgtEl>
                                            <p:attrNameLst>
                                              <p:attrName>ppt_y</p:attrName>
                                            </p:attrNameLst>
                                          </p:cBhvr>
                                          <p:tavLst>
                                            <p:tav tm="0">
                                              <p:val>
                                                <p:strVal val="#ppt_y"/>
                                              </p:val>
                                            </p:tav>
                                            <p:tav tm="100000">
                                              <p:val>
                                                <p:strVal val="#ppt_y"/>
                                              </p:val>
                                            </p:tav>
                                          </p:tavLst>
                                        </p:anim>
                                      </p:childTnLst>
                                    </p:cTn>
                                  </p:par>
                                  <p:par>
                                    <p:cTn id="28" presetID="25" presetClass="entr" presetSubtype="0" fill="hold" nodeType="withEffect">
                                      <p:stCondLst>
                                        <p:cond delay="250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3" dur="1000" fill="hold"/>
                                            <p:tgtEl>
                                              <p:spTgt spid="8"/>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8"/>
                                            </p:tgtEl>
                                          </p:cBhvr>
                                        </p:animEffect>
                                      </p:childTnLst>
                                    </p:cTn>
                                  </p:par>
                                </p:childTnLst>
                              </p:cTn>
                            </p:par>
                            <p:par>
                              <p:cTn id="38" fill="hold">
                                <p:stCondLst>
                                  <p:cond delay="3500"/>
                                </p:stCondLst>
                                <p:childTnLst>
                                  <p:par>
                                    <p:cTn id="39" presetID="30" presetClass="entr" presetSubtype="0"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800" decel="100000"/>
                                            <p:tgtEl>
                                              <p:spTgt spid="29"/>
                                            </p:tgtEl>
                                          </p:cBhvr>
                                        </p:animEffect>
                                        <p:anim calcmode="lin" valueType="num">
                                          <p:cBhvr>
                                            <p:cTn id="42" dur="800" decel="100000" fill="hold"/>
                                            <p:tgtEl>
                                              <p:spTgt spid="29"/>
                                            </p:tgtEl>
                                            <p:attrNameLst>
                                              <p:attrName>style.rotation</p:attrName>
                                            </p:attrNameLst>
                                          </p:cBhvr>
                                          <p:tavLst>
                                            <p:tav tm="0">
                                              <p:val>
                                                <p:fltVal val="-90"/>
                                              </p:val>
                                            </p:tav>
                                            <p:tav tm="100000">
                                              <p:val>
                                                <p:fltVal val="0"/>
                                              </p:val>
                                            </p:tav>
                                          </p:tavLst>
                                        </p:anim>
                                        <p:anim calcmode="lin" valueType="num">
                                          <p:cBhvr>
                                            <p:cTn id="43" dur="800" decel="100000" fill="hold"/>
                                            <p:tgtEl>
                                              <p:spTgt spid="29"/>
                                            </p:tgtEl>
                                            <p:attrNameLst>
                                              <p:attrName>ppt_x</p:attrName>
                                            </p:attrNameLst>
                                          </p:cBhvr>
                                          <p:tavLst>
                                            <p:tav tm="0">
                                              <p:val>
                                                <p:strVal val="#ppt_x+0.4"/>
                                              </p:val>
                                            </p:tav>
                                            <p:tav tm="100000">
                                              <p:val>
                                                <p:strVal val="#ppt_x-0.05"/>
                                              </p:val>
                                            </p:tav>
                                          </p:tavLst>
                                        </p:anim>
                                        <p:anim calcmode="lin" valueType="num">
                                          <p:cBhvr>
                                            <p:cTn id="44" dur="800" decel="100000" fill="hold"/>
                                            <p:tgtEl>
                                              <p:spTgt spid="29"/>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29"/>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2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754" r="1784"/>
          <a:stretch/>
        </p:blipFill>
        <p:spPr>
          <a:xfrm>
            <a:off x="-1" y="-52251"/>
            <a:ext cx="12226835" cy="6976953"/>
          </a:xfrm>
          <a:prstGeom prst="rect">
            <a:avLst/>
          </a:prstGeom>
        </p:spPr>
      </p:pic>
      <p:pic>
        <p:nvPicPr>
          <p:cNvPr id="3" name="Picture 2"/>
          <p:cNvPicPr>
            <a:picLocks noChangeAspect="1"/>
          </p:cNvPicPr>
          <p:nvPr/>
        </p:nvPicPr>
        <p:blipFill>
          <a:blip r:embed="rId4"/>
          <a:stretch>
            <a:fillRect/>
          </a:stretch>
        </p:blipFill>
        <p:spPr>
          <a:xfrm>
            <a:off x="2664823" y="3686466"/>
            <a:ext cx="9527177" cy="3171534"/>
          </a:xfrm>
          <a:prstGeom prst="rect">
            <a:avLst/>
          </a:prstGeom>
        </p:spPr>
      </p:pic>
    </p:spTree>
    <p:extLst>
      <p:ext uri="{BB962C8B-B14F-4D97-AF65-F5344CB8AC3E}">
        <p14:creationId xmlns:p14="http://schemas.microsoft.com/office/powerpoint/2010/main" val="7875541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t="12044" r="50647"/>
          <a:stretch/>
        </p:blipFill>
        <p:spPr>
          <a:xfrm>
            <a:off x="1750423" y="313509"/>
            <a:ext cx="10441577" cy="10467619"/>
          </a:xfrm>
          <a:prstGeom prst="rect">
            <a:avLst/>
          </a:prstGeom>
        </p:spPr>
      </p:pic>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l="11039" t="6233" r="39481" b="1184"/>
          <a:stretch/>
        </p:blipFill>
        <p:spPr>
          <a:xfrm>
            <a:off x="-284749" y="618917"/>
            <a:ext cx="5927904" cy="6239083"/>
          </a:xfrm>
          <a:prstGeom prst="rect">
            <a:avLst/>
          </a:prstGeom>
        </p:spPr>
      </p:pic>
      <p:grpSp>
        <p:nvGrpSpPr>
          <p:cNvPr id="5" name="Group 4">
            <a:extLst>
              <a:ext uri="{FF2B5EF4-FFF2-40B4-BE49-F238E27FC236}">
                <a16:creationId xmlns:a16="http://schemas.microsoft.com/office/drawing/2014/main" id="{A6C744FA-0701-494A-8413-E8C2DA872FFC}"/>
              </a:ext>
            </a:extLst>
          </p:cNvPr>
          <p:cNvGrpSpPr/>
          <p:nvPr/>
        </p:nvGrpSpPr>
        <p:grpSpPr>
          <a:xfrm>
            <a:off x="5225144" y="129979"/>
            <a:ext cx="6821714" cy="3614708"/>
            <a:chOff x="2032370" y="490416"/>
            <a:chExt cx="5244320" cy="4238823"/>
          </a:xfrm>
        </p:grpSpPr>
        <p:sp>
          <p:nvSpPr>
            <p:cNvPr id="6" name="Speech Bubble: Rectangle with Corners Rounded 38">
              <a:extLst>
                <a:ext uri="{FF2B5EF4-FFF2-40B4-BE49-F238E27FC236}">
                  <a16:creationId xmlns:a16="http://schemas.microsoft.com/office/drawing/2014/main" id="{DD653E05-D592-DF3C-C8D4-CAB0FDF7F78D}"/>
                </a:ext>
              </a:extLst>
            </p:cNvPr>
            <p:cNvSpPr/>
            <p:nvPr/>
          </p:nvSpPr>
          <p:spPr>
            <a:xfrm>
              <a:off x="2032370" y="490416"/>
              <a:ext cx="5244320" cy="4238823"/>
            </a:xfrm>
            <a:prstGeom prst="wedgeRoundRectCallout">
              <a:avLst>
                <a:gd name="adj1" fmla="val -57893"/>
                <a:gd name="adj2" fmla="val 4822"/>
                <a:gd name="adj3" fmla="val 16667"/>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F5A1A7D1-159F-9019-0FEF-22364C072F9C}"/>
                </a:ext>
              </a:extLst>
            </p:cNvPr>
            <p:cNvSpPr txBox="1"/>
            <p:nvPr/>
          </p:nvSpPr>
          <p:spPr>
            <a:xfrm>
              <a:off x="2191001" y="545296"/>
              <a:ext cx="4927058" cy="4168594"/>
            </a:xfrm>
            <a:prstGeom prst="rect">
              <a:avLst/>
            </a:prstGeom>
            <a:noFill/>
          </p:spPr>
          <p:txBody>
            <a:bodyPr wrap="square" rtlCol="0">
              <a:spAutoFit/>
            </a:bodyPr>
            <a:lstStyle/>
            <a:p>
              <a:pPr algn="just"/>
              <a:r>
                <a:rPr lang="en-US" sz="4500" dirty="0">
                  <a:solidFill>
                    <a:schemeClr val="accent6">
                      <a:lumMod val="50000"/>
                    </a:schemeClr>
                  </a:solidFill>
                </a:rPr>
                <a:t>  Trong </a:t>
              </a:r>
              <a:r>
                <a:rPr lang="en-US" sz="4500" dirty="0" err="1">
                  <a:solidFill>
                    <a:schemeClr val="accent6">
                      <a:lumMod val="50000"/>
                    </a:schemeClr>
                  </a:solidFill>
                </a:rPr>
                <a:t>đoạn</a:t>
              </a:r>
              <a:r>
                <a:rPr lang="en-US" sz="4500" dirty="0">
                  <a:solidFill>
                    <a:schemeClr val="accent6">
                      <a:lumMod val="50000"/>
                    </a:schemeClr>
                  </a:solidFill>
                </a:rPr>
                <a:t> video </a:t>
              </a:r>
              <a:r>
                <a:rPr lang="en-US" sz="4500" dirty="0" err="1">
                  <a:solidFill>
                    <a:schemeClr val="accent6">
                      <a:lumMod val="50000"/>
                    </a:schemeClr>
                  </a:solidFill>
                </a:rPr>
                <a:t>trên</a:t>
              </a:r>
              <a:r>
                <a:rPr lang="en-US" sz="4500" dirty="0">
                  <a:solidFill>
                    <a:schemeClr val="accent6">
                      <a:lumMod val="50000"/>
                    </a:schemeClr>
                  </a:solidFill>
                </a:rPr>
                <a:t> </a:t>
              </a:r>
              <a:r>
                <a:rPr lang="en-US" sz="4500" dirty="0" err="1">
                  <a:solidFill>
                    <a:schemeClr val="accent6">
                      <a:lumMod val="50000"/>
                    </a:schemeClr>
                  </a:solidFill>
                </a:rPr>
                <a:t>đã</a:t>
              </a:r>
              <a:r>
                <a:rPr lang="en-US" sz="4500" dirty="0">
                  <a:solidFill>
                    <a:schemeClr val="accent6">
                      <a:lumMod val="50000"/>
                    </a:schemeClr>
                  </a:solidFill>
                </a:rPr>
                <a:t> </a:t>
              </a:r>
              <a:r>
                <a:rPr lang="en-US" sz="4500" dirty="0" err="1">
                  <a:solidFill>
                    <a:schemeClr val="accent6">
                      <a:lumMod val="50000"/>
                    </a:schemeClr>
                  </a:solidFill>
                </a:rPr>
                <a:t>nhắc</a:t>
              </a:r>
              <a:r>
                <a:rPr lang="en-US" sz="4500" dirty="0">
                  <a:solidFill>
                    <a:schemeClr val="accent6">
                      <a:lumMod val="50000"/>
                    </a:schemeClr>
                  </a:solidFill>
                </a:rPr>
                <a:t> </a:t>
              </a:r>
              <a:r>
                <a:rPr lang="en-US" sz="4500" dirty="0" err="1">
                  <a:solidFill>
                    <a:schemeClr val="accent6">
                      <a:lumMod val="50000"/>
                    </a:schemeClr>
                  </a:solidFill>
                </a:rPr>
                <a:t>đến</a:t>
              </a:r>
              <a:r>
                <a:rPr lang="en-US" sz="4500" dirty="0">
                  <a:solidFill>
                    <a:schemeClr val="accent6">
                      <a:lumMod val="50000"/>
                    </a:schemeClr>
                  </a:solidFill>
                </a:rPr>
                <a:t> 1 di tích </a:t>
              </a:r>
              <a:r>
                <a:rPr lang="en-US" sz="4500" dirty="0" err="1">
                  <a:solidFill>
                    <a:schemeClr val="accent6">
                      <a:lumMod val="50000"/>
                    </a:schemeClr>
                  </a:solidFill>
                </a:rPr>
                <a:t>lịch</a:t>
              </a:r>
              <a:r>
                <a:rPr lang="en-US" sz="4500" dirty="0">
                  <a:solidFill>
                    <a:schemeClr val="accent6">
                      <a:lumMod val="50000"/>
                    </a:schemeClr>
                  </a:solidFill>
                </a:rPr>
                <a:t> </a:t>
              </a:r>
              <a:r>
                <a:rPr lang="en-US" sz="4500" dirty="0" err="1">
                  <a:solidFill>
                    <a:schemeClr val="accent6">
                      <a:lumMod val="50000"/>
                    </a:schemeClr>
                  </a:solidFill>
                </a:rPr>
                <a:t>sử</a:t>
              </a:r>
              <a:r>
                <a:rPr lang="en-US" sz="4500" dirty="0">
                  <a:solidFill>
                    <a:schemeClr val="accent6">
                      <a:lumMod val="50000"/>
                    </a:schemeClr>
                  </a:solidFill>
                </a:rPr>
                <a:t> </a:t>
              </a:r>
              <a:r>
                <a:rPr lang="en-US" sz="4500" dirty="0" err="1">
                  <a:solidFill>
                    <a:schemeClr val="accent6">
                      <a:lumMod val="50000"/>
                    </a:schemeClr>
                  </a:solidFill>
                </a:rPr>
                <a:t>hiện</a:t>
              </a:r>
              <a:r>
                <a:rPr lang="en-US" sz="4500" dirty="0">
                  <a:solidFill>
                    <a:schemeClr val="accent6">
                      <a:lumMod val="50000"/>
                    </a:schemeClr>
                  </a:solidFill>
                </a:rPr>
                <a:t> </a:t>
              </a:r>
              <a:r>
                <a:rPr lang="en-US" sz="4500" dirty="0" err="1">
                  <a:solidFill>
                    <a:schemeClr val="accent6">
                      <a:lumMod val="50000"/>
                    </a:schemeClr>
                  </a:solidFill>
                </a:rPr>
                <a:t>vẫn</a:t>
              </a:r>
              <a:r>
                <a:rPr lang="en-US" sz="4500" dirty="0">
                  <a:solidFill>
                    <a:schemeClr val="accent6">
                      <a:lumMod val="50000"/>
                    </a:schemeClr>
                  </a:solidFill>
                </a:rPr>
                <a:t> </a:t>
              </a:r>
              <a:r>
                <a:rPr lang="en-US" sz="4500" dirty="0" err="1">
                  <a:solidFill>
                    <a:schemeClr val="accent6">
                      <a:lumMod val="50000"/>
                    </a:schemeClr>
                  </a:solidFill>
                </a:rPr>
                <a:t>còn</a:t>
              </a:r>
              <a:r>
                <a:rPr lang="en-US" sz="4500" dirty="0">
                  <a:solidFill>
                    <a:schemeClr val="accent6">
                      <a:lumMod val="50000"/>
                    </a:schemeClr>
                  </a:solidFill>
                </a:rPr>
                <a:t> </a:t>
              </a:r>
              <a:r>
                <a:rPr lang="en-US" sz="4500" dirty="0" err="1">
                  <a:solidFill>
                    <a:schemeClr val="accent6">
                      <a:lumMod val="50000"/>
                    </a:schemeClr>
                  </a:solidFill>
                </a:rPr>
                <a:t>tồn</a:t>
              </a:r>
              <a:r>
                <a:rPr lang="en-US" sz="4500" dirty="0">
                  <a:solidFill>
                    <a:schemeClr val="accent6">
                      <a:lumMod val="50000"/>
                    </a:schemeClr>
                  </a:solidFill>
                </a:rPr>
                <a:t> </a:t>
              </a:r>
              <a:r>
                <a:rPr lang="en-US" sz="4500" dirty="0" err="1">
                  <a:solidFill>
                    <a:schemeClr val="accent6">
                      <a:lumMod val="50000"/>
                    </a:schemeClr>
                  </a:solidFill>
                </a:rPr>
                <a:t>tại</a:t>
              </a:r>
              <a:r>
                <a:rPr lang="en-US" sz="4500" dirty="0">
                  <a:solidFill>
                    <a:schemeClr val="accent6">
                      <a:lumMod val="50000"/>
                    </a:schemeClr>
                  </a:solidFill>
                </a:rPr>
                <a:t> ở </a:t>
              </a:r>
              <a:r>
                <a:rPr lang="en-US" sz="4500" dirty="0" err="1">
                  <a:solidFill>
                    <a:schemeClr val="accent6">
                      <a:lumMod val="50000"/>
                    </a:schemeClr>
                  </a:solidFill>
                </a:rPr>
                <a:t>Thành</a:t>
              </a:r>
              <a:r>
                <a:rPr lang="en-US" sz="4500" dirty="0">
                  <a:solidFill>
                    <a:schemeClr val="accent6">
                      <a:lumMod val="50000"/>
                    </a:schemeClr>
                  </a:solidFill>
                </a:rPr>
                <a:t> </a:t>
              </a:r>
              <a:r>
                <a:rPr lang="en-US" sz="4500" dirty="0" err="1">
                  <a:solidFill>
                    <a:schemeClr val="accent6">
                      <a:lumMod val="50000"/>
                    </a:schemeClr>
                  </a:solidFill>
                </a:rPr>
                <a:t>phố</a:t>
              </a:r>
              <a:r>
                <a:rPr lang="en-US" sz="4500" dirty="0">
                  <a:solidFill>
                    <a:schemeClr val="accent6">
                      <a:lumMod val="50000"/>
                    </a:schemeClr>
                  </a:solidFill>
                </a:rPr>
                <a:t> </a:t>
              </a:r>
              <a:r>
                <a:rPr lang="en-US" sz="4500" dirty="0" err="1">
                  <a:solidFill>
                    <a:schemeClr val="accent6">
                      <a:lumMod val="50000"/>
                    </a:schemeClr>
                  </a:solidFill>
                </a:rPr>
                <a:t>Hồ</a:t>
              </a:r>
              <a:r>
                <a:rPr lang="en-US" sz="4500" dirty="0">
                  <a:solidFill>
                    <a:schemeClr val="accent6">
                      <a:lumMod val="50000"/>
                    </a:schemeClr>
                  </a:solidFill>
                </a:rPr>
                <a:t> </a:t>
              </a:r>
              <a:r>
                <a:rPr lang="en-US" sz="4500" dirty="0" err="1">
                  <a:solidFill>
                    <a:schemeClr val="accent6">
                      <a:lumMod val="50000"/>
                    </a:schemeClr>
                  </a:solidFill>
                </a:rPr>
                <a:t>Chí</a:t>
              </a:r>
              <a:r>
                <a:rPr lang="en-US" sz="4500" dirty="0">
                  <a:solidFill>
                    <a:schemeClr val="accent6">
                      <a:lumMod val="50000"/>
                    </a:schemeClr>
                  </a:solidFill>
                </a:rPr>
                <a:t> Minh, </a:t>
              </a:r>
              <a:r>
                <a:rPr lang="en-US" sz="4500" dirty="0" err="1">
                  <a:solidFill>
                    <a:schemeClr val="accent6">
                      <a:lumMod val="50000"/>
                    </a:schemeClr>
                  </a:solidFill>
                </a:rPr>
                <a:t>đó</a:t>
              </a:r>
              <a:r>
                <a:rPr lang="en-US" sz="4500" dirty="0">
                  <a:solidFill>
                    <a:schemeClr val="accent6">
                      <a:lumMod val="50000"/>
                    </a:schemeClr>
                  </a:solidFill>
                </a:rPr>
                <a:t> </a:t>
              </a:r>
              <a:r>
                <a:rPr lang="en-US" sz="4500" dirty="0" err="1">
                  <a:solidFill>
                    <a:schemeClr val="accent6">
                      <a:lumMod val="50000"/>
                    </a:schemeClr>
                  </a:solidFill>
                </a:rPr>
                <a:t>là</a:t>
              </a:r>
              <a:r>
                <a:rPr lang="en-US" sz="4500" dirty="0">
                  <a:solidFill>
                    <a:schemeClr val="accent6">
                      <a:lumMod val="50000"/>
                    </a:schemeClr>
                  </a:solidFill>
                </a:rPr>
                <a:t> di tích </a:t>
              </a:r>
              <a:r>
                <a:rPr lang="en-US" sz="4500" dirty="0" err="1">
                  <a:solidFill>
                    <a:schemeClr val="accent6">
                      <a:lumMod val="50000"/>
                    </a:schemeClr>
                  </a:solidFill>
                </a:rPr>
                <a:t>nào</a:t>
              </a:r>
              <a:r>
                <a:rPr lang="en-US" sz="4500" dirty="0">
                  <a:solidFill>
                    <a:schemeClr val="accent6">
                      <a:lumMod val="50000"/>
                    </a:schemeClr>
                  </a:solidFill>
                </a:rPr>
                <a:t>?</a:t>
              </a:r>
              <a:endParaRPr lang="vi-VN" sz="4500" dirty="0">
                <a:solidFill>
                  <a:schemeClr val="accent6">
                    <a:lumMod val="50000"/>
                  </a:schemeClr>
                </a:solidFill>
              </a:endParaRPr>
            </a:p>
          </p:txBody>
        </p:sp>
      </p:grpSp>
      <p:grpSp>
        <p:nvGrpSpPr>
          <p:cNvPr id="3" name="Group 2"/>
          <p:cNvGrpSpPr/>
          <p:nvPr/>
        </p:nvGrpSpPr>
        <p:grpSpPr>
          <a:xfrm>
            <a:off x="5117478" y="4030966"/>
            <a:ext cx="6723035" cy="2415859"/>
            <a:chOff x="5117478" y="4030966"/>
            <a:chExt cx="6723035" cy="2415859"/>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007472">
              <a:off x="5117478" y="4030966"/>
              <a:ext cx="3619748" cy="24158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b">
              <a:extLst>
                <a:ext uri="{FF2B5EF4-FFF2-40B4-BE49-F238E27FC236}">
                  <a16:creationId xmlns:a16="http://schemas.microsoft.com/office/drawing/2014/main" id="{58B2C650-1CC2-929E-B9A9-18C31B8740E5}"/>
                </a:ext>
              </a:extLst>
            </p:cNvPr>
            <p:cNvSpPr/>
            <p:nvPr/>
          </p:nvSpPr>
          <p:spPr>
            <a:xfrm>
              <a:off x="8017703" y="4703905"/>
              <a:ext cx="3822810" cy="119487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000" b="1" dirty="0" err="1">
                  <a:solidFill>
                    <a:srgbClr val="009999"/>
                  </a:solidFill>
                  <a:latin typeface="Calibri" panose="020F0502020204030204"/>
                </a:rPr>
                <a:t>Dinh</a:t>
              </a:r>
              <a:r>
                <a:rPr lang="en-US" sz="5000" b="1" dirty="0">
                  <a:solidFill>
                    <a:srgbClr val="009999"/>
                  </a:solidFill>
                  <a:latin typeface="Calibri" panose="020F0502020204030204"/>
                </a:rPr>
                <a:t> </a:t>
              </a:r>
              <a:r>
                <a:rPr lang="en-US" sz="5000" b="1" dirty="0" err="1">
                  <a:solidFill>
                    <a:srgbClr val="009999"/>
                  </a:solidFill>
                  <a:latin typeface="Calibri" panose="020F0502020204030204"/>
                </a:rPr>
                <a:t>Độc</a:t>
              </a:r>
              <a:r>
                <a:rPr lang="en-US" sz="5000" b="1" dirty="0">
                  <a:solidFill>
                    <a:srgbClr val="009999"/>
                  </a:solidFill>
                  <a:latin typeface="Calibri" panose="020F0502020204030204"/>
                </a:rPr>
                <a:t> </a:t>
              </a:r>
              <a:r>
                <a:rPr lang="en-US" sz="5000" b="1" dirty="0" err="1">
                  <a:solidFill>
                    <a:srgbClr val="009999"/>
                  </a:solidFill>
                  <a:latin typeface="Calibri" panose="020F0502020204030204"/>
                </a:rPr>
                <a:t>Lập</a:t>
              </a:r>
              <a:endParaRPr lang="en-US" sz="5000" b="1" dirty="0">
                <a:solidFill>
                  <a:srgbClr val="009999"/>
                </a:solidFill>
                <a:latin typeface="Calibri" panose="020F0502020204030204"/>
              </a:endParaRPr>
            </a:p>
          </p:txBody>
        </p:sp>
      </p:grpSp>
    </p:spTree>
    <p:extLst>
      <p:ext uri="{BB962C8B-B14F-4D97-AF65-F5344CB8AC3E}">
        <p14:creationId xmlns:p14="http://schemas.microsoft.com/office/powerpoint/2010/main" val="342084032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3"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536" t="18587" r="2304" b="-768"/>
          <a:stretch/>
        </p:blipFill>
        <p:spPr>
          <a:xfrm>
            <a:off x="-39189" y="-65314"/>
            <a:ext cx="12266023" cy="698862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693" y="1098588"/>
            <a:ext cx="13517881" cy="7603809"/>
          </a:xfrm>
          <a:prstGeom prst="rect">
            <a:avLst/>
          </a:prstGeom>
        </p:spPr>
      </p:pic>
      <p:grpSp>
        <p:nvGrpSpPr>
          <p:cNvPr id="7" name="Nhóm 9">
            <a:extLst>
              <a:ext uri="{FF2B5EF4-FFF2-40B4-BE49-F238E27FC236}">
                <a16:creationId xmlns:a16="http://schemas.microsoft.com/office/drawing/2014/main" id="{367D7FDF-8BBF-C1F1-4944-AA09644896B8}"/>
              </a:ext>
            </a:extLst>
          </p:cNvPr>
          <p:cNvGrpSpPr/>
          <p:nvPr/>
        </p:nvGrpSpPr>
        <p:grpSpPr>
          <a:xfrm>
            <a:off x="303348" y="360680"/>
            <a:ext cx="11580948" cy="3330375"/>
            <a:chOff x="33543" y="-644564"/>
            <a:chExt cx="7337516" cy="2259652"/>
          </a:xfrm>
        </p:grpSpPr>
        <p:sp>
          <p:nvSpPr>
            <p:cNvPr id="11" name="Hộp Văn bản 10">
              <a:extLst>
                <a:ext uri="{FF2B5EF4-FFF2-40B4-BE49-F238E27FC236}">
                  <a16:creationId xmlns:a16="http://schemas.microsoft.com/office/drawing/2014/main" id="{DEF07EDF-3EF0-E554-04E4-67EB6D837015}"/>
                </a:ext>
              </a:extLst>
            </p:cNvPr>
            <p:cNvSpPr txBox="1"/>
            <p:nvPr/>
          </p:nvSpPr>
          <p:spPr>
            <a:xfrm>
              <a:off x="33543" y="-644564"/>
              <a:ext cx="7337516" cy="2255318"/>
            </a:xfrm>
            <a:prstGeom prst="rect">
              <a:avLst/>
            </a:prstGeom>
            <a:noFill/>
          </p:spPr>
          <p:txBody>
            <a:bodyPr wrap="square">
              <a:spAutoFit/>
            </a:bodyPr>
            <a:lstStyle/>
            <a:p>
              <a:pPr algn="ctr"/>
              <a:r>
                <a:rPr lang="en-US" sz="7000" dirty="0">
                  <a:ln w="317500">
                    <a:solidFill>
                      <a:schemeClr val="bg1"/>
                    </a:solidFill>
                  </a:ln>
                  <a:solidFill>
                    <a:sysClr val="windowText" lastClr="000000"/>
                  </a:solidFill>
                  <a:latin typeface="SVN-Hole Hearted" panose="020B0A06020104020203" pitchFamily="34" charset="0"/>
                </a:rPr>
                <a:t>CÙNG CHIA SẺ NHỮNG ĐIỀU BẠN BIẾT VỀ DINH ĐỘC LẬP</a:t>
              </a:r>
              <a:endParaRPr lang="vi-VN" sz="7000" dirty="0">
                <a:ln w="317500">
                  <a:solidFill>
                    <a:schemeClr val="bg1"/>
                  </a:solidFill>
                </a:ln>
                <a:solidFill>
                  <a:sysClr val="windowText" lastClr="000000"/>
                </a:solidFill>
              </a:endParaRPr>
            </a:p>
          </p:txBody>
        </p:sp>
        <p:sp>
          <p:nvSpPr>
            <p:cNvPr id="12" name="Hộp Văn bản 11">
              <a:extLst>
                <a:ext uri="{FF2B5EF4-FFF2-40B4-BE49-F238E27FC236}">
                  <a16:creationId xmlns:a16="http://schemas.microsoft.com/office/drawing/2014/main" id="{555DFA41-58C6-88BA-2CF3-C1FCC2D5D337}"/>
                </a:ext>
              </a:extLst>
            </p:cNvPr>
            <p:cNvSpPr txBox="1"/>
            <p:nvPr/>
          </p:nvSpPr>
          <p:spPr>
            <a:xfrm>
              <a:off x="33543" y="-640230"/>
              <a:ext cx="7337516" cy="2255318"/>
            </a:xfrm>
            <a:prstGeom prst="rect">
              <a:avLst/>
            </a:prstGeom>
            <a:noFill/>
          </p:spPr>
          <p:txBody>
            <a:bodyPr wrap="square">
              <a:spAutoFit/>
            </a:bodyPr>
            <a:lstStyle/>
            <a:p>
              <a:pPr algn="ctr"/>
              <a:r>
                <a:rPr lang="en-US" sz="7000" dirty="0">
                  <a:ln w="28575">
                    <a:solidFill>
                      <a:schemeClr val="accent1">
                        <a:lumMod val="75000"/>
                      </a:schemeClr>
                    </a:solidFill>
                  </a:ln>
                  <a:solidFill>
                    <a:schemeClr val="accent4">
                      <a:lumMod val="40000"/>
                      <a:lumOff val="60000"/>
                    </a:schemeClr>
                  </a:solidFill>
                  <a:latin typeface="SVN-Hole Hearted" panose="020B0A06020104020203" pitchFamily="34" charset="0"/>
                </a:rPr>
                <a:t>CÙNG CHIA SẺ NHỮNG ĐIỀU BẠN BIẾT VỀ DINH ĐỘC LẬP</a:t>
              </a:r>
              <a:endParaRPr lang="vi-VN" sz="7000" dirty="0">
                <a:ln w="28575">
                  <a:solidFill>
                    <a:schemeClr val="accent1">
                      <a:lumMod val="75000"/>
                    </a:schemeClr>
                  </a:solidFill>
                </a:ln>
                <a:solidFill>
                  <a:schemeClr val="accent4">
                    <a:lumMod val="40000"/>
                    <a:lumOff val="60000"/>
                  </a:schemeClr>
                </a:solidFill>
              </a:endParaRPr>
            </a:p>
          </p:txBody>
        </p:sp>
      </p:grpSp>
    </p:spTree>
    <p:extLst>
      <p:ext uri="{BB962C8B-B14F-4D97-AF65-F5344CB8AC3E}">
        <p14:creationId xmlns:p14="http://schemas.microsoft.com/office/powerpoint/2010/main" val="32748555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a:stretch>
            <a:fillRect/>
          </a:stretch>
        </p:blipFill>
        <p:spPr>
          <a:xfrm>
            <a:off x="130629" y="182730"/>
            <a:ext cx="12061371" cy="3677645"/>
          </a:xfrm>
          <a:prstGeom prst="rect">
            <a:avLst/>
          </a:prstGeom>
        </p:spPr>
      </p:pic>
    </p:spTree>
    <p:extLst>
      <p:ext uri="{BB962C8B-B14F-4D97-AF65-F5344CB8AC3E}">
        <p14:creationId xmlns:p14="http://schemas.microsoft.com/office/powerpoint/2010/main" val="248052741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 t="3384" r="-285" b="10742"/>
          <a:stretch/>
        </p:blipFill>
        <p:spPr>
          <a:xfrm>
            <a:off x="0" y="-1"/>
            <a:ext cx="12226834" cy="6962503"/>
          </a:xfrm>
          <a:prstGeom prst="rect">
            <a:avLst/>
          </a:prstGeom>
        </p:spPr>
      </p:pic>
      <p:pic>
        <p:nvPicPr>
          <p:cNvPr id="9" name="Picture 8"/>
          <p:cNvPicPr>
            <a:picLocks noChangeAspect="1"/>
          </p:cNvPicPr>
          <p:nvPr/>
        </p:nvPicPr>
        <p:blipFill>
          <a:blip r:embed="rId3"/>
          <a:stretch>
            <a:fillRect/>
          </a:stretch>
        </p:blipFill>
        <p:spPr>
          <a:xfrm>
            <a:off x="-152400" y="3715789"/>
            <a:ext cx="12344400" cy="3142211"/>
          </a:xfrm>
          <a:prstGeom prst="rect">
            <a:avLst/>
          </a:prstGeom>
        </p:spPr>
      </p:pic>
    </p:spTree>
    <p:extLst>
      <p:ext uri="{BB962C8B-B14F-4D97-AF65-F5344CB8AC3E}">
        <p14:creationId xmlns:p14="http://schemas.microsoft.com/office/powerpoint/2010/main" val="258393983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p:cNvPicPr>
            <a:picLocks noChangeAspect="1"/>
          </p:cNvPicPr>
          <p:nvPr/>
        </p:nvPicPr>
        <p:blipFill rotWithShape="1">
          <a:blip r:embed="rId3">
            <a:extLst>
              <a:ext uri="{28A0092B-C50C-407E-A947-70E740481C1C}">
                <a14:useLocalDpi xmlns:a14="http://schemas.microsoft.com/office/drawing/2010/main" val="0"/>
              </a:ext>
            </a:extLst>
          </a:blip>
          <a:srcRect b="20430"/>
          <a:stretch/>
        </p:blipFill>
        <p:spPr>
          <a:xfrm>
            <a:off x="0" y="-100315"/>
            <a:ext cx="12351434" cy="6999879"/>
          </a:xfrm>
          <a:prstGeom prst="rect">
            <a:avLst/>
          </a:prstGeom>
        </p:spPr>
      </p:pic>
      <p:grpSp>
        <p:nvGrpSpPr>
          <p:cNvPr id="26" name="Group 25"/>
          <p:cNvGrpSpPr/>
          <p:nvPr/>
        </p:nvGrpSpPr>
        <p:grpSpPr>
          <a:xfrm>
            <a:off x="-108466" y="-48126"/>
            <a:ext cx="12300466" cy="1799801"/>
            <a:chOff x="2682891" y="-571174"/>
            <a:chExt cx="7767968" cy="1799801"/>
          </a:xfrm>
        </p:grpSpPr>
        <p:sp>
          <p:nvSpPr>
            <p:cNvPr id="21" name="TextBox 12">
              <a:extLst>
                <a:ext uri="{FF2B5EF4-FFF2-40B4-BE49-F238E27FC236}">
                  <a16:creationId xmlns:a16="http://schemas.microsoft.com/office/drawing/2014/main" id="{21C06E5D-D154-8AE9-7EFB-191ADB752BA8}"/>
                </a:ext>
              </a:extLst>
            </p:cNvPr>
            <p:cNvSpPr txBox="1"/>
            <p:nvPr/>
          </p:nvSpPr>
          <p:spPr>
            <a:xfrm rot="20417">
              <a:off x="2682892" y="-571174"/>
              <a:ext cx="7767967" cy="1785104"/>
            </a:xfrm>
            <a:prstGeom prst="rect">
              <a:avLst/>
            </a:prstGeom>
            <a:noFill/>
          </p:spPr>
          <p:txBody>
            <a:bodyPr wrap="square" rtlCol="0">
              <a:spAutoFit/>
            </a:bodyPr>
            <a:lstStyle/>
            <a:p>
              <a:pPr algn="r"/>
              <a:r>
                <a:rPr lang="en-US" sz="5500" dirty="0" err="1">
                  <a:ln w="127000">
                    <a:solidFill>
                      <a:schemeClr val="bg1"/>
                    </a:solidFill>
                  </a:ln>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Chiến</a:t>
              </a:r>
              <a:r>
                <a:rPr lang="en-US" sz="5500" dirty="0">
                  <a:ln w="127000">
                    <a:solidFill>
                      <a:schemeClr val="bg1"/>
                    </a:solidFill>
                  </a:ln>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a:t>
              </a:r>
              <a:r>
                <a:rPr lang="en-US" sz="5500" dirty="0" err="1">
                  <a:ln w="127000">
                    <a:solidFill>
                      <a:schemeClr val="bg1"/>
                    </a:solidFill>
                  </a:ln>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thắng</a:t>
              </a:r>
              <a:r>
                <a:rPr lang="en-US" sz="5500" dirty="0">
                  <a:ln w="127000">
                    <a:solidFill>
                      <a:schemeClr val="bg1"/>
                    </a:solidFill>
                  </a:ln>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30/4 </a:t>
              </a:r>
              <a:r>
                <a:rPr lang="en-US" sz="5500" dirty="0" err="1">
                  <a:ln w="127000">
                    <a:solidFill>
                      <a:schemeClr val="bg1"/>
                    </a:solidFill>
                  </a:ln>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mở</a:t>
              </a:r>
              <a:r>
                <a:rPr lang="en-US" sz="5500" dirty="0">
                  <a:ln w="127000">
                    <a:solidFill>
                      <a:schemeClr val="bg1"/>
                    </a:solidFill>
                  </a:ln>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a:t>
              </a:r>
              <a:r>
                <a:rPr lang="en-US" sz="5500" dirty="0" err="1">
                  <a:ln w="127000">
                    <a:solidFill>
                      <a:schemeClr val="bg1"/>
                    </a:solidFill>
                  </a:ln>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trang</a:t>
              </a:r>
              <a:r>
                <a:rPr lang="en-US" sz="5500" dirty="0">
                  <a:ln w="127000">
                    <a:solidFill>
                      <a:schemeClr val="bg1"/>
                    </a:solidFill>
                  </a:ln>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a:t>
              </a:r>
              <a:r>
                <a:rPr lang="en-US" sz="5500" dirty="0" err="1">
                  <a:ln w="127000">
                    <a:solidFill>
                      <a:schemeClr val="bg1"/>
                    </a:solidFill>
                  </a:ln>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mới</a:t>
              </a:r>
              <a:r>
                <a:rPr lang="en-US" sz="5500" dirty="0">
                  <a:ln w="127000">
                    <a:solidFill>
                      <a:schemeClr val="bg1"/>
                    </a:solidFill>
                  </a:ln>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a:t>
              </a:r>
              <a:r>
                <a:rPr lang="en-US" sz="5500" dirty="0" err="1">
                  <a:ln w="127000">
                    <a:solidFill>
                      <a:schemeClr val="bg1"/>
                    </a:solidFill>
                  </a:ln>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trong</a:t>
              </a:r>
              <a:r>
                <a:rPr lang="en-US" sz="5500" dirty="0">
                  <a:ln w="127000">
                    <a:solidFill>
                      <a:schemeClr val="bg1"/>
                    </a:solidFill>
                  </a:ln>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a:t>
              </a:r>
              <a:r>
                <a:rPr lang="en-US" sz="5500" dirty="0" err="1">
                  <a:ln w="127000">
                    <a:solidFill>
                      <a:schemeClr val="bg1"/>
                    </a:solidFill>
                  </a:ln>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sự</a:t>
              </a:r>
              <a:r>
                <a:rPr lang="en-US" sz="5500" dirty="0">
                  <a:ln w="127000">
                    <a:solidFill>
                      <a:schemeClr val="bg1"/>
                    </a:solidFill>
                  </a:ln>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a:t>
              </a:r>
              <a:r>
                <a:rPr lang="en-US" sz="5500" dirty="0" err="1">
                  <a:ln w="127000">
                    <a:solidFill>
                      <a:schemeClr val="bg1"/>
                    </a:solidFill>
                  </a:ln>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nghiệp</a:t>
              </a:r>
              <a:r>
                <a:rPr lang="en-US" sz="5500" dirty="0">
                  <a:ln w="127000">
                    <a:solidFill>
                      <a:schemeClr val="bg1"/>
                    </a:solidFill>
                  </a:ln>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a:t>
              </a:r>
              <a:r>
                <a:rPr lang="en-US" sz="5500" dirty="0" err="1">
                  <a:ln w="127000">
                    <a:solidFill>
                      <a:schemeClr val="bg1"/>
                    </a:solidFill>
                  </a:ln>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xây</a:t>
              </a:r>
              <a:r>
                <a:rPr lang="en-US" sz="5500" dirty="0">
                  <a:ln w="127000">
                    <a:solidFill>
                      <a:schemeClr val="bg1"/>
                    </a:solidFill>
                  </a:ln>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a:t>
              </a:r>
              <a:r>
                <a:rPr lang="en-US" sz="5500" dirty="0" err="1">
                  <a:ln w="127000">
                    <a:solidFill>
                      <a:schemeClr val="bg1"/>
                    </a:solidFill>
                  </a:ln>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dựng</a:t>
              </a:r>
              <a:r>
                <a:rPr lang="en-US" sz="5500" dirty="0">
                  <a:ln w="127000">
                    <a:solidFill>
                      <a:schemeClr val="bg1"/>
                    </a:solidFill>
                  </a:ln>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a:t>
              </a:r>
              <a:r>
                <a:rPr lang="en-US" sz="5500" dirty="0" err="1">
                  <a:ln w="127000">
                    <a:solidFill>
                      <a:schemeClr val="bg1"/>
                    </a:solidFill>
                  </a:ln>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và</a:t>
              </a:r>
              <a:r>
                <a:rPr lang="en-US" sz="5500" dirty="0">
                  <a:ln w="127000">
                    <a:solidFill>
                      <a:schemeClr val="bg1"/>
                    </a:solidFill>
                  </a:ln>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a:t>
              </a:r>
              <a:r>
                <a:rPr lang="en-US" sz="5500" dirty="0" err="1">
                  <a:ln w="127000">
                    <a:solidFill>
                      <a:schemeClr val="bg1"/>
                    </a:solidFill>
                  </a:ln>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bảo</a:t>
              </a:r>
              <a:r>
                <a:rPr lang="en-US" sz="5500" dirty="0">
                  <a:ln w="127000">
                    <a:solidFill>
                      <a:schemeClr val="bg1"/>
                    </a:solidFill>
                  </a:ln>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a:t>
              </a:r>
              <a:r>
                <a:rPr lang="en-US" sz="5500" dirty="0" err="1">
                  <a:ln w="127000">
                    <a:solidFill>
                      <a:schemeClr val="bg1"/>
                    </a:solidFill>
                  </a:ln>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vệ</a:t>
              </a:r>
              <a:r>
                <a:rPr lang="en-US" sz="5500" dirty="0">
                  <a:ln w="127000">
                    <a:solidFill>
                      <a:schemeClr val="bg1"/>
                    </a:solidFill>
                  </a:ln>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a:t>
              </a:r>
              <a:r>
                <a:rPr lang="en-US" sz="5500" dirty="0" err="1">
                  <a:ln w="127000">
                    <a:solidFill>
                      <a:schemeClr val="bg1"/>
                    </a:solidFill>
                  </a:ln>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Tổ</a:t>
              </a:r>
              <a:r>
                <a:rPr lang="en-US" sz="5500" dirty="0">
                  <a:ln w="127000">
                    <a:solidFill>
                      <a:schemeClr val="bg1"/>
                    </a:solidFill>
                  </a:ln>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a:t>
              </a:r>
              <a:r>
                <a:rPr lang="en-US" sz="5500" dirty="0" err="1">
                  <a:ln w="127000">
                    <a:solidFill>
                      <a:schemeClr val="bg1"/>
                    </a:solidFill>
                  </a:ln>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quốc</a:t>
              </a:r>
              <a:endParaRPr lang="en-US" sz="5500" dirty="0">
                <a:ln w="127000">
                  <a:solidFill>
                    <a:schemeClr val="bg1"/>
                  </a:solidFill>
                </a:ln>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endParaRPr>
            </a:p>
          </p:txBody>
        </p:sp>
        <p:sp>
          <p:nvSpPr>
            <p:cNvPr id="23" name="TextBox 12">
              <a:extLst>
                <a:ext uri="{FF2B5EF4-FFF2-40B4-BE49-F238E27FC236}">
                  <a16:creationId xmlns:a16="http://schemas.microsoft.com/office/drawing/2014/main" id="{21C06E5D-D154-8AE9-7EFB-191ADB752BA8}"/>
                </a:ext>
              </a:extLst>
            </p:cNvPr>
            <p:cNvSpPr txBox="1"/>
            <p:nvPr/>
          </p:nvSpPr>
          <p:spPr>
            <a:xfrm rot="20417">
              <a:off x="2682891" y="-556477"/>
              <a:ext cx="7767967" cy="1785104"/>
            </a:xfrm>
            <a:prstGeom prst="rect">
              <a:avLst/>
            </a:prstGeom>
            <a:noFill/>
          </p:spPr>
          <p:txBody>
            <a:bodyPr wrap="square" rtlCol="0">
              <a:spAutoFit/>
            </a:bodyPr>
            <a:lstStyle/>
            <a:p>
              <a:pPr algn="r"/>
              <a:r>
                <a:rPr lang="en-US" sz="5500" dirty="0" err="1">
                  <a:ln w="0"/>
                  <a:solidFill>
                    <a:srgbClr val="C0000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Chiến</a:t>
              </a:r>
              <a:r>
                <a:rPr lang="en-US" sz="5500" dirty="0">
                  <a:ln w="0"/>
                  <a:solidFill>
                    <a:srgbClr val="C0000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a:t>
              </a:r>
              <a:r>
                <a:rPr lang="en-US" sz="5500" dirty="0" err="1">
                  <a:ln w="0"/>
                  <a:solidFill>
                    <a:srgbClr val="C0000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thắng</a:t>
              </a:r>
              <a:r>
                <a:rPr lang="en-US" sz="5500" dirty="0">
                  <a:ln w="0"/>
                  <a:solidFill>
                    <a:srgbClr val="C0000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30/4 </a:t>
              </a:r>
              <a:r>
                <a:rPr lang="en-US" sz="5500" dirty="0" err="1">
                  <a:ln w="0"/>
                  <a:solidFill>
                    <a:srgbClr val="C0000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mở</a:t>
              </a:r>
              <a:r>
                <a:rPr lang="en-US" sz="5500" dirty="0">
                  <a:ln w="0"/>
                  <a:solidFill>
                    <a:srgbClr val="C0000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a:t>
              </a:r>
              <a:r>
                <a:rPr lang="en-US" sz="5500" dirty="0" err="1">
                  <a:ln w="0"/>
                  <a:solidFill>
                    <a:srgbClr val="C0000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trang</a:t>
              </a:r>
              <a:r>
                <a:rPr lang="en-US" sz="5500" dirty="0">
                  <a:ln w="0"/>
                  <a:solidFill>
                    <a:srgbClr val="C0000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a:t>
              </a:r>
              <a:r>
                <a:rPr lang="en-US" sz="5500" dirty="0" err="1">
                  <a:ln w="0"/>
                  <a:solidFill>
                    <a:srgbClr val="C0000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mới</a:t>
              </a:r>
              <a:r>
                <a:rPr lang="en-US" sz="5500" dirty="0">
                  <a:ln w="0"/>
                  <a:solidFill>
                    <a:srgbClr val="C0000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a:t>
              </a:r>
              <a:r>
                <a:rPr lang="en-US" sz="5500" dirty="0" err="1">
                  <a:ln w="0"/>
                  <a:solidFill>
                    <a:srgbClr val="C0000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trong</a:t>
              </a:r>
              <a:r>
                <a:rPr lang="en-US" sz="5500" dirty="0">
                  <a:ln w="0"/>
                  <a:solidFill>
                    <a:srgbClr val="C0000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a:t>
              </a:r>
              <a:r>
                <a:rPr lang="en-US" sz="5500" dirty="0" err="1">
                  <a:ln w="0"/>
                  <a:solidFill>
                    <a:srgbClr val="C0000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sự</a:t>
              </a:r>
              <a:r>
                <a:rPr lang="en-US" sz="5500" dirty="0">
                  <a:ln w="0"/>
                  <a:solidFill>
                    <a:srgbClr val="C0000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a:t>
              </a:r>
              <a:r>
                <a:rPr lang="en-US" sz="5500" dirty="0" err="1">
                  <a:ln w="0"/>
                  <a:solidFill>
                    <a:srgbClr val="C0000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nghiệp</a:t>
              </a:r>
              <a:r>
                <a:rPr lang="en-US" sz="5500" dirty="0">
                  <a:ln w="0"/>
                  <a:solidFill>
                    <a:srgbClr val="C0000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a:t>
              </a:r>
              <a:r>
                <a:rPr lang="en-US" sz="5500" dirty="0" err="1">
                  <a:ln w="0"/>
                  <a:solidFill>
                    <a:srgbClr val="C0000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xây</a:t>
              </a:r>
              <a:r>
                <a:rPr lang="en-US" sz="5500" dirty="0">
                  <a:ln w="0"/>
                  <a:solidFill>
                    <a:srgbClr val="C0000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a:t>
              </a:r>
              <a:r>
                <a:rPr lang="en-US" sz="5500" dirty="0" err="1">
                  <a:ln w="0"/>
                  <a:solidFill>
                    <a:srgbClr val="C0000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dựng</a:t>
              </a:r>
              <a:r>
                <a:rPr lang="en-US" sz="5500" dirty="0">
                  <a:ln w="0"/>
                  <a:solidFill>
                    <a:srgbClr val="C0000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a:t>
              </a:r>
              <a:r>
                <a:rPr lang="en-US" sz="5500" dirty="0" err="1">
                  <a:ln w="0"/>
                  <a:solidFill>
                    <a:srgbClr val="C0000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và</a:t>
              </a:r>
              <a:r>
                <a:rPr lang="en-US" sz="5500" dirty="0">
                  <a:ln w="0"/>
                  <a:solidFill>
                    <a:srgbClr val="C0000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a:t>
              </a:r>
              <a:r>
                <a:rPr lang="en-US" sz="5500" dirty="0" err="1">
                  <a:ln w="0"/>
                  <a:solidFill>
                    <a:srgbClr val="C0000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bảo</a:t>
              </a:r>
              <a:r>
                <a:rPr lang="en-US" sz="5500" dirty="0">
                  <a:ln w="0"/>
                  <a:solidFill>
                    <a:srgbClr val="C0000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a:t>
              </a:r>
              <a:r>
                <a:rPr lang="en-US" sz="5500" dirty="0" err="1">
                  <a:ln w="0"/>
                  <a:solidFill>
                    <a:srgbClr val="C0000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vệ</a:t>
              </a:r>
              <a:r>
                <a:rPr lang="en-US" sz="5500" dirty="0">
                  <a:ln w="0"/>
                  <a:solidFill>
                    <a:srgbClr val="C0000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a:t>
              </a:r>
              <a:r>
                <a:rPr lang="en-US" sz="5500" dirty="0" err="1">
                  <a:ln w="0"/>
                  <a:solidFill>
                    <a:srgbClr val="C0000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Tổ</a:t>
              </a:r>
              <a:r>
                <a:rPr lang="en-US" sz="5500" dirty="0">
                  <a:ln w="0"/>
                  <a:solidFill>
                    <a:srgbClr val="C0000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a:t>
              </a:r>
              <a:r>
                <a:rPr lang="en-US" sz="5500" dirty="0" err="1">
                  <a:ln w="0"/>
                  <a:solidFill>
                    <a:srgbClr val="C0000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quốc</a:t>
              </a:r>
              <a:endParaRPr lang="en-US" sz="5500" dirty="0">
                <a:ln w="0"/>
                <a:solidFill>
                  <a:srgbClr val="C0000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endParaRPr>
            </a:p>
          </p:txBody>
        </p:sp>
      </p:grpSp>
      <p:pic>
        <p:nvPicPr>
          <p:cNvPr id="101" name="Picture 100"/>
          <p:cNvPicPr>
            <a:picLocks noChangeAspect="1"/>
          </p:cNvPicPr>
          <p:nvPr/>
        </p:nvPicPr>
        <p:blipFill rotWithShape="1">
          <a:blip r:embed="rId4" cstate="print">
            <a:extLst>
              <a:ext uri="{28A0092B-C50C-407E-A947-70E740481C1C}">
                <a14:useLocalDpi xmlns:a14="http://schemas.microsoft.com/office/drawing/2010/main" val="0"/>
              </a:ext>
            </a:extLst>
          </a:blip>
          <a:srcRect l="48348" t="39191" r="-239" b="38789"/>
          <a:stretch/>
        </p:blipFill>
        <p:spPr>
          <a:xfrm>
            <a:off x="5631796" y="6026060"/>
            <a:ext cx="2052340" cy="1164432"/>
          </a:xfrm>
          <a:prstGeom prst="rect">
            <a:avLst/>
          </a:prstGeom>
        </p:spPr>
      </p:pic>
      <p:pic>
        <p:nvPicPr>
          <p:cNvPr id="103" name="Picture 102"/>
          <p:cNvPicPr>
            <a:picLocks noChangeAspect="1"/>
          </p:cNvPicPr>
          <p:nvPr/>
        </p:nvPicPr>
        <p:blipFill rotWithShape="1">
          <a:blip r:embed="rId5" cstate="print">
            <a:extLst>
              <a:ext uri="{28A0092B-C50C-407E-A947-70E740481C1C}">
                <a14:useLocalDpi xmlns:a14="http://schemas.microsoft.com/office/drawing/2010/main" val="0"/>
              </a:ext>
            </a:extLst>
          </a:blip>
          <a:srcRect l="51301" t="3538" r="-3192" b="74442"/>
          <a:stretch/>
        </p:blipFill>
        <p:spPr>
          <a:xfrm rot="19639837" flipH="1">
            <a:off x="11118443" y="4080947"/>
            <a:ext cx="1424134" cy="808008"/>
          </a:xfrm>
          <a:prstGeom prst="rect">
            <a:avLst/>
          </a:prstGeom>
        </p:spPr>
      </p:pic>
      <p:pic>
        <p:nvPicPr>
          <p:cNvPr id="106" name="Picture 105"/>
          <p:cNvPicPr>
            <a:picLocks noChangeAspect="1"/>
          </p:cNvPicPr>
          <p:nvPr/>
        </p:nvPicPr>
        <p:blipFill rotWithShape="1">
          <a:blip r:embed="rId4" cstate="print">
            <a:extLst>
              <a:ext uri="{28A0092B-C50C-407E-A947-70E740481C1C}">
                <a14:useLocalDpi xmlns:a14="http://schemas.microsoft.com/office/drawing/2010/main" val="0"/>
              </a:ext>
            </a:extLst>
          </a:blip>
          <a:srcRect l="-1745" t="37357" r="49854" b="40623"/>
          <a:stretch/>
        </p:blipFill>
        <p:spPr>
          <a:xfrm>
            <a:off x="6175717" y="844426"/>
            <a:ext cx="2052340" cy="1164432"/>
          </a:xfrm>
          <a:prstGeom prst="rect">
            <a:avLst/>
          </a:prstGeom>
        </p:spPr>
      </p:pic>
      <p:grpSp>
        <p:nvGrpSpPr>
          <p:cNvPr id="19" name="Group 18">
            <a:extLst>
              <a:ext uri="{FF2B5EF4-FFF2-40B4-BE49-F238E27FC236}">
                <a16:creationId xmlns:a16="http://schemas.microsoft.com/office/drawing/2014/main" id="{96C47FF0-E5BB-FB4A-8DCC-06DE00EDB352}"/>
              </a:ext>
            </a:extLst>
          </p:cNvPr>
          <p:cNvGrpSpPr/>
          <p:nvPr/>
        </p:nvGrpSpPr>
        <p:grpSpPr>
          <a:xfrm>
            <a:off x="4851264" y="1817493"/>
            <a:ext cx="7188325" cy="4832091"/>
            <a:chOff x="4082111" y="1071676"/>
            <a:chExt cx="7124271" cy="3417592"/>
          </a:xfrm>
        </p:grpSpPr>
        <p:sp>
          <p:nvSpPr>
            <p:cNvPr id="20" name="Rounded Rectangle 53">
              <a:extLst>
                <a:ext uri="{FF2B5EF4-FFF2-40B4-BE49-F238E27FC236}">
                  <a16:creationId xmlns:a16="http://schemas.microsoft.com/office/drawing/2014/main" id="{0C314FBA-1CF6-4492-B8B6-BF3C39FEDE1B}"/>
                </a:ext>
              </a:extLst>
            </p:cNvPr>
            <p:cNvSpPr/>
            <p:nvPr/>
          </p:nvSpPr>
          <p:spPr>
            <a:xfrm>
              <a:off x="4082111" y="1109796"/>
              <a:ext cx="7083639" cy="3305376"/>
            </a:xfrm>
            <a:prstGeom prst="roundRect">
              <a:avLst>
                <a:gd name="adj" fmla="val 7547"/>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TextBox 21">
              <a:extLst>
                <a:ext uri="{FF2B5EF4-FFF2-40B4-BE49-F238E27FC236}">
                  <a16:creationId xmlns:a16="http://schemas.microsoft.com/office/drawing/2014/main" id="{06FE232C-F4E3-35C8-73C8-E5FFF0099121}"/>
                </a:ext>
              </a:extLst>
            </p:cNvPr>
            <p:cNvSpPr txBox="1"/>
            <p:nvPr/>
          </p:nvSpPr>
          <p:spPr>
            <a:xfrm>
              <a:off x="4185761" y="1071676"/>
              <a:ext cx="7020621" cy="3417592"/>
            </a:xfrm>
            <a:prstGeom prst="rect">
              <a:avLst/>
            </a:prstGeom>
            <a:noFill/>
          </p:spPr>
          <p:txBody>
            <a:bodyPr wrap="square">
              <a:spAutoFit/>
            </a:bodyPr>
            <a:lstStyle/>
            <a:p>
              <a:pPr algn="just"/>
              <a:r>
                <a:rPr lang="en-US" sz="2800" dirty="0">
                  <a:solidFill>
                    <a:srgbClr val="C00000"/>
                  </a:solidFill>
                  <a:latin typeface="Calibri" panose="020F0502020204030204" pitchFamily="34" charset="0"/>
                  <a:cs typeface="Calibri" panose="020F0502020204030204" pitchFamily="34" charset="0"/>
                </a:rPr>
                <a:t>   </a:t>
              </a:r>
              <a:r>
                <a:rPr lang="vi-VN" sz="2800" dirty="0">
                  <a:solidFill>
                    <a:srgbClr val="C00000"/>
                  </a:solidFill>
                  <a:latin typeface="Calibri" panose="020F0502020204030204" pitchFamily="34" charset="0"/>
                  <a:cs typeface="Calibri" panose="020F0502020204030204" pitchFamily="34" charset="0"/>
                </a:rPr>
                <a:t>4</a:t>
              </a:r>
              <a:r>
                <a:rPr lang="en-US" sz="2800" dirty="0">
                  <a:solidFill>
                    <a:srgbClr val="C00000"/>
                  </a:solidFill>
                  <a:latin typeface="Calibri" panose="020F0502020204030204" pitchFamily="34" charset="0"/>
                  <a:cs typeface="Calibri" panose="020F0502020204030204" pitchFamily="34" charset="0"/>
                </a:rPr>
                <a:t>8</a:t>
              </a:r>
              <a:r>
                <a:rPr lang="vi-VN" sz="2800" dirty="0">
                  <a:solidFill>
                    <a:srgbClr val="C00000"/>
                  </a:solidFill>
                  <a:latin typeface="Calibri" panose="020F0502020204030204" pitchFamily="34" charset="0"/>
                  <a:cs typeface="Calibri" panose="020F0502020204030204" pitchFamily="34" charset="0"/>
                </a:rPr>
                <a:t> năm qua, chiến thắng 30/4 vẫn nguyên vẹn cảm xúc trong mỗi người dân Việt Nam. Nghĩ về chiến thắng có ý nghĩa lịch sử vô cùng to lớn này, chúng ta mãi mãi ghi nhớ công ơn trời biển của Đảng, của Chủ tịch Hồ Chí Minh và các vị lãnh tụ tiền bối, các anh hùng liệt sỹ.... Điều đó đang tiếp thêm động lực mới cho toàn Đảng, toàn dân, toàn quân ta trong sự nghiệp xây dựng và bảo vệ Tổ quốc, vì mục tiêu dân giàu, nước mạnh, dân chủ, công bằng, văn minh.</a:t>
              </a:r>
              <a:endParaRPr lang="en-US" sz="2800" dirty="0">
                <a:solidFill>
                  <a:srgbClr val="C00000"/>
                </a:solidFill>
                <a:latin typeface="Calibri" panose="020F0502020204030204" pitchFamily="34" charset="0"/>
                <a:cs typeface="Calibri" panose="020F0502020204030204" pitchFamily="34" charset="0"/>
              </a:endParaRPr>
            </a:p>
          </p:txBody>
        </p:sp>
      </p:grpSp>
      <p:pic>
        <p:nvPicPr>
          <p:cNvPr id="102" name="Picture 101"/>
          <p:cNvPicPr>
            <a:picLocks noChangeAspect="1"/>
          </p:cNvPicPr>
          <p:nvPr/>
        </p:nvPicPr>
        <p:blipFill rotWithShape="1">
          <a:blip r:embed="rId6" cstate="print">
            <a:extLst>
              <a:ext uri="{28A0092B-C50C-407E-A947-70E740481C1C}">
                <a14:useLocalDpi xmlns:a14="http://schemas.microsoft.com/office/drawing/2010/main" val="0"/>
              </a:ext>
            </a:extLst>
          </a:blip>
          <a:srcRect l="-541" t="36969" r="48650" b="41011"/>
          <a:stretch/>
        </p:blipFill>
        <p:spPr>
          <a:xfrm flipH="1">
            <a:off x="-44422" y="6212470"/>
            <a:ext cx="1486993" cy="843672"/>
          </a:xfrm>
          <a:prstGeom prst="rect">
            <a:avLst/>
          </a:prstGeom>
        </p:spPr>
      </p:pic>
      <p:pic>
        <p:nvPicPr>
          <p:cNvPr id="109" name="Picture 108"/>
          <p:cNvPicPr>
            <a:picLocks noChangeAspect="1"/>
          </p:cNvPicPr>
          <p:nvPr/>
        </p:nvPicPr>
        <p:blipFill rotWithShape="1">
          <a:blip r:embed="rId7" cstate="print">
            <a:extLst>
              <a:ext uri="{28A0092B-C50C-407E-A947-70E740481C1C}">
                <a14:useLocalDpi xmlns:a14="http://schemas.microsoft.com/office/drawing/2010/main" val="0"/>
              </a:ext>
            </a:extLst>
          </a:blip>
          <a:srcRect l="-541" t="36969" r="48650" b="41011"/>
          <a:stretch/>
        </p:blipFill>
        <p:spPr>
          <a:xfrm flipH="1">
            <a:off x="10692885" y="5947967"/>
            <a:ext cx="1772206" cy="1005493"/>
          </a:xfrm>
          <a:prstGeom prst="rect">
            <a:avLst/>
          </a:prstGeom>
        </p:spPr>
      </p:pic>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t="14275" r="1143"/>
          <a:stretch/>
        </p:blipFill>
        <p:spPr>
          <a:xfrm>
            <a:off x="363137" y="950307"/>
            <a:ext cx="4308206" cy="562851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0" name="Picture 99"/>
          <p:cNvPicPr>
            <a:picLocks noChangeAspect="1"/>
          </p:cNvPicPr>
          <p:nvPr/>
        </p:nvPicPr>
        <p:blipFill rotWithShape="1">
          <a:blip r:embed="rId9" cstate="print">
            <a:extLst>
              <a:ext uri="{28A0092B-C50C-407E-A947-70E740481C1C}">
                <a14:useLocalDpi xmlns:a14="http://schemas.microsoft.com/office/drawing/2010/main" val="0"/>
              </a:ext>
            </a:extLst>
          </a:blip>
          <a:srcRect t="3030" r="48109" b="74950"/>
          <a:stretch/>
        </p:blipFill>
        <p:spPr>
          <a:xfrm>
            <a:off x="-888823" y="402400"/>
            <a:ext cx="2661669" cy="1510146"/>
          </a:xfrm>
          <a:prstGeom prst="rect">
            <a:avLst/>
          </a:prstGeom>
        </p:spPr>
      </p:pic>
    </p:spTree>
    <p:extLst>
      <p:ext uri="{BB962C8B-B14F-4D97-AF65-F5344CB8AC3E}">
        <p14:creationId xmlns:p14="http://schemas.microsoft.com/office/powerpoint/2010/main" val="614543870"/>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B2417672-936B-0BAA-72DD-7DD424A9B381}"/>
              </a:ext>
            </a:extLst>
          </p:cNvPr>
          <p:cNvSpPr txBox="1"/>
          <p:nvPr/>
        </p:nvSpPr>
        <p:spPr>
          <a:xfrm rot="4796">
            <a:off x="-616563" y="43061"/>
            <a:ext cx="13895939" cy="1107996"/>
          </a:xfrm>
          <a:prstGeom prst="rect">
            <a:avLst/>
          </a:prstGeom>
          <a:noFill/>
          <a:ln>
            <a:noFill/>
          </a:ln>
        </p:spPr>
        <p:txBody>
          <a:bodyPr wrap="square" rtlCol="0">
            <a:spAutoFit/>
          </a:bodyPr>
          <a:lstStyle/>
          <a:p>
            <a:pPr algn="ctr"/>
            <a:r>
              <a:rPr lang="en-US" sz="6600" b="1" dirty="0">
                <a:latin typeface="#9Slide07 IcielLa Chic Pro Shad" panose="02000506090000020004" pitchFamily="2" charset="0"/>
              </a:rPr>
              <a:t>LỊCH SỬ RA ĐỜI VÀ Ý NGHĨA</a:t>
            </a:r>
            <a:endParaRPr lang="vi-VN" sz="6600" b="1" dirty="0">
              <a:latin typeface="#9Slide07 IcielLa Chic Pro Shad" panose="02000506090000020004" pitchFamily="2" charset="0"/>
            </a:endParaRPr>
          </a:p>
        </p:txBody>
      </p:sp>
      <p:grpSp>
        <p:nvGrpSpPr>
          <p:cNvPr id="4" name="Group 3"/>
          <p:cNvGrpSpPr/>
          <p:nvPr/>
        </p:nvGrpSpPr>
        <p:grpSpPr>
          <a:xfrm>
            <a:off x="7266697" y="4503988"/>
            <a:ext cx="4378181" cy="3252111"/>
            <a:chOff x="8154971" y="2551484"/>
            <a:chExt cx="4378181" cy="3252111"/>
          </a:xfrm>
        </p:grpSpPr>
        <p:pic>
          <p:nvPicPr>
            <p:cNvPr id="17" name="Picture 16" descr="A picture containing text&#10;&#10;Description automatically generated">
              <a:extLst>
                <a:ext uri="{FF2B5EF4-FFF2-40B4-BE49-F238E27FC236}">
                  <a16:creationId xmlns:a16="http://schemas.microsoft.com/office/drawing/2014/main" id="{85EE763E-081A-43BA-A1E9-922B1F207E36}"/>
                </a:ext>
              </a:extLst>
            </p:cNvPr>
            <p:cNvPicPr>
              <a:picLocks noChangeAspect="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rot="995347">
              <a:off x="8154971" y="2551484"/>
              <a:ext cx="4378181" cy="3252111"/>
            </a:xfrm>
            <a:prstGeom prst="rect">
              <a:avLst/>
            </a:prstGeom>
          </p:spPr>
        </p:pic>
        <p:sp>
          <p:nvSpPr>
            <p:cNvPr id="16" name="TextBox 12">
              <a:extLst>
                <a:ext uri="{FF2B5EF4-FFF2-40B4-BE49-F238E27FC236}">
                  <a16:creationId xmlns:a16="http://schemas.microsoft.com/office/drawing/2014/main" id="{21C06E5D-D154-8AE9-7EFB-191ADB752BA8}"/>
                </a:ext>
              </a:extLst>
            </p:cNvPr>
            <p:cNvSpPr txBox="1"/>
            <p:nvPr/>
          </p:nvSpPr>
          <p:spPr>
            <a:xfrm>
              <a:off x="8174881" y="3137467"/>
              <a:ext cx="4125977" cy="1631216"/>
            </a:xfrm>
            <a:prstGeom prst="rect">
              <a:avLst/>
            </a:prstGeom>
            <a:noFill/>
          </p:spPr>
          <p:txBody>
            <a:bodyPr wrap="square" rtlCol="0">
              <a:spAutoFit/>
            </a:bodyPr>
            <a:lstStyle/>
            <a:p>
              <a:pPr algn="ctr"/>
              <a:r>
                <a:rPr lang="en-US" sz="5000" dirty="0">
                  <a:ln w="0"/>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Ngày </a:t>
              </a:r>
              <a:r>
                <a:rPr lang="en-US" sz="5000" dirty="0" err="1">
                  <a:ln w="0"/>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Quốc</a:t>
              </a:r>
              <a:r>
                <a:rPr lang="en-US" sz="5000" dirty="0">
                  <a:ln w="0"/>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a:t>
              </a:r>
              <a:r>
                <a:rPr lang="en-US" sz="5000" dirty="0" err="1">
                  <a:ln w="0"/>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tế</a:t>
              </a:r>
              <a:r>
                <a:rPr lang="en-US" sz="5000" dirty="0">
                  <a:ln w="0"/>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a:t>
              </a:r>
            </a:p>
            <a:p>
              <a:pPr algn="ctr"/>
              <a:r>
                <a:rPr lang="en-US" sz="5000" dirty="0">
                  <a:ln w="0"/>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Lao </a:t>
              </a:r>
              <a:r>
                <a:rPr lang="en-US" sz="5000" dirty="0" err="1">
                  <a:ln w="0"/>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động</a:t>
              </a:r>
              <a:endParaRPr lang="en-US" sz="5000" dirty="0">
                <a:ln w="0"/>
                <a:solidFill>
                  <a:schemeClr val="bg1"/>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endParaRPr>
            </a:p>
          </p:txBody>
        </p:sp>
      </p:grpSp>
      <p:pic>
        <p:nvPicPr>
          <p:cNvPr id="6" name="Picture 5"/>
          <p:cNvPicPr>
            <a:picLocks noChangeAspect="1"/>
          </p:cNvPicPr>
          <p:nvPr/>
        </p:nvPicPr>
        <p:blipFill>
          <a:blip r:embed="rId5"/>
          <a:stretch>
            <a:fillRect/>
          </a:stretch>
        </p:blipFill>
        <p:spPr>
          <a:xfrm>
            <a:off x="5811801" y="963225"/>
            <a:ext cx="6754668" cy="4964919"/>
          </a:xfrm>
          <a:prstGeom prst="rect">
            <a:avLst/>
          </a:prstGeom>
        </p:spPr>
      </p:pic>
    </p:spTree>
    <p:extLst>
      <p:ext uri="{BB962C8B-B14F-4D97-AF65-F5344CB8AC3E}">
        <p14:creationId xmlns:p14="http://schemas.microsoft.com/office/powerpoint/2010/main" val="297733162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3114" b="29132"/>
          <a:stretch/>
        </p:blipFill>
        <p:spPr>
          <a:xfrm>
            <a:off x="-277289" y="0"/>
            <a:ext cx="12504123" cy="6871063"/>
          </a:xfrm>
          <a:prstGeom prst="rect">
            <a:avLst/>
          </a:prstGeom>
        </p:spPr>
      </p:pic>
      <p:grpSp>
        <p:nvGrpSpPr>
          <p:cNvPr id="19" name="Group 18">
            <a:extLst>
              <a:ext uri="{FF2B5EF4-FFF2-40B4-BE49-F238E27FC236}">
                <a16:creationId xmlns:a16="http://schemas.microsoft.com/office/drawing/2014/main" id="{96C47FF0-E5BB-FB4A-8DCC-06DE00EDB352}"/>
              </a:ext>
            </a:extLst>
          </p:cNvPr>
          <p:cNvGrpSpPr/>
          <p:nvPr/>
        </p:nvGrpSpPr>
        <p:grpSpPr>
          <a:xfrm>
            <a:off x="91440" y="2591152"/>
            <a:ext cx="11998592" cy="4193176"/>
            <a:chOff x="335685" y="1597055"/>
            <a:chExt cx="10830065" cy="2965707"/>
          </a:xfrm>
        </p:grpSpPr>
        <p:sp>
          <p:nvSpPr>
            <p:cNvPr id="20" name="Rounded Rectangle 53">
              <a:extLst>
                <a:ext uri="{FF2B5EF4-FFF2-40B4-BE49-F238E27FC236}">
                  <a16:creationId xmlns:a16="http://schemas.microsoft.com/office/drawing/2014/main" id="{0C314FBA-1CF6-4492-B8B6-BF3C39FEDE1B}"/>
                </a:ext>
              </a:extLst>
            </p:cNvPr>
            <p:cNvSpPr/>
            <p:nvPr/>
          </p:nvSpPr>
          <p:spPr>
            <a:xfrm>
              <a:off x="335685" y="1597055"/>
              <a:ext cx="10830065" cy="2965707"/>
            </a:xfrm>
            <a:prstGeom prst="roundRect">
              <a:avLst>
                <a:gd name="adj" fmla="val 7547"/>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TextBox 21">
              <a:extLst>
                <a:ext uri="{FF2B5EF4-FFF2-40B4-BE49-F238E27FC236}">
                  <a16:creationId xmlns:a16="http://schemas.microsoft.com/office/drawing/2014/main" id="{06FE232C-F4E3-35C8-73C8-E5FFF0099121}"/>
                </a:ext>
              </a:extLst>
            </p:cNvPr>
            <p:cNvSpPr txBox="1"/>
            <p:nvPr/>
          </p:nvSpPr>
          <p:spPr>
            <a:xfrm>
              <a:off x="377385" y="1690863"/>
              <a:ext cx="10788365" cy="2808087"/>
            </a:xfrm>
            <a:prstGeom prst="rect">
              <a:avLst/>
            </a:prstGeom>
            <a:noFill/>
          </p:spPr>
          <p:txBody>
            <a:bodyPr wrap="square">
              <a:spAutoFit/>
            </a:bodyPr>
            <a:lstStyle/>
            <a:p>
              <a:pPr algn="just"/>
              <a:r>
                <a:rPr lang="en-US" sz="2800" dirty="0">
                  <a:solidFill>
                    <a:srgbClr val="C00000"/>
                  </a:solidFill>
                  <a:latin typeface="Calibri" panose="020F0502020204030204" pitchFamily="34" charset="0"/>
                  <a:cs typeface="Calibri" panose="020F0502020204030204" pitchFamily="34" charset="0"/>
                </a:rPr>
                <a:t>  </a:t>
              </a:r>
              <a:r>
                <a:rPr lang="vi-VN" sz="2800" dirty="0">
                  <a:solidFill>
                    <a:srgbClr val="C00000"/>
                  </a:solidFill>
                  <a:latin typeface="Calibri" panose="020F0502020204030204" pitchFamily="34" charset="0"/>
                  <a:cs typeface="Calibri" panose="020F0502020204030204" pitchFamily="34" charset="0"/>
                </a:rPr>
                <a:t>Kể từ sau năm 1975, kỷ niệm ngày Quốc tế Lao động 01/5 ở Việt Nam ngày càng có ý nghĩa khi toàn Đảng, toàn dân, toàn quân ta kỷ niệm ngày Chiến thắng 30/4. Đây là dịp giai cấp công nhân và nhân dân lao động cả nước ôn lại truyền thống đấu tranh chống ngoại xâm; sôi nổi hưởng ứng các phong trào thi đua yêu nước để bày tỏ lòng tưởng nhớ, biết ơn sâu sắc với Chủ tịch Hồ Chí Minh - lãnh tụ vĩ đại của dân tộc ta. Người đã có công lao rất to lớn giúp nhân dân ta ý thức được ý nghĩa lịch sử và tác động của việc kỷ niệm ngày Quốc tế Lao động 01/5, từ đó càng thêm quyết tâm đi theo con đường cách mạng do Đảng và Bác kính yêu đã lựa chọn, xây dựng và bảo vệ vững chắc Tổ quốc Việt Nam xã hội chủ nghĩa.</a:t>
              </a:r>
              <a:endParaRPr lang="en-US" sz="2800" dirty="0">
                <a:solidFill>
                  <a:srgbClr val="C00000"/>
                </a:solidFill>
                <a:latin typeface="Calibri" panose="020F0502020204030204" pitchFamily="34" charset="0"/>
                <a:cs typeface="Calibri" panose="020F0502020204030204" pitchFamily="34" charset="0"/>
              </a:endParaRPr>
            </a:p>
          </p:txBody>
        </p:sp>
      </p:gr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8341" y="151888"/>
            <a:ext cx="3555003" cy="22565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7499" y="121056"/>
            <a:ext cx="3507352" cy="23182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215945050"/>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79+ Background Giấy Cũ Đẹp Cổ Điển, Hoài Niệm Nhất">
            <a:extLst>
              <a:ext uri="{FF2B5EF4-FFF2-40B4-BE49-F238E27FC236}">
                <a16:creationId xmlns:a16="http://schemas.microsoft.com/office/drawing/2014/main" id="{8F5DED45-70E5-10C7-9922-8FA4FF99A3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rotWithShape="1">
          <a:blip r:embed="rId4">
            <a:extLst>
              <a:ext uri="{28A0092B-C50C-407E-A947-70E740481C1C}">
                <a14:useLocalDpi xmlns:a14="http://schemas.microsoft.com/office/drawing/2010/main" val="0"/>
              </a:ext>
            </a:extLst>
          </a:blip>
          <a:srcRect l="50393" t="765" r="26270" b="47723"/>
          <a:stretch/>
        </p:blipFill>
        <p:spPr>
          <a:xfrm>
            <a:off x="-508558" y="1216613"/>
            <a:ext cx="3040159" cy="3774691"/>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5040" r="59076" b="37854"/>
          <a:stretch/>
        </p:blipFill>
        <p:spPr>
          <a:xfrm>
            <a:off x="455476" y="68142"/>
            <a:ext cx="5331175" cy="4923162"/>
          </a:xfrm>
          <a:prstGeom prst="rect">
            <a:avLst/>
          </a:prstGeom>
        </p:spPr>
      </p:pic>
      <p:grpSp>
        <p:nvGrpSpPr>
          <p:cNvPr id="13" name="Nhóm 42">
            <a:extLst>
              <a:ext uri="{FF2B5EF4-FFF2-40B4-BE49-F238E27FC236}">
                <a16:creationId xmlns:a16="http://schemas.microsoft.com/office/drawing/2014/main" id="{A4B36B92-4BEC-B13F-DA89-39B528BB039D}"/>
              </a:ext>
            </a:extLst>
          </p:cNvPr>
          <p:cNvGrpSpPr/>
          <p:nvPr/>
        </p:nvGrpSpPr>
        <p:grpSpPr>
          <a:xfrm>
            <a:off x="1369028" y="1337305"/>
            <a:ext cx="8374472" cy="4731455"/>
            <a:chOff x="1659071" y="2552305"/>
            <a:chExt cx="12561708" cy="7097183"/>
          </a:xfrm>
        </p:grpSpPr>
        <p:pic>
          <p:nvPicPr>
            <p:cNvPr id="14" name="Picture 3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107007">
              <a:off x="6147847" y="2552305"/>
              <a:ext cx="1002355" cy="767257"/>
            </a:xfrm>
            <a:prstGeom prst="rect">
              <a:avLst/>
            </a:prstGeom>
          </p:spPr>
        </p:pic>
        <p:pic>
          <p:nvPicPr>
            <p:cNvPr id="15" name="Picture 3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107007">
              <a:off x="6187919" y="3682797"/>
              <a:ext cx="1002355" cy="767257"/>
            </a:xfrm>
            <a:prstGeom prst="rect">
              <a:avLst/>
            </a:prstGeom>
          </p:spPr>
        </p:pic>
        <p:pic>
          <p:nvPicPr>
            <p:cNvPr id="16" name="Picture 3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107007">
              <a:off x="1659071" y="5013198"/>
              <a:ext cx="757312" cy="579688"/>
            </a:xfrm>
            <a:prstGeom prst="rect">
              <a:avLst/>
            </a:prstGeom>
          </p:spPr>
        </p:pic>
        <p:pic>
          <p:nvPicPr>
            <p:cNvPr id="17" name="Picture 4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107007">
              <a:off x="13308976" y="8951545"/>
              <a:ext cx="911803" cy="697943"/>
            </a:xfrm>
            <a:prstGeom prst="rect">
              <a:avLst/>
            </a:prstGeom>
          </p:spPr>
        </p:pic>
        <p:pic>
          <p:nvPicPr>
            <p:cNvPr id="18" name="Picture 3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107007">
              <a:off x="6734320" y="4815932"/>
              <a:ext cx="744122" cy="569592"/>
            </a:xfrm>
            <a:prstGeom prst="rect">
              <a:avLst/>
            </a:prstGeom>
          </p:spPr>
        </p:pic>
      </p:grpSp>
      <p:pic>
        <p:nvPicPr>
          <p:cNvPr id="26" name="Picture 25">
            <a:extLst>
              <a:ext uri="{FF2B5EF4-FFF2-40B4-BE49-F238E27FC236}">
                <a16:creationId xmlns:a16="http://schemas.microsoft.com/office/drawing/2014/main" id="{5BF18548-3C3F-63C1-430D-F29685B476A6}"/>
              </a:ext>
            </a:extLst>
          </p:cNvPr>
          <p:cNvPicPr>
            <a:picLocks noChangeAspect="1"/>
          </p:cNvPicPr>
          <p:nvPr/>
        </p:nvPicPr>
        <p:blipFill rotWithShape="1">
          <a:blip r:embed="rId7"/>
          <a:srcRect t="-99" r="45178" b="61054"/>
          <a:stretch/>
        </p:blipFill>
        <p:spPr>
          <a:xfrm flipH="1" flipV="1">
            <a:off x="0" y="5786846"/>
            <a:ext cx="6152606" cy="1071154"/>
          </a:xfrm>
          <a:prstGeom prst="rect">
            <a:avLst/>
          </a:prstGeom>
        </p:spPr>
      </p:pic>
      <p:pic>
        <p:nvPicPr>
          <p:cNvPr id="7" name="Picture 6"/>
          <p:cNvPicPr>
            <a:picLocks noChangeAspect="1"/>
          </p:cNvPicPr>
          <p:nvPr/>
        </p:nvPicPr>
        <p:blipFill rotWithShape="1">
          <a:blip r:embed="rId8"/>
          <a:srcRect l="-1" t="5265" r="55625" b="56009"/>
          <a:stretch/>
        </p:blipFill>
        <p:spPr>
          <a:xfrm>
            <a:off x="-104791" y="3879929"/>
            <a:ext cx="2628921" cy="859898"/>
          </a:xfrm>
          <a:prstGeom prst="rect">
            <a:avLst/>
          </a:prstGeom>
        </p:spPr>
      </p:pic>
      <p:pic>
        <p:nvPicPr>
          <p:cNvPr id="45" name="Picture 44">
            <a:extLst>
              <a:ext uri="{FF2B5EF4-FFF2-40B4-BE49-F238E27FC236}">
                <a16:creationId xmlns:a16="http://schemas.microsoft.com/office/drawing/2014/main" id="{5BF18548-3C3F-63C1-430D-F29685B476A6}"/>
              </a:ext>
            </a:extLst>
          </p:cNvPr>
          <p:cNvPicPr>
            <a:picLocks noChangeAspect="1"/>
          </p:cNvPicPr>
          <p:nvPr/>
        </p:nvPicPr>
        <p:blipFill rotWithShape="1">
          <a:blip r:embed="rId7"/>
          <a:srcRect t="-99" r="45178" b="61054"/>
          <a:stretch/>
        </p:blipFill>
        <p:spPr>
          <a:xfrm>
            <a:off x="6096000" y="-80015"/>
            <a:ext cx="6152606" cy="1071154"/>
          </a:xfrm>
          <a:prstGeom prst="rect">
            <a:avLst/>
          </a:prstGeom>
        </p:spPr>
      </p:pic>
      <p:pic>
        <p:nvPicPr>
          <p:cNvPr id="34" name="Picture 33"/>
          <p:cNvPicPr>
            <a:picLocks noChangeAspect="1"/>
          </p:cNvPicPr>
          <p:nvPr/>
        </p:nvPicPr>
        <p:blipFill rotWithShape="1">
          <a:blip r:embed="rId4">
            <a:extLst>
              <a:ext uri="{28A0092B-C50C-407E-A947-70E740481C1C}">
                <a14:useLocalDpi xmlns:a14="http://schemas.microsoft.com/office/drawing/2010/main" val="0"/>
              </a:ext>
            </a:extLst>
          </a:blip>
          <a:srcRect l="79989" t="-4511" r="-3982" b="37325"/>
          <a:stretch/>
        </p:blipFill>
        <p:spPr>
          <a:xfrm>
            <a:off x="5376344" y="935913"/>
            <a:ext cx="3125669" cy="4923162"/>
          </a:xfrm>
          <a:prstGeom prst="rect">
            <a:avLst/>
          </a:prstGeom>
        </p:spPr>
      </p:pic>
      <p:pic>
        <p:nvPicPr>
          <p:cNvPr id="33" name="Picture 32"/>
          <p:cNvPicPr>
            <a:picLocks noChangeAspect="1"/>
          </p:cNvPicPr>
          <p:nvPr/>
        </p:nvPicPr>
        <p:blipFill rotWithShape="1">
          <a:blip r:embed="rId4">
            <a:extLst>
              <a:ext uri="{28A0092B-C50C-407E-A947-70E740481C1C}">
                <a14:useLocalDpi xmlns:a14="http://schemas.microsoft.com/office/drawing/2010/main" val="0"/>
              </a:ext>
            </a:extLst>
          </a:blip>
          <a:srcRect l="19136" t="63296" r="1231" b="-5658"/>
          <a:stretch/>
        </p:blipFill>
        <p:spPr>
          <a:xfrm>
            <a:off x="-1260447" y="4541062"/>
            <a:ext cx="8711624" cy="2606886"/>
          </a:xfrm>
          <a:prstGeom prst="rect">
            <a:avLst/>
          </a:prstGeom>
        </p:spPr>
      </p:pic>
      <p:pic>
        <p:nvPicPr>
          <p:cNvPr id="49" name="Picture 48"/>
          <p:cNvPicPr>
            <a:picLocks noChangeAspect="1"/>
          </p:cNvPicPr>
          <p:nvPr/>
        </p:nvPicPr>
        <p:blipFill rotWithShape="1">
          <a:blip r:embed="rId9">
            <a:extLst>
              <a:ext uri="{28A0092B-C50C-407E-A947-70E740481C1C}">
                <a14:useLocalDpi xmlns:a14="http://schemas.microsoft.com/office/drawing/2010/main" val="0"/>
              </a:ext>
            </a:extLst>
          </a:blip>
          <a:srcRect l="34915" t="7838" r="23419" b="1995"/>
          <a:stretch/>
        </p:blipFill>
        <p:spPr>
          <a:xfrm>
            <a:off x="7384181" y="456838"/>
            <a:ext cx="5232490" cy="6369203"/>
          </a:xfrm>
          <a:prstGeom prst="rect">
            <a:avLst/>
          </a:prstGeom>
        </p:spPr>
      </p:pic>
      <p:pic>
        <p:nvPicPr>
          <p:cNvPr id="54" name="Picture 53"/>
          <p:cNvPicPr>
            <a:picLocks noChangeAspect="1"/>
          </p:cNvPicPr>
          <p:nvPr/>
        </p:nvPicPr>
        <p:blipFill>
          <a:blip r:embed="rId10"/>
          <a:stretch>
            <a:fillRect/>
          </a:stretch>
        </p:blipFill>
        <p:spPr>
          <a:xfrm>
            <a:off x="6886608" y="3825362"/>
            <a:ext cx="3000337" cy="1481648"/>
          </a:xfrm>
          <a:prstGeom prst="rect">
            <a:avLst/>
          </a:prstGeom>
        </p:spPr>
      </p:pic>
      <p:grpSp>
        <p:nvGrpSpPr>
          <p:cNvPr id="19" name="Group 18"/>
          <p:cNvGrpSpPr/>
          <p:nvPr/>
        </p:nvGrpSpPr>
        <p:grpSpPr>
          <a:xfrm rot="21447632">
            <a:off x="145818" y="930481"/>
            <a:ext cx="12127178" cy="1342869"/>
            <a:chOff x="3553593" y="1617521"/>
            <a:chExt cx="5164739" cy="1342869"/>
          </a:xfrm>
        </p:grpSpPr>
        <p:sp>
          <p:nvSpPr>
            <p:cNvPr id="20" name="TextBox 19">
              <a:extLst>
                <a:ext uri="{FF2B5EF4-FFF2-40B4-BE49-F238E27FC236}">
                  <a16:creationId xmlns:a16="http://schemas.microsoft.com/office/drawing/2014/main" id="{B2417672-936B-0BAA-72DD-7DD424A9B381}"/>
                </a:ext>
              </a:extLst>
            </p:cNvPr>
            <p:cNvSpPr txBox="1"/>
            <p:nvPr/>
          </p:nvSpPr>
          <p:spPr>
            <a:xfrm rot="157164">
              <a:off x="3553593" y="1617521"/>
              <a:ext cx="5141574" cy="1323439"/>
            </a:xfrm>
            <a:prstGeom prst="rect">
              <a:avLst/>
            </a:prstGeom>
            <a:noFill/>
            <a:ln>
              <a:noFill/>
            </a:ln>
          </p:spPr>
          <p:txBody>
            <a:bodyPr wrap="square" rtlCol="0">
              <a:prstTxWarp prst="textArchUp">
                <a:avLst/>
              </a:prstTxWarp>
              <a:spAutoFit/>
            </a:bodyPr>
            <a:lstStyle/>
            <a:p>
              <a:pPr algn="ctr"/>
              <a:r>
                <a:rPr lang="en-US" sz="8000" b="1" dirty="0">
                  <a:ln w="317500">
                    <a:solidFill>
                      <a:schemeClr val="bg1"/>
                    </a:solidFill>
                  </a:ln>
                  <a:solidFill>
                    <a:srgbClr val="FEE154"/>
                  </a:solidFill>
                  <a:latin typeface="#9Slide07 IcielLa Chic Pro Shad" panose="02000506090000020004" pitchFamily="2" charset="0"/>
                </a:rPr>
                <a:t>NHỮNG HOẠT ĐỘNG Ý NGHĨA</a:t>
              </a:r>
              <a:endParaRPr lang="vi-VN" sz="8000" b="1" dirty="0">
                <a:ln w="317500">
                  <a:solidFill>
                    <a:schemeClr val="bg1"/>
                  </a:solidFill>
                </a:ln>
                <a:solidFill>
                  <a:srgbClr val="FE7D9F"/>
                </a:solidFill>
                <a:latin typeface="#9Slide07 IcielLa Chic Pro Shad" panose="02000506090000020004" pitchFamily="2" charset="0"/>
              </a:endParaRPr>
            </a:p>
          </p:txBody>
        </p:sp>
        <p:sp>
          <p:nvSpPr>
            <p:cNvPr id="21" name="TextBox 20">
              <a:extLst>
                <a:ext uri="{FF2B5EF4-FFF2-40B4-BE49-F238E27FC236}">
                  <a16:creationId xmlns:a16="http://schemas.microsoft.com/office/drawing/2014/main" id="{B2417672-936B-0BAA-72DD-7DD424A9B381}"/>
                </a:ext>
              </a:extLst>
            </p:cNvPr>
            <p:cNvSpPr txBox="1"/>
            <p:nvPr/>
          </p:nvSpPr>
          <p:spPr>
            <a:xfrm rot="157164">
              <a:off x="3576758" y="1636951"/>
              <a:ext cx="5141574" cy="1323439"/>
            </a:xfrm>
            <a:prstGeom prst="rect">
              <a:avLst/>
            </a:prstGeom>
            <a:noFill/>
            <a:ln>
              <a:noFill/>
            </a:ln>
          </p:spPr>
          <p:txBody>
            <a:bodyPr wrap="square" rtlCol="0">
              <a:prstTxWarp prst="textArchUp">
                <a:avLst/>
              </a:prstTxWarp>
              <a:spAutoFit/>
            </a:bodyPr>
            <a:lstStyle/>
            <a:p>
              <a:pPr algn="ctr"/>
              <a:r>
                <a:rPr lang="en-US" sz="8000" b="1" dirty="0">
                  <a:solidFill>
                    <a:srgbClr val="99823A"/>
                  </a:solidFill>
                  <a:latin typeface="#9Slide07 IcielLa Chic Pro Shad" panose="02000506090000020004" pitchFamily="2" charset="0"/>
                </a:rPr>
                <a:t>NHỮNG HOẠT ĐỘNG Ý NGHĨA</a:t>
              </a:r>
              <a:endParaRPr lang="vi-VN" sz="8000" b="1" dirty="0">
                <a:solidFill>
                  <a:srgbClr val="99823A"/>
                </a:solidFill>
                <a:latin typeface="#9Slide07 IcielLa Chic Pro Shad" panose="02000506090000020004" pitchFamily="2" charset="0"/>
              </a:endParaRPr>
            </a:p>
          </p:txBody>
        </p:sp>
      </p:grpSp>
    </p:spTree>
    <p:extLst>
      <p:ext uri="{BB962C8B-B14F-4D97-AF65-F5344CB8AC3E}">
        <p14:creationId xmlns:p14="http://schemas.microsoft.com/office/powerpoint/2010/main" val="125769214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788" t="1963" r="136" b="1928"/>
          <a:stretch/>
        </p:blipFill>
        <p:spPr>
          <a:xfrm>
            <a:off x="0" y="-13063"/>
            <a:ext cx="12192000" cy="6938644"/>
          </a:xfrm>
          <a:prstGeom prst="rect">
            <a:avLst/>
          </a:prstGeom>
        </p:spPr>
      </p:pic>
      <p:pic>
        <p:nvPicPr>
          <p:cNvPr id="3" name="Picture 2"/>
          <p:cNvPicPr>
            <a:picLocks noChangeAspect="1"/>
          </p:cNvPicPr>
          <p:nvPr/>
        </p:nvPicPr>
        <p:blipFill>
          <a:blip r:embed="rId3"/>
          <a:stretch>
            <a:fillRect/>
          </a:stretch>
        </p:blipFill>
        <p:spPr>
          <a:xfrm>
            <a:off x="3133487" y="-13063"/>
            <a:ext cx="4991638" cy="2448558"/>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6363" t="923" r="52597" b="25657"/>
          <a:stretch/>
        </p:blipFill>
        <p:spPr>
          <a:xfrm flipH="1">
            <a:off x="0" y="1612351"/>
            <a:ext cx="5303520" cy="5337089"/>
          </a:xfrm>
          <a:prstGeom prst="rect">
            <a:avLst/>
          </a:prstGeom>
        </p:spPr>
      </p:pic>
    </p:spTree>
    <p:extLst>
      <p:ext uri="{BB962C8B-B14F-4D97-AF65-F5344CB8AC3E}">
        <p14:creationId xmlns:p14="http://schemas.microsoft.com/office/powerpoint/2010/main" val="4124743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Bộ Đội - Nhạc Thiếu Nhi Có Lời">
            <a:hlinkClick r:id="" action="ppaction://media"/>
            <a:extLst>
              <a:ext uri="{FF2B5EF4-FFF2-40B4-BE49-F238E27FC236}">
                <a16:creationId xmlns:a16="http://schemas.microsoft.com/office/drawing/2014/main" id="{43801A13-45E3-7A73-B5FA-8B4727DD971D}"/>
              </a:ext>
            </a:extLst>
          </p:cNvPr>
          <p:cNvPicPr>
            <a:picLocks noChangeAspect="1"/>
          </p:cNvPicPr>
          <p:nvPr>
            <a:videoFile r:link="rId1"/>
            <p:extLst>
              <p:ext uri="{DAA4B4D4-6D71-4841-9C94-3DE7FCFB9230}">
                <p14:media xmlns:p14="http://schemas.microsoft.com/office/powerpoint/2010/main" r:embed="rId2">
                  <p14:trim st="24680"/>
                </p14:media>
              </p:ext>
            </p:extLst>
          </p:nvPr>
        </p:nvPicPr>
        <p:blipFill>
          <a:blip r:embed="rId5"/>
          <a:stretch>
            <a:fillRect/>
          </a:stretch>
        </p:blipFill>
        <p:spPr>
          <a:xfrm>
            <a:off x="7495" y="0"/>
            <a:ext cx="12192000" cy="6858000"/>
          </a:xfrm>
          <a:prstGeom prst="rect">
            <a:avLst/>
          </a:prstGeom>
        </p:spPr>
      </p:pic>
    </p:spTree>
    <p:extLst>
      <p:ext uri="{BB962C8B-B14F-4D97-AF65-F5344CB8AC3E}">
        <p14:creationId xmlns:p14="http://schemas.microsoft.com/office/powerpoint/2010/main" val="3693467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1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4236"/>
          <a:stretch/>
        </p:blipFill>
        <p:spPr>
          <a:xfrm>
            <a:off x="0" y="-1"/>
            <a:ext cx="12192000" cy="6949441"/>
          </a:xfrm>
          <a:prstGeom prst="rect">
            <a:avLst/>
          </a:prstGeom>
        </p:spPr>
      </p:pic>
      <p:sp>
        <p:nvSpPr>
          <p:cNvPr id="17" name="Rectangle: Rounded Corners 3">
            <a:extLst>
              <a:ext uri="{FF2B5EF4-FFF2-40B4-BE49-F238E27FC236}">
                <a16:creationId xmlns:a16="http://schemas.microsoft.com/office/drawing/2014/main" id="{FACAB4A5-C1B0-4D7D-9ECB-1F4D29399E52}"/>
              </a:ext>
            </a:extLst>
          </p:cNvPr>
          <p:cNvSpPr/>
          <p:nvPr/>
        </p:nvSpPr>
        <p:spPr>
          <a:xfrm>
            <a:off x="228599" y="287384"/>
            <a:ext cx="11963401" cy="1946366"/>
          </a:xfrm>
          <a:prstGeom prst="roundRect">
            <a:avLst/>
          </a:prstGeom>
          <a:solidFill>
            <a:srgbClr val="FFFFFF">
              <a:alpha val="80000"/>
            </a:srgbClr>
          </a:solidFill>
          <a:ln w="38100">
            <a:solidFill>
              <a:srgbClr val="EB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i="1" dirty="0">
                <a:solidFill>
                  <a:srgbClr val="FF0000"/>
                </a:solidFill>
                <a:latin typeface="Calibri" panose="020F0502020204030204" pitchFamily="34" charset="0"/>
                <a:cs typeface="Calibri" panose="020F0502020204030204" pitchFamily="34" charset="0"/>
              </a:rPr>
              <a:t>Vào dịp này, người người, nhà nhà trên khắp cả nước sẽ treo cờ trước cửa nhà để kỷ niệm ngày vui của dân tộc. </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6363" t="923" r="52597" b="25657"/>
          <a:stretch/>
        </p:blipFill>
        <p:spPr>
          <a:xfrm flipH="1">
            <a:off x="0" y="1612351"/>
            <a:ext cx="5303520" cy="5337089"/>
          </a:xfrm>
          <a:prstGeom prst="rect">
            <a:avLst/>
          </a:prstGeom>
        </p:spPr>
      </p:pic>
    </p:spTree>
    <p:extLst>
      <p:ext uri="{BB962C8B-B14F-4D97-AF65-F5344CB8AC3E}">
        <p14:creationId xmlns:p14="http://schemas.microsoft.com/office/powerpoint/2010/main" val="11692486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7260"/>
          <a:stretch/>
        </p:blipFill>
        <p:spPr>
          <a:xfrm>
            <a:off x="0" y="0"/>
            <a:ext cx="12192000" cy="6897189"/>
          </a:xfrm>
          <a:prstGeom prst="rect">
            <a:avLst/>
          </a:prstGeom>
        </p:spPr>
      </p:pic>
      <p:sp>
        <p:nvSpPr>
          <p:cNvPr id="17" name="Rectangle: Rounded Corners 3">
            <a:extLst>
              <a:ext uri="{FF2B5EF4-FFF2-40B4-BE49-F238E27FC236}">
                <a16:creationId xmlns:a16="http://schemas.microsoft.com/office/drawing/2014/main" id="{FACAB4A5-C1B0-4D7D-9ECB-1F4D29399E52}"/>
              </a:ext>
            </a:extLst>
          </p:cNvPr>
          <p:cNvSpPr/>
          <p:nvPr/>
        </p:nvSpPr>
        <p:spPr>
          <a:xfrm>
            <a:off x="150223" y="261255"/>
            <a:ext cx="11891554" cy="2239898"/>
          </a:xfrm>
          <a:prstGeom prst="roundRect">
            <a:avLst/>
          </a:prstGeom>
          <a:solidFill>
            <a:srgbClr val="FFFFFF">
              <a:alpha val="8000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500" b="1" i="1" dirty="0">
                <a:solidFill>
                  <a:srgbClr val="3DA124"/>
                </a:solidFill>
              </a:rPr>
              <a:t>  </a:t>
            </a:r>
            <a:r>
              <a:rPr lang="en-US" sz="3500" b="1" i="1" dirty="0" err="1">
                <a:solidFill>
                  <a:srgbClr val="3DA124"/>
                </a:solidFill>
              </a:rPr>
              <a:t>Tổ</a:t>
            </a:r>
            <a:r>
              <a:rPr lang="en-US" sz="3500" b="1" i="1" dirty="0">
                <a:solidFill>
                  <a:srgbClr val="3DA124"/>
                </a:solidFill>
              </a:rPr>
              <a:t> </a:t>
            </a:r>
            <a:r>
              <a:rPr lang="en-US" sz="3500" b="1" i="1" dirty="0" err="1">
                <a:solidFill>
                  <a:srgbClr val="3DA124"/>
                </a:solidFill>
              </a:rPr>
              <a:t>chức</a:t>
            </a:r>
            <a:r>
              <a:rPr lang="en-US" sz="3500" b="1" i="1" dirty="0">
                <a:solidFill>
                  <a:srgbClr val="3DA124"/>
                </a:solidFill>
              </a:rPr>
              <a:t> </a:t>
            </a:r>
            <a:r>
              <a:rPr lang="en-US" sz="3500" b="1" i="1" dirty="0" err="1">
                <a:solidFill>
                  <a:srgbClr val="3DA124"/>
                </a:solidFill>
              </a:rPr>
              <a:t>gặp</a:t>
            </a:r>
            <a:r>
              <a:rPr lang="en-US" sz="3500" b="1" i="1" dirty="0">
                <a:solidFill>
                  <a:srgbClr val="3DA124"/>
                </a:solidFill>
              </a:rPr>
              <a:t> </a:t>
            </a:r>
            <a:r>
              <a:rPr lang="en-US" sz="3500" b="1" i="1" dirty="0" err="1">
                <a:solidFill>
                  <a:srgbClr val="3DA124"/>
                </a:solidFill>
              </a:rPr>
              <a:t>gỡ</a:t>
            </a:r>
            <a:r>
              <a:rPr lang="en-US" sz="3500" b="1" i="1" dirty="0">
                <a:solidFill>
                  <a:srgbClr val="3DA124"/>
                </a:solidFill>
              </a:rPr>
              <a:t>, </a:t>
            </a:r>
            <a:r>
              <a:rPr lang="en-US" sz="3500" b="1" i="1" dirty="0" err="1">
                <a:solidFill>
                  <a:srgbClr val="3DA124"/>
                </a:solidFill>
              </a:rPr>
              <a:t>diễu</a:t>
            </a:r>
            <a:r>
              <a:rPr lang="en-US" sz="3500" b="1" i="1" dirty="0">
                <a:solidFill>
                  <a:srgbClr val="3DA124"/>
                </a:solidFill>
              </a:rPr>
              <a:t> hành c</a:t>
            </a:r>
            <a:r>
              <a:rPr lang="vi-VN" sz="3500" b="1" i="1" dirty="0">
                <a:solidFill>
                  <a:srgbClr val="3DA124"/>
                </a:solidFill>
                <a:latin typeface="Calibri" panose="020F0502020204030204" pitchFamily="34" charset="0"/>
                <a:cs typeface="Calibri" panose="020F0502020204030204" pitchFamily="34" charset="0"/>
              </a:rPr>
              <a:t>hào mừng kỷ niệm ngày 30/4 và 1/5 là hoạt động phổ biến nhất được tổ chức rộng khắp các tỉnh trên địa bàn cả nước nói chung và từng địa phương nói riêng.</a:t>
            </a:r>
            <a:r>
              <a:rPr lang="en-US" sz="3500" b="1" i="1" dirty="0">
                <a:solidFill>
                  <a:srgbClr val="3DA124"/>
                </a:solidFill>
                <a:latin typeface="Calibri" panose="020F0502020204030204" pitchFamily="34" charset="0"/>
                <a:cs typeface="Calibri" panose="020F0502020204030204" pitchFamily="34" charset="0"/>
              </a:rPr>
              <a:t> </a:t>
            </a:r>
          </a:p>
        </p:txBody>
      </p:sp>
      <p:pic>
        <p:nvPicPr>
          <p:cNvPr id="24" name="Picture 23"/>
          <p:cNvPicPr>
            <a:picLocks noChangeAspect="1"/>
          </p:cNvPicPr>
          <p:nvPr/>
        </p:nvPicPr>
        <p:blipFill rotWithShape="1">
          <a:blip r:embed="rId4">
            <a:extLst>
              <a:ext uri="{28A0092B-C50C-407E-A947-70E740481C1C}">
                <a14:useLocalDpi xmlns:a14="http://schemas.microsoft.com/office/drawing/2010/main" val="0"/>
              </a:ext>
            </a:extLst>
          </a:blip>
          <a:srcRect l="6363" t="923" r="52597" b="25657"/>
          <a:stretch/>
        </p:blipFill>
        <p:spPr>
          <a:xfrm flipH="1">
            <a:off x="0" y="1612351"/>
            <a:ext cx="5303520" cy="5337089"/>
          </a:xfrm>
          <a:prstGeom prst="rect">
            <a:avLst/>
          </a:prstGeom>
        </p:spPr>
      </p:pic>
    </p:spTree>
    <p:extLst>
      <p:ext uri="{BB962C8B-B14F-4D97-AF65-F5344CB8AC3E}">
        <p14:creationId xmlns:p14="http://schemas.microsoft.com/office/powerpoint/2010/main" val="19159775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0268" b="14590"/>
          <a:stretch/>
        </p:blipFill>
        <p:spPr>
          <a:xfrm>
            <a:off x="0" y="-13063"/>
            <a:ext cx="12192000" cy="6871064"/>
          </a:xfrm>
          <a:prstGeom prst="rect">
            <a:avLst/>
          </a:prstGeom>
        </p:spPr>
      </p:pic>
      <p:sp>
        <p:nvSpPr>
          <p:cNvPr id="17" name="Rectangle: Rounded Corners 3">
            <a:extLst>
              <a:ext uri="{FF2B5EF4-FFF2-40B4-BE49-F238E27FC236}">
                <a16:creationId xmlns:a16="http://schemas.microsoft.com/office/drawing/2014/main" id="{FACAB4A5-C1B0-4D7D-9ECB-1F4D29399E52}"/>
              </a:ext>
            </a:extLst>
          </p:cNvPr>
          <p:cNvSpPr/>
          <p:nvPr/>
        </p:nvSpPr>
        <p:spPr>
          <a:xfrm>
            <a:off x="4787153" y="4101353"/>
            <a:ext cx="7193664" cy="2502518"/>
          </a:xfrm>
          <a:prstGeom prst="roundRect">
            <a:avLst/>
          </a:prstGeom>
          <a:solidFill>
            <a:srgbClr val="FFFFFF">
              <a:alpha val="80000"/>
            </a:srgb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dirty="0">
                <a:solidFill>
                  <a:schemeClr val="accent4">
                    <a:lumMod val="50000"/>
                  </a:schemeClr>
                </a:solidFill>
                <a:latin typeface="Calibri" panose="020F0502020204030204" pitchFamily="34" charset="0"/>
                <a:cs typeface="Calibri" panose="020F0502020204030204" pitchFamily="34" charset="0"/>
              </a:rPr>
              <a:t>   </a:t>
            </a:r>
            <a:r>
              <a:rPr lang="vi-VN" sz="2800" b="1" i="1" dirty="0">
                <a:solidFill>
                  <a:schemeClr val="accent4">
                    <a:lumMod val="50000"/>
                  </a:schemeClr>
                </a:solidFill>
                <a:latin typeface="Calibri" panose="020F0502020204030204" pitchFamily="34" charset="0"/>
                <a:cs typeface="Calibri" panose="020F0502020204030204" pitchFamily="34" charset="0"/>
              </a:rPr>
              <a:t>Tổ chức viếng thăm nghĩa trang liệt sỹ để tưởng nhớ đối với những người có công với đất nước, những chiến sỹ bộ đội Cụ Hồ các anh đã sẵn sàng chiến đấu hy sinh vì hòa bình của dân tộc</a:t>
            </a:r>
            <a:r>
              <a:rPr lang="en-US" sz="2800" b="1" i="1" dirty="0">
                <a:solidFill>
                  <a:schemeClr val="accent4">
                    <a:lumMod val="50000"/>
                  </a:schemeClr>
                </a:solidFill>
                <a:latin typeface="Calibri" panose="020F0502020204030204" pitchFamily="34" charset="0"/>
                <a:cs typeface="Calibri" panose="020F0502020204030204" pitchFamily="34" charset="0"/>
              </a:rPr>
              <a:t>.</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6363" t="923" r="52597" b="25657"/>
          <a:stretch/>
        </p:blipFill>
        <p:spPr>
          <a:xfrm flipH="1">
            <a:off x="0" y="1612351"/>
            <a:ext cx="5303520" cy="5337089"/>
          </a:xfrm>
          <a:prstGeom prst="rect">
            <a:avLst/>
          </a:prstGeom>
        </p:spPr>
      </p:pic>
    </p:spTree>
    <p:extLst>
      <p:ext uri="{BB962C8B-B14F-4D97-AF65-F5344CB8AC3E}">
        <p14:creationId xmlns:p14="http://schemas.microsoft.com/office/powerpoint/2010/main" val="245176607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 t="1297" r="-499"/>
          <a:stretch/>
        </p:blipFill>
        <p:spPr>
          <a:xfrm>
            <a:off x="0" y="0"/>
            <a:ext cx="12252960" cy="6975837"/>
          </a:xfrm>
          <a:prstGeom prst="rect">
            <a:avLst/>
          </a:prstGeom>
        </p:spPr>
      </p:pic>
      <p:sp>
        <p:nvSpPr>
          <p:cNvPr id="17" name="Rectangle: Rounded Corners 3">
            <a:extLst>
              <a:ext uri="{FF2B5EF4-FFF2-40B4-BE49-F238E27FC236}">
                <a16:creationId xmlns:a16="http://schemas.microsoft.com/office/drawing/2014/main" id="{FACAB4A5-C1B0-4D7D-9ECB-1F4D29399E52}"/>
              </a:ext>
            </a:extLst>
          </p:cNvPr>
          <p:cNvSpPr/>
          <p:nvPr/>
        </p:nvSpPr>
        <p:spPr>
          <a:xfrm>
            <a:off x="349625" y="104503"/>
            <a:ext cx="11615952" cy="1993238"/>
          </a:xfrm>
          <a:prstGeom prst="roundRect">
            <a:avLst/>
          </a:prstGeom>
          <a:solidFill>
            <a:srgbClr val="FFFFFF">
              <a:alpha val="80000"/>
            </a:srgb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dirty="0">
                <a:solidFill>
                  <a:schemeClr val="accent5">
                    <a:lumMod val="75000"/>
                  </a:schemeClr>
                </a:solidFill>
                <a:latin typeface="Calibri" panose="020F0502020204030204" pitchFamily="34" charset="0"/>
                <a:cs typeface="Calibri" panose="020F0502020204030204" pitchFamily="34" charset="0"/>
              </a:rPr>
              <a:t>    Các </a:t>
            </a:r>
            <a:r>
              <a:rPr lang="en-US" sz="2800" b="1" i="1" dirty="0" err="1">
                <a:solidFill>
                  <a:schemeClr val="accent5">
                    <a:lumMod val="75000"/>
                  </a:schemeClr>
                </a:solidFill>
                <a:latin typeface="Calibri" panose="020F0502020204030204" pitchFamily="34" charset="0"/>
                <a:cs typeface="Calibri" panose="020F0502020204030204" pitchFamily="34" charset="0"/>
              </a:rPr>
              <a:t>hoạt</a:t>
            </a:r>
            <a:r>
              <a:rPr lang="en-US" sz="2800" b="1" i="1" dirty="0">
                <a:solidFill>
                  <a:schemeClr val="accent5">
                    <a:lumMod val="75000"/>
                  </a:schemeClr>
                </a:solidFill>
                <a:latin typeface="Calibri" panose="020F0502020204030204" pitchFamily="34" charset="0"/>
                <a:cs typeface="Calibri" panose="020F0502020204030204" pitchFamily="34" charset="0"/>
              </a:rPr>
              <a:t> </a:t>
            </a:r>
            <a:r>
              <a:rPr lang="en-US" sz="2800" b="1" i="1" dirty="0" err="1">
                <a:solidFill>
                  <a:schemeClr val="accent5">
                    <a:lumMod val="75000"/>
                  </a:schemeClr>
                </a:solidFill>
                <a:latin typeface="Calibri" panose="020F0502020204030204" pitchFamily="34" charset="0"/>
                <a:cs typeface="Calibri" panose="020F0502020204030204" pitchFamily="34" charset="0"/>
              </a:rPr>
              <a:t>động</a:t>
            </a:r>
            <a:r>
              <a:rPr lang="en-US" sz="2800" b="1" i="1" dirty="0">
                <a:solidFill>
                  <a:schemeClr val="accent5">
                    <a:lumMod val="75000"/>
                  </a:schemeClr>
                </a:solidFill>
                <a:latin typeface="Calibri" panose="020F0502020204030204" pitchFamily="34" charset="0"/>
                <a:cs typeface="Calibri" panose="020F0502020204030204" pitchFamily="34" charset="0"/>
              </a:rPr>
              <a:t> v</a:t>
            </a:r>
            <a:r>
              <a:rPr lang="vi-VN" sz="2800" b="1" i="1" dirty="0">
                <a:solidFill>
                  <a:schemeClr val="accent5">
                    <a:lumMod val="75000"/>
                  </a:schemeClr>
                </a:solidFill>
                <a:latin typeface="Calibri" panose="020F0502020204030204" pitchFamily="34" charset="0"/>
                <a:cs typeface="Calibri" panose="020F0502020204030204" pitchFamily="34" charset="0"/>
              </a:rPr>
              <a:t>ăn nghệ được coi như món ăn tinh thần mang lại những cung bậc của cảm xúc, hướng tới kỷ niệm ngày giải phòng miền Nam thống nhất đất nước 30/4 đồng thời chào mừng ngày Quốc tế lao động 1/5, nhiều địa phương đã tổ chức các hoạt động giao lưu văn nghệ.</a:t>
            </a:r>
            <a:endParaRPr lang="en-US" sz="2800" b="1" i="1" dirty="0">
              <a:solidFill>
                <a:schemeClr val="accent5">
                  <a:lumMod val="75000"/>
                </a:schemeClr>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6363" t="923" r="52597" b="25657"/>
          <a:stretch/>
        </p:blipFill>
        <p:spPr>
          <a:xfrm flipH="1">
            <a:off x="0" y="1612351"/>
            <a:ext cx="5303520" cy="5337089"/>
          </a:xfrm>
          <a:prstGeom prst="rect">
            <a:avLst/>
          </a:prstGeom>
        </p:spPr>
      </p:pic>
    </p:spTree>
    <p:extLst>
      <p:ext uri="{BB962C8B-B14F-4D97-AF65-F5344CB8AC3E}">
        <p14:creationId xmlns:p14="http://schemas.microsoft.com/office/powerpoint/2010/main" val="28033495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866" r="-72" b="12063"/>
          <a:stretch/>
        </p:blipFill>
        <p:spPr>
          <a:xfrm>
            <a:off x="-1" y="-26127"/>
            <a:ext cx="12200709" cy="6910253"/>
          </a:xfrm>
          <a:prstGeom prst="rect">
            <a:avLst/>
          </a:prstGeom>
        </p:spPr>
      </p:pic>
      <p:sp>
        <p:nvSpPr>
          <p:cNvPr id="17" name="Rectangle: Rounded Corners 3">
            <a:extLst>
              <a:ext uri="{FF2B5EF4-FFF2-40B4-BE49-F238E27FC236}">
                <a16:creationId xmlns:a16="http://schemas.microsoft.com/office/drawing/2014/main" id="{FACAB4A5-C1B0-4D7D-9ECB-1F4D29399E52}"/>
              </a:ext>
            </a:extLst>
          </p:cNvPr>
          <p:cNvSpPr/>
          <p:nvPr/>
        </p:nvSpPr>
        <p:spPr>
          <a:xfrm>
            <a:off x="215536" y="94129"/>
            <a:ext cx="11769634" cy="1907177"/>
          </a:xfrm>
          <a:prstGeom prst="roundRect">
            <a:avLst/>
          </a:prstGeom>
          <a:solidFill>
            <a:srgbClr val="FFFFFF">
              <a:alpha val="80000"/>
            </a:srgbClr>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dirty="0">
                <a:solidFill>
                  <a:schemeClr val="accent4">
                    <a:lumMod val="50000"/>
                  </a:schemeClr>
                </a:solidFill>
                <a:latin typeface="Calibri" panose="020F0502020204030204" pitchFamily="34" charset="0"/>
                <a:cs typeface="Calibri" panose="020F0502020204030204" pitchFamily="34" charset="0"/>
              </a:rPr>
              <a:t>   </a:t>
            </a:r>
            <a:r>
              <a:rPr lang="vi-VN" sz="2800" b="1" i="1" dirty="0">
                <a:solidFill>
                  <a:schemeClr val="accent4">
                    <a:lumMod val="50000"/>
                  </a:schemeClr>
                </a:solidFill>
                <a:latin typeface="Calibri" panose="020F0502020204030204" pitchFamily="34" charset="0"/>
                <a:cs typeface="Calibri" panose="020F0502020204030204" pitchFamily="34" charset="0"/>
              </a:rPr>
              <a:t>Tổ chức chương trình triển lãm tranh ảnh kỷ niệm ngày giải phóng đất nước là một trong những hoạt động thiết thực góp phần tưởng nhớ lại những hình ảnh mà đất nước ta đã phải trải qua những tháng năm khốc liệt, gian lao trong lịch sử dân tộc.</a:t>
            </a:r>
            <a:endParaRPr lang="en-US" sz="2800" b="1" i="1" dirty="0">
              <a:solidFill>
                <a:schemeClr val="accent4">
                  <a:lumMod val="50000"/>
                </a:schemeClr>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6363" t="923" r="52597" b="25657"/>
          <a:stretch/>
        </p:blipFill>
        <p:spPr>
          <a:xfrm flipH="1">
            <a:off x="0" y="1612351"/>
            <a:ext cx="5303520" cy="5337089"/>
          </a:xfrm>
          <a:prstGeom prst="rect">
            <a:avLst/>
          </a:prstGeom>
        </p:spPr>
      </p:pic>
    </p:spTree>
    <p:extLst>
      <p:ext uri="{BB962C8B-B14F-4D97-AF65-F5344CB8AC3E}">
        <p14:creationId xmlns:p14="http://schemas.microsoft.com/office/powerpoint/2010/main" val="11218399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2667" b="11424"/>
          <a:stretch/>
        </p:blipFill>
        <p:spPr>
          <a:xfrm>
            <a:off x="4353" y="-13064"/>
            <a:ext cx="12192000" cy="6884127"/>
          </a:xfrm>
          <a:prstGeom prst="rect">
            <a:avLst/>
          </a:prstGeom>
        </p:spPr>
      </p:pic>
      <p:sp>
        <p:nvSpPr>
          <p:cNvPr id="17" name="Rectangle: Rounded Corners 3">
            <a:extLst>
              <a:ext uri="{FF2B5EF4-FFF2-40B4-BE49-F238E27FC236}">
                <a16:creationId xmlns:a16="http://schemas.microsoft.com/office/drawing/2014/main" id="{FACAB4A5-C1B0-4D7D-9ECB-1F4D29399E52}"/>
              </a:ext>
            </a:extLst>
          </p:cNvPr>
          <p:cNvSpPr/>
          <p:nvPr/>
        </p:nvSpPr>
        <p:spPr>
          <a:xfrm>
            <a:off x="5177117" y="3711389"/>
            <a:ext cx="6834563" cy="2950406"/>
          </a:xfrm>
          <a:prstGeom prst="roundRect">
            <a:avLst/>
          </a:prstGeom>
          <a:solidFill>
            <a:srgbClr val="FFFFFF">
              <a:alpha val="80000"/>
            </a:srgb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i="1" dirty="0" err="1">
                <a:solidFill>
                  <a:schemeClr val="accent6">
                    <a:lumMod val="50000"/>
                  </a:schemeClr>
                </a:solidFill>
                <a:latin typeface="Calibri" panose="020F0502020204030204" pitchFamily="34" charset="0"/>
                <a:cs typeface="Calibri" panose="020F0502020204030204" pitchFamily="34" charset="0"/>
              </a:rPr>
              <a:t>Thăm</a:t>
            </a:r>
            <a:r>
              <a:rPr lang="en-US" sz="3000" b="1" i="1" dirty="0">
                <a:solidFill>
                  <a:schemeClr val="accent6">
                    <a:lumMod val="50000"/>
                  </a:schemeClr>
                </a:solidFill>
                <a:latin typeface="Calibri" panose="020F0502020204030204" pitchFamily="34" charset="0"/>
                <a:cs typeface="Calibri" panose="020F0502020204030204" pitchFamily="34" charset="0"/>
              </a:rPr>
              <a:t> </a:t>
            </a:r>
            <a:r>
              <a:rPr lang="en-US" sz="3000" b="1" i="1" dirty="0" err="1">
                <a:solidFill>
                  <a:schemeClr val="accent6">
                    <a:lumMod val="50000"/>
                  </a:schemeClr>
                </a:solidFill>
                <a:latin typeface="Calibri" panose="020F0502020204030204" pitchFamily="34" charset="0"/>
                <a:cs typeface="Calibri" panose="020F0502020204030204" pitchFamily="34" charset="0"/>
              </a:rPr>
              <a:t>hỏi</a:t>
            </a:r>
            <a:r>
              <a:rPr lang="en-US" sz="3000" b="1" i="1" dirty="0">
                <a:solidFill>
                  <a:schemeClr val="accent6">
                    <a:lumMod val="50000"/>
                  </a:schemeClr>
                </a:solidFill>
                <a:latin typeface="Calibri" panose="020F0502020204030204" pitchFamily="34" charset="0"/>
                <a:cs typeface="Calibri" panose="020F0502020204030204" pitchFamily="34" charset="0"/>
              </a:rPr>
              <a:t> </a:t>
            </a:r>
            <a:r>
              <a:rPr lang="en-US" sz="3000" b="1" i="1" dirty="0" err="1">
                <a:solidFill>
                  <a:schemeClr val="accent6">
                    <a:lumMod val="50000"/>
                  </a:schemeClr>
                </a:solidFill>
                <a:latin typeface="Calibri" panose="020F0502020204030204" pitchFamily="34" charset="0"/>
                <a:cs typeface="Calibri" panose="020F0502020204030204" pitchFamily="34" charset="0"/>
              </a:rPr>
              <a:t>các</a:t>
            </a:r>
            <a:r>
              <a:rPr lang="en-US" sz="3000" b="1" i="1" dirty="0">
                <a:solidFill>
                  <a:schemeClr val="accent6">
                    <a:lumMod val="50000"/>
                  </a:schemeClr>
                </a:solidFill>
                <a:latin typeface="Calibri" panose="020F0502020204030204" pitchFamily="34" charset="0"/>
                <a:cs typeface="Calibri" panose="020F0502020204030204" pitchFamily="34" charset="0"/>
              </a:rPr>
              <a:t> </a:t>
            </a:r>
            <a:r>
              <a:rPr lang="en-US" sz="3000" b="1" i="1" dirty="0" err="1">
                <a:solidFill>
                  <a:schemeClr val="accent6">
                    <a:lumMod val="50000"/>
                  </a:schemeClr>
                </a:solidFill>
                <a:latin typeface="Calibri" panose="020F0502020204030204" pitchFamily="34" charset="0"/>
                <a:cs typeface="Calibri" panose="020F0502020204030204" pitchFamily="34" charset="0"/>
              </a:rPr>
              <a:t>gia</a:t>
            </a:r>
            <a:r>
              <a:rPr lang="en-US" sz="3000" b="1" i="1" dirty="0">
                <a:solidFill>
                  <a:schemeClr val="accent6">
                    <a:lumMod val="50000"/>
                  </a:schemeClr>
                </a:solidFill>
                <a:latin typeface="Calibri" panose="020F0502020204030204" pitchFamily="34" charset="0"/>
                <a:cs typeface="Calibri" panose="020F0502020204030204" pitchFamily="34" charset="0"/>
              </a:rPr>
              <a:t> </a:t>
            </a:r>
            <a:r>
              <a:rPr lang="en-US" sz="3000" b="1" i="1" dirty="0" err="1">
                <a:solidFill>
                  <a:schemeClr val="accent6">
                    <a:lumMod val="50000"/>
                  </a:schemeClr>
                </a:solidFill>
                <a:latin typeface="Calibri" panose="020F0502020204030204" pitchFamily="34" charset="0"/>
                <a:cs typeface="Calibri" panose="020F0502020204030204" pitchFamily="34" charset="0"/>
              </a:rPr>
              <a:t>đình</a:t>
            </a:r>
            <a:r>
              <a:rPr lang="en-US" sz="3000" b="1" i="1" dirty="0">
                <a:solidFill>
                  <a:schemeClr val="accent6">
                    <a:lumMod val="50000"/>
                  </a:schemeClr>
                </a:solidFill>
                <a:latin typeface="Calibri" panose="020F0502020204030204" pitchFamily="34" charset="0"/>
                <a:cs typeface="Calibri" panose="020F0502020204030204" pitchFamily="34" charset="0"/>
              </a:rPr>
              <a:t> </a:t>
            </a:r>
            <a:r>
              <a:rPr lang="en-US" sz="3000" b="1" i="1" dirty="0" err="1">
                <a:solidFill>
                  <a:schemeClr val="accent6">
                    <a:lumMod val="50000"/>
                  </a:schemeClr>
                </a:solidFill>
                <a:latin typeface="Calibri" panose="020F0502020204030204" pitchFamily="34" charset="0"/>
                <a:cs typeface="Calibri" panose="020F0502020204030204" pitchFamily="34" charset="0"/>
              </a:rPr>
              <a:t>chính</a:t>
            </a:r>
            <a:r>
              <a:rPr lang="en-US" sz="3000" b="1" i="1" dirty="0">
                <a:solidFill>
                  <a:schemeClr val="accent6">
                    <a:lumMod val="50000"/>
                  </a:schemeClr>
                </a:solidFill>
                <a:latin typeface="Calibri" panose="020F0502020204030204" pitchFamily="34" charset="0"/>
                <a:cs typeface="Calibri" panose="020F0502020204030204" pitchFamily="34" charset="0"/>
              </a:rPr>
              <a:t> sách đ</a:t>
            </a:r>
            <a:r>
              <a:rPr lang="vi-VN" sz="3000" b="1" i="1" dirty="0">
                <a:solidFill>
                  <a:schemeClr val="accent6">
                    <a:lumMod val="50000"/>
                  </a:schemeClr>
                </a:solidFill>
                <a:latin typeface="Calibri" panose="020F0502020204030204" pitchFamily="34" charset="0"/>
                <a:cs typeface="Calibri" panose="020F0502020204030204" pitchFamily="34" charset="0"/>
              </a:rPr>
              <a:t>ể động viên các gia đình thươ</a:t>
            </a:r>
            <a:r>
              <a:rPr lang="en-US" sz="3000" b="1" i="1" dirty="0">
                <a:solidFill>
                  <a:schemeClr val="accent6">
                    <a:lumMod val="50000"/>
                  </a:schemeClr>
                </a:solidFill>
                <a:latin typeface="Calibri" panose="020F0502020204030204" pitchFamily="34" charset="0"/>
                <a:cs typeface="Calibri" panose="020F0502020204030204" pitchFamily="34" charset="0"/>
              </a:rPr>
              <a:t>a</a:t>
            </a:r>
            <a:r>
              <a:rPr lang="vi-VN" sz="3000" b="1" i="1" dirty="0">
                <a:solidFill>
                  <a:schemeClr val="accent6">
                    <a:lumMod val="50000"/>
                  </a:schemeClr>
                </a:solidFill>
                <a:latin typeface="Calibri" panose="020F0502020204030204" pitchFamily="34" charset="0"/>
                <a:cs typeface="Calibri" panose="020F0502020204030204" pitchFamily="34" charset="0"/>
              </a:rPr>
              <a:t>ng binh liệt sỹ</a:t>
            </a:r>
            <a:r>
              <a:rPr lang="en-US" sz="3000" b="1" i="1" dirty="0">
                <a:solidFill>
                  <a:schemeClr val="accent6">
                    <a:lumMod val="50000"/>
                  </a:schemeClr>
                </a:solidFill>
                <a:latin typeface="Calibri" panose="020F0502020204030204" pitchFamily="34" charset="0"/>
                <a:cs typeface="Calibri" panose="020F0502020204030204" pitchFamily="34" charset="0"/>
              </a:rPr>
              <a:t>, c</a:t>
            </a:r>
            <a:r>
              <a:rPr lang="vi-VN" sz="3000" b="1" i="1" dirty="0">
                <a:solidFill>
                  <a:schemeClr val="accent6">
                    <a:lumMod val="50000"/>
                  </a:schemeClr>
                </a:solidFill>
                <a:latin typeface="Calibri" panose="020F0502020204030204" pitchFamily="34" charset="0"/>
                <a:cs typeface="Calibri" panose="020F0502020204030204" pitchFamily="34" charset="0"/>
              </a:rPr>
              <a:t>ảm ơn những đóng góp, những mất mát và hy sinh của các đồng chí để giành được độc lập tự do cho quê hương</a:t>
            </a:r>
            <a:r>
              <a:rPr lang="en-US" sz="3000" b="1" i="1" dirty="0">
                <a:solidFill>
                  <a:schemeClr val="accent6">
                    <a:lumMod val="50000"/>
                  </a:schemeClr>
                </a:solidFill>
                <a:latin typeface="Calibri" panose="020F0502020204030204" pitchFamily="34" charset="0"/>
                <a:cs typeface="Calibri" panose="020F0502020204030204" pitchFamily="34" charset="0"/>
              </a:rPr>
              <a:t>.</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6363" t="923" r="52597" b="25657"/>
          <a:stretch/>
        </p:blipFill>
        <p:spPr>
          <a:xfrm flipH="1">
            <a:off x="0" y="1612351"/>
            <a:ext cx="5303520" cy="5337089"/>
          </a:xfrm>
          <a:prstGeom prst="rect">
            <a:avLst/>
          </a:prstGeom>
        </p:spPr>
      </p:pic>
    </p:spTree>
    <p:extLst>
      <p:ext uri="{BB962C8B-B14F-4D97-AF65-F5344CB8AC3E}">
        <p14:creationId xmlns:p14="http://schemas.microsoft.com/office/powerpoint/2010/main" val="10072862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ectangle: Rounded Corners 18">
            <a:extLst>
              <a:ext uri="{FF2B5EF4-FFF2-40B4-BE49-F238E27FC236}">
                <a16:creationId xmlns:a16="http://schemas.microsoft.com/office/drawing/2014/main" id="{E5BB5F0C-4D6B-B11E-5102-7985ADCB678E}"/>
              </a:ext>
            </a:extLst>
          </p:cNvPr>
          <p:cNvSpPr/>
          <p:nvPr/>
        </p:nvSpPr>
        <p:spPr>
          <a:xfrm>
            <a:off x="764939" y="205933"/>
            <a:ext cx="11082528" cy="1804416"/>
          </a:xfrm>
          <a:custGeom>
            <a:avLst/>
            <a:gdLst>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1804416" fill="none" extrusionOk="0">
                <a:moveTo>
                  <a:pt x="0" y="300742"/>
                </a:moveTo>
                <a:cubicBezTo>
                  <a:pt x="-59402" y="135791"/>
                  <a:pt x="169617" y="-40817"/>
                  <a:pt x="300742" y="0"/>
                </a:cubicBezTo>
                <a:cubicBezTo>
                  <a:pt x="4843334" y="598576"/>
                  <a:pt x="9406590" y="-250354"/>
                  <a:pt x="10781786" y="0"/>
                </a:cubicBezTo>
                <a:cubicBezTo>
                  <a:pt x="10917125" y="30303"/>
                  <a:pt x="11052492" y="90057"/>
                  <a:pt x="11082528" y="300742"/>
                </a:cubicBezTo>
                <a:cubicBezTo>
                  <a:pt x="11145220" y="692249"/>
                  <a:pt x="10952455" y="980424"/>
                  <a:pt x="11082528" y="1503674"/>
                </a:cubicBezTo>
                <a:cubicBezTo>
                  <a:pt x="11113124" y="1603764"/>
                  <a:pt x="10972939" y="1848876"/>
                  <a:pt x="10781786" y="1804416"/>
                </a:cubicBezTo>
                <a:cubicBezTo>
                  <a:pt x="9654865" y="1734614"/>
                  <a:pt x="2589030" y="1969490"/>
                  <a:pt x="300742" y="1804416"/>
                </a:cubicBezTo>
                <a:cubicBezTo>
                  <a:pt x="120773" y="1746692"/>
                  <a:pt x="29574" y="1689823"/>
                  <a:pt x="0" y="1503674"/>
                </a:cubicBezTo>
                <a:cubicBezTo>
                  <a:pt x="-51596" y="1124438"/>
                  <a:pt x="84504" y="425615"/>
                  <a:pt x="0" y="300742"/>
                </a:cubicBezTo>
                <a:close/>
              </a:path>
              <a:path w="11082528" h="1804416" stroke="0" extrusionOk="0">
                <a:moveTo>
                  <a:pt x="0" y="300742"/>
                </a:moveTo>
                <a:cubicBezTo>
                  <a:pt x="-11991" y="133181"/>
                  <a:pt x="117926" y="27283"/>
                  <a:pt x="300742" y="0"/>
                </a:cubicBezTo>
                <a:cubicBezTo>
                  <a:pt x="3787644" y="-184283"/>
                  <a:pt x="6292003" y="8551"/>
                  <a:pt x="10781786" y="0"/>
                </a:cubicBezTo>
                <a:cubicBezTo>
                  <a:pt x="10898890" y="40940"/>
                  <a:pt x="11098831" y="138535"/>
                  <a:pt x="11082528" y="300742"/>
                </a:cubicBezTo>
                <a:cubicBezTo>
                  <a:pt x="11015954" y="614637"/>
                  <a:pt x="11053844" y="1324736"/>
                  <a:pt x="11082528" y="1503674"/>
                </a:cubicBezTo>
                <a:cubicBezTo>
                  <a:pt x="11050833" y="1662232"/>
                  <a:pt x="10927660" y="1836342"/>
                  <a:pt x="10781786" y="1804416"/>
                </a:cubicBezTo>
                <a:cubicBezTo>
                  <a:pt x="6481570" y="1965555"/>
                  <a:pt x="4980703" y="1699780"/>
                  <a:pt x="300742" y="1804416"/>
                </a:cubicBezTo>
                <a:cubicBezTo>
                  <a:pt x="149613" y="1846016"/>
                  <a:pt x="11951" y="1708423"/>
                  <a:pt x="0" y="1503674"/>
                </a:cubicBezTo>
                <a:cubicBezTo>
                  <a:pt x="48866" y="1050936"/>
                  <a:pt x="64746" y="829881"/>
                  <a:pt x="0" y="300742"/>
                </a:cubicBezTo>
                <a:close/>
              </a:path>
              <a:path w="11082528" h="1804416" fill="none" stroke="0" extrusionOk="0">
                <a:moveTo>
                  <a:pt x="0" y="300742"/>
                </a:moveTo>
                <a:cubicBezTo>
                  <a:pt x="-23276" y="166773"/>
                  <a:pt x="151135" y="-31856"/>
                  <a:pt x="300742" y="0"/>
                </a:cubicBezTo>
                <a:cubicBezTo>
                  <a:pt x="4636136" y="201978"/>
                  <a:pt x="9329890" y="86125"/>
                  <a:pt x="10781786" y="0"/>
                </a:cubicBezTo>
                <a:cubicBezTo>
                  <a:pt x="10921007" y="20857"/>
                  <a:pt x="11066855" y="136543"/>
                  <a:pt x="11082528" y="300742"/>
                </a:cubicBezTo>
                <a:cubicBezTo>
                  <a:pt x="11037511" y="641531"/>
                  <a:pt x="11053495" y="978188"/>
                  <a:pt x="11082528" y="1503674"/>
                </a:cubicBezTo>
                <a:cubicBezTo>
                  <a:pt x="11089533" y="1633133"/>
                  <a:pt x="10954558" y="1839626"/>
                  <a:pt x="10781786" y="1804416"/>
                </a:cubicBezTo>
                <a:cubicBezTo>
                  <a:pt x="9241137" y="2037481"/>
                  <a:pt x="2446236" y="1529087"/>
                  <a:pt x="300742" y="1804416"/>
                </a:cubicBezTo>
                <a:cubicBezTo>
                  <a:pt x="95649" y="1766733"/>
                  <a:pt x="15627" y="1685594"/>
                  <a:pt x="0" y="1503674"/>
                </a:cubicBezTo>
                <a:cubicBezTo>
                  <a:pt x="-49668" y="1116640"/>
                  <a:pt x="87375" y="482432"/>
                  <a:pt x="0" y="300742"/>
                </a:cubicBezTo>
                <a:close/>
              </a:path>
              <a:path w="11082528" h="1804416" fill="none" stroke="0" extrusionOk="0">
                <a:moveTo>
                  <a:pt x="0" y="300742"/>
                </a:moveTo>
                <a:cubicBezTo>
                  <a:pt x="-52673" y="142365"/>
                  <a:pt x="168332" y="-56128"/>
                  <a:pt x="300742" y="0"/>
                </a:cubicBezTo>
                <a:cubicBezTo>
                  <a:pt x="4942363" y="514895"/>
                  <a:pt x="9367609" y="-240799"/>
                  <a:pt x="10781786" y="0"/>
                </a:cubicBezTo>
                <a:cubicBezTo>
                  <a:pt x="10915799" y="21851"/>
                  <a:pt x="11053530" y="110659"/>
                  <a:pt x="11082528" y="300742"/>
                </a:cubicBezTo>
                <a:cubicBezTo>
                  <a:pt x="11085026" y="672982"/>
                  <a:pt x="11015734" y="1001946"/>
                  <a:pt x="11082528" y="1503674"/>
                </a:cubicBezTo>
                <a:cubicBezTo>
                  <a:pt x="11097485" y="1619092"/>
                  <a:pt x="10970165" y="1849377"/>
                  <a:pt x="10781786" y="1804416"/>
                </a:cubicBezTo>
                <a:cubicBezTo>
                  <a:pt x="9025762" y="1821602"/>
                  <a:pt x="2207155" y="1437502"/>
                  <a:pt x="300742" y="1804416"/>
                </a:cubicBezTo>
                <a:cubicBezTo>
                  <a:pt x="104336" y="1745297"/>
                  <a:pt x="26887" y="1694492"/>
                  <a:pt x="0" y="1503674"/>
                </a:cubicBezTo>
                <a:cubicBezTo>
                  <a:pt x="-54149" y="1141686"/>
                  <a:pt x="90707" y="453188"/>
                  <a:pt x="0" y="300742"/>
                </a:cubicBezTo>
                <a:close/>
              </a:path>
            </a:pathLst>
          </a:custGeom>
          <a:solidFill>
            <a:schemeClr val="bg1"/>
          </a:solidFill>
          <a:ln w="57150">
            <a:solidFill>
              <a:srgbClr val="002060"/>
            </a:solidFill>
            <a:prstDash val="dash"/>
            <a:extLst>
              <a:ext uri="{C807C97D-BFC1-408E-A445-0C87EB9F89A2}">
                <ask:lineSketchStyleProps xmlns:ask="http://schemas.microsoft.com/office/drawing/2018/sketchyshapes" sd="3303964601">
                  <a:custGeom>
                    <a:avLst/>
                    <a:gdLst>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1804416" fill="none" extrusionOk="0">
                        <a:moveTo>
                          <a:pt x="0" y="300742"/>
                        </a:moveTo>
                        <a:cubicBezTo>
                          <a:pt x="-45136" y="135516"/>
                          <a:pt x="159282" y="-28754"/>
                          <a:pt x="300742" y="0"/>
                        </a:cubicBezTo>
                        <a:cubicBezTo>
                          <a:pt x="4831317" y="357725"/>
                          <a:pt x="9204340" y="-92920"/>
                          <a:pt x="10781786" y="0"/>
                        </a:cubicBezTo>
                        <a:cubicBezTo>
                          <a:pt x="10925101" y="22445"/>
                          <a:pt x="11071929" y="118912"/>
                          <a:pt x="11082528" y="300742"/>
                        </a:cubicBezTo>
                        <a:cubicBezTo>
                          <a:pt x="11126591" y="675869"/>
                          <a:pt x="10989938" y="952845"/>
                          <a:pt x="11082528" y="1503674"/>
                        </a:cubicBezTo>
                        <a:cubicBezTo>
                          <a:pt x="11100520" y="1630955"/>
                          <a:pt x="10963760" y="1832590"/>
                          <a:pt x="10781786" y="1804416"/>
                        </a:cubicBezTo>
                        <a:cubicBezTo>
                          <a:pt x="9431504" y="1694763"/>
                          <a:pt x="2577524" y="1676793"/>
                          <a:pt x="300742" y="1804416"/>
                        </a:cubicBezTo>
                        <a:cubicBezTo>
                          <a:pt x="122933" y="1755677"/>
                          <a:pt x="10433" y="1676844"/>
                          <a:pt x="0" y="1503674"/>
                        </a:cubicBezTo>
                        <a:cubicBezTo>
                          <a:pt x="-54544" y="1146878"/>
                          <a:pt x="78869" y="451931"/>
                          <a:pt x="0" y="300742"/>
                        </a:cubicBezTo>
                        <a:close/>
                      </a:path>
                      <a:path w="11082528" h="1804416" stroke="0" extrusionOk="0">
                        <a:moveTo>
                          <a:pt x="0" y="300742"/>
                        </a:moveTo>
                        <a:cubicBezTo>
                          <a:pt x="-15751" y="141166"/>
                          <a:pt x="132174" y="860"/>
                          <a:pt x="300742" y="0"/>
                        </a:cubicBezTo>
                        <a:cubicBezTo>
                          <a:pt x="3666238" y="32345"/>
                          <a:pt x="6105141" y="-141651"/>
                          <a:pt x="10781786" y="0"/>
                        </a:cubicBezTo>
                        <a:cubicBezTo>
                          <a:pt x="10907797" y="20633"/>
                          <a:pt x="11079698" y="132602"/>
                          <a:pt x="11082528" y="300742"/>
                        </a:cubicBezTo>
                        <a:cubicBezTo>
                          <a:pt x="11014972" y="612456"/>
                          <a:pt x="11051809" y="1329633"/>
                          <a:pt x="11082528" y="1503674"/>
                        </a:cubicBezTo>
                        <a:cubicBezTo>
                          <a:pt x="11073890" y="1648825"/>
                          <a:pt x="10932968" y="1836130"/>
                          <a:pt x="10781786" y="1804416"/>
                        </a:cubicBezTo>
                        <a:cubicBezTo>
                          <a:pt x="6714141" y="1950411"/>
                          <a:pt x="5030088" y="1806740"/>
                          <a:pt x="300742" y="1804416"/>
                        </a:cubicBezTo>
                        <a:cubicBezTo>
                          <a:pt x="134611" y="1818344"/>
                          <a:pt x="8705" y="1692200"/>
                          <a:pt x="0" y="1503674"/>
                        </a:cubicBezTo>
                        <a:cubicBezTo>
                          <a:pt x="54791" y="1044231"/>
                          <a:pt x="76874" y="858387"/>
                          <a:pt x="0" y="300742"/>
                        </a:cubicBezTo>
                        <a:close/>
                      </a:path>
                      <a:path w="11082528" h="1804416" fill="none" stroke="0" extrusionOk="0">
                        <a:moveTo>
                          <a:pt x="0" y="300742"/>
                        </a:moveTo>
                        <a:cubicBezTo>
                          <a:pt x="-25316" y="137929"/>
                          <a:pt x="154383" y="-31721"/>
                          <a:pt x="300742" y="0"/>
                        </a:cubicBezTo>
                        <a:cubicBezTo>
                          <a:pt x="4919025" y="253426"/>
                          <a:pt x="9242699" y="-131924"/>
                          <a:pt x="10781786" y="0"/>
                        </a:cubicBezTo>
                        <a:cubicBezTo>
                          <a:pt x="10916754" y="13729"/>
                          <a:pt x="11063154" y="117448"/>
                          <a:pt x="11082528" y="300742"/>
                        </a:cubicBezTo>
                        <a:cubicBezTo>
                          <a:pt x="11068674" y="656179"/>
                          <a:pt x="11050393" y="954017"/>
                          <a:pt x="11082528" y="1503674"/>
                        </a:cubicBezTo>
                        <a:cubicBezTo>
                          <a:pt x="11083724" y="1645459"/>
                          <a:pt x="10955057" y="1817882"/>
                          <a:pt x="10781786" y="1804416"/>
                        </a:cubicBezTo>
                        <a:cubicBezTo>
                          <a:pt x="9132757" y="1720619"/>
                          <a:pt x="2452090" y="1568735"/>
                          <a:pt x="300742" y="1804416"/>
                        </a:cubicBezTo>
                        <a:cubicBezTo>
                          <a:pt x="101208" y="1764008"/>
                          <a:pt x="16899" y="1684822"/>
                          <a:pt x="0" y="1503674"/>
                        </a:cubicBezTo>
                        <a:cubicBezTo>
                          <a:pt x="-52629" y="1118412"/>
                          <a:pt x="83706" y="464328"/>
                          <a:pt x="0" y="30074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chemeClr val="tx1"/>
                </a:solidFill>
              </a:rPr>
              <a:t>Đâu </a:t>
            </a:r>
            <a:r>
              <a:rPr lang="en-US" sz="5000" b="1" dirty="0" err="1">
                <a:solidFill>
                  <a:schemeClr val="tx1"/>
                </a:solidFill>
              </a:rPr>
              <a:t>là</a:t>
            </a:r>
            <a:r>
              <a:rPr lang="en-US" sz="5000" b="1" dirty="0">
                <a:solidFill>
                  <a:schemeClr val="tx1"/>
                </a:solidFill>
              </a:rPr>
              <a:t> </a:t>
            </a:r>
            <a:r>
              <a:rPr lang="en-US" sz="5000" b="1" dirty="0" err="1">
                <a:solidFill>
                  <a:schemeClr val="tx1"/>
                </a:solidFill>
              </a:rPr>
              <a:t>câu</a:t>
            </a:r>
            <a:r>
              <a:rPr lang="en-US" sz="5000" b="1" dirty="0">
                <a:solidFill>
                  <a:schemeClr val="tx1"/>
                </a:solidFill>
              </a:rPr>
              <a:t> </a:t>
            </a:r>
            <a:r>
              <a:rPr lang="en-US" sz="5000" b="1" dirty="0" err="1">
                <a:solidFill>
                  <a:schemeClr val="tx1"/>
                </a:solidFill>
              </a:rPr>
              <a:t>nói</a:t>
            </a:r>
            <a:r>
              <a:rPr lang="en-US" sz="5000" b="1" dirty="0">
                <a:solidFill>
                  <a:schemeClr val="tx1"/>
                </a:solidFill>
              </a:rPr>
              <a:t> </a:t>
            </a:r>
            <a:r>
              <a:rPr lang="en-US" sz="5000" b="1" dirty="0" err="1">
                <a:solidFill>
                  <a:schemeClr val="tx1"/>
                </a:solidFill>
              </a:rPr>
              <a:t>nổi</a:t>
            </a:r>
            <a:r>
              <a:rPr lang="en-US" sz="5000" b="1" dirty="0">
                <a:solidFill>
                  <a:schemeClr val="tx1"/>
                </a:solidFill>
              </a:rPr>
              <a:t> </a:t>
            </a:r>
            <a:r>
              <a:rPr lang="en-US" sz="5000" b="1" dirty="0" err="1">
                <a:solidFill>
                  <a:schemeClr val="tx1"/>
                </a:solidFill>
              </a:rPr>
              <a:t>tiếng</a:t>
            </a:r>
            <a:r>
              <a:rPr lang="en-US" sz="5000" b="1" dirty="0">
                <a:solidFill>
                  <a:schemeClr val="tx1"/>
                </a:solidFill>
              </a:rPr>
              <a:t> </a:t>
            </a:r>
          </a:p>
          <a:p>
            <a:pPr algn="ctr"/>
            <a:r>
              <a:rPr lang="en-US" sz="5000" b="1" dirty="0" err="1">
                <a:solidFill>
                  <a:schemeClr val="tx1"/>
                </a:solidFill>
              </a:rPr>
              <a:t>của</a:t>
            </a:r>
            <a:r>
              <a:rPr lang="en-US" sz="5000" b="1" dirty="0">
                <a:solidFill>
                  <a:schemeClr val="tx1"/>
                </a:solidFill>
              </a:rPr>
              <a:t> </a:t>
            </a:r>
            <a:r>
              <a:rPr lang="en-US" sz="5000" b="1" dirty="0" err="1">
                <a:solidFill>
                  <a:schemeClr val="tx1"/>
                </a:solidFill>
              </a:rPr>
              <a:t>Đại</a:t>
            </a:r>
            <a:r>
              <a:rPr lang="en-US" sz="5000" b="1" dirty="0">
                <a:solidFill>
                  <a:schemeClr val="tx1"/>
                </a:solidFill>
              </a:rPr>
              <a:t> </a:t>
            </a:r>
            <a:r>
              <a:rPr lang="en-US" sz="5000" b="1" dirty="0" err="1">
                <a:solidFill>
                  <a:schemeClr val="tx1"/>
                </a:solidFill>
              </a:rPr>
              <a:t>tướng</a:t>
            </a:r>
            <a:r>
              <a:rPr lang="en-US" sz="5000" b="1" dirty="0">
                <a:solidFill>
                  <a:schemeClr val="tx1"/>
                </a:solidFill>
              </a:rPr>
              <a:t> </a:t>
            </a:r>
            <a:r>
              <a:rPr lang="en-US" sz="5000" b="1" dirty="0" err="1">
                <a:solidFill>
                  <a:schemeClr val="tx1"/>
                </a:solidFill>
              </a:rPr>
              <a:t>Võ</a:t>
            </a:r>
            <a:r>
              <a:rPr lang="en-US" sz="5000" b="1" dirty="0">
                <a:solidFill>
                  <a:schemeClr val="tx1"/>
                </a:solidFill>
              </a:rPr>
              <a:t> </a:t>
            </a:r>
            <a:r>
              <a:rPr lang="en-US" sz="5000" b="1" dirty="0" err="1">
                <a:solidFill>
                  <a:schemeClr val="tx1"/>
                </a:solidFill>
              </a:rPr>
              <a:t>Nguyên</a:t>
            </a:r>
            <a:r>
              <a:rPr lang="en-US" sz="5000" b="1" dirty="0">
                <a:solidFill>
                  <a:schemeClr val="tx1"/>
                </a:solidFill>
              </a:rPr>
              <a:t> </a:t>
            </a:r>
            <a:r>
              <a:rPr lang="en-US" sz="5000" b="1" dirty="0" err="1">
                <a:solidFill>
                  <a:schemeClr val="tx1"/>
                </a:solidFill>
              </a:rPr>
              <a:t>Giáp</a:t>
            </a:r>
            <a:endParaRPr lang="en-US" sz="5000" b="1" dirty="0">
              <a:solidFill>
                <a:schemeClr val="tx1"/>
              </a:solidFill>
            </a:endParaRPr>
          </a:p>
        </p:txBody>
      </p:sp>
      <p:sp>
        <p:nvSpPr>
          <p:cNvPr id="20" name="a">
            <a:extLst>
              <a:ext uri="{FF2B5EF4-FFF2-40B4-BE49-F238E27FC236}">
                <a16:creationId xmlns:a16="http://schemas.microsoft.com/office/drawing/2014/main" id="{6600A28F-5409-D4B1-63B2-1750A30FE1F3}"/>
              </a:ext>
            </a:extLst>
          </p:cNvPr>
          <p:cNvSpPr/>
          <p:nvPr/>
        </p:nvSpPr>
        <p:spPr>
          <a:xfrm>
            <a:off x="437426" y="3756116"/>
            <a:ext cx="11541214" cy="868135"/>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b="1" dirty="0">
                <a:solidFill>
                  <a:srgbClr val="002060"/>
                </a:solidFill>
              </a:rPr>
              <a:t>B. </a:t>
            </a:r>
            <a:r>
              <a:rPr lang="vi-VN" sz="2800" b="1" dirty="0">
                <a:solidFill>
                  <a:srgbClr val="002060"/>
                </a:solidFill>
                <a:latin typeface="Calibri" panose="020F0502020204030204" pitchFamily="34" charset="0"/>
                <a:cs typeface="Calibri" panose="020F0502020204030204" pitchFamily="34" charset="0"/>
              </a:rPr>
              <a:t>"Trẻ em như búp trên cành; biết ăn ngủ, biết học hành là ngoan"</a:t>
            </a:r>
            <a:r>
              <a:rPr lang="en-US" sz="2800" b="1" dirty="0">
                <a:solidFill>
                  <a:srgbClr val="002060"/>
                </a:solidFill>
                <a:latin typeface="Calibri" panose="020F0502020204030204" pitchFamily="34" charset="0"/>
                <a:cs typeface="Calibri" panose="020F0502020204030204" pitchFamily="34" charset="0"/>
              </a:rPr>
              <a:t>   </a:t>
            </a:r>
          </a:p>
        </p:txBody>
      </p:sp>
      <p:sp>
        <p:nvSpPr>
          <p:cNvPr id="21" name="b">
            <a:extLst>
              <a:ext uri="{FF2B5EF4-FFF2-40B4-BE49-F238E27FC236}">
                <a16:creationId xmlns:a16="http://schemas.microsoft.com/office/drawing/2014/main" id="{07F1868A-5821-D3E3-1D73-346F2CAC5304}"/>
              </a:ext>
            </a:extLst>
          </p:cNvPr>
          <p:cNvSpPr/>
          <p:nvPr/>
        </p:nvSpPr>
        <p:spPr>
          <a:xfrm>
            <a:off x="437426" y="4784738"/>
            <a:ext cx="11541214" cy="1903251"/>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2800" b="1" i="0" u="none" strike="noStrike" kern="1200" cap="none" spc="0" normalizeH="0" baseline="0" noProof="0" dirty="0">
                <a:ln>
                  <a:noFill/>
                </a:ln>
                <a:solidFill>
                  <a:srgbClr val="002060"/>
                </a:solidFill>
                <a:effectLst/>
                <a:uLnTx/>
                <a:uFillTx/>
                <a:latin typeface="Calibri" panose="020F0502020204030204"/>
              </a:rPr>
              <a:t>C. </a:t>
            </a:r>
            <a:r>
              <a:rPr lang="vi-VN" sz="2800" b="1" dirty="0">
                <a:solidFill>
                  <a:srgbClr val="002060"/>
                </a:solidFill>
                <a:latin typeface="Calibri" panose="020F0502020204030204"/>
              </a:rPr>
              <a:t>“Thần tốc, thần tốc hơn nữa, táo bạo, táo bạo hơn nữa, tranh thủ từng phút, từng giờ, xốc tới mặt trận, giải phóng miền Nam. Quyết chiến và toàn thắng. Truyền đạt tức khắc đến đảng viên, chiến sĩ” được coi là “kim chỉ nam” </a:t>
            </a:r>
            <a:r>
              <a:rPr lang="en-US" sz="2800" b="1" dirty="0">
                <a:solidFill>
                  <a:srgbClr val="002060"/>
                </a:solidFill>
                <a:latin typeface="Calibri" panose="020F0502020204030204"/>
              </a:rPr>
              <a:t>  </a:t>
            </a:r>
          </a:p>
        </p:txBody>
      </p:sp>
      <p:pic>
        <p:nvPicPr>
          <p:cNvPr id="22" name="Đúng">
            <a:extLst>
              <a:ext uri="{FF2B5EF4-FFF2-40B4-BE49-F238E27FC236}">
                <a16:creationId xmlns:a16="http://schemas.microsoft.com/office/drawing/2014/main" id="{498F3636-C1D3-52C0-CF51-E7C13C3ECC82}"/>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87009" y="4479862"/>
            <a:ext cx="1355860" cy="1084686"/>
          </a:xfrm>
          <a:prstGeom prst="rect">
            <a:avLst/>
          </a:prstGeom>
        </p:spPr>
      </p:pic>
      <p:pic>
        <p:nvPicPr>
          <p:cNvPr id="23" name="Am-thanh-tra-loi-sai-www_tiengdong_com">
            <a:hlinkClick r:id="" action="ppaction://media"/>
            <a:extLst>
              <a:ext uri="{FF2B5EF4-FFF2-40B4-BE49-F238E27FC236}">
                <a16:creationId xmlns:a16="http://schemas.microsoft.com/office/drawing/2014/main" id="{B6700B5E-3D70-54AE-B927-0F51F047B08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9051" y="748730"/>
            <a:ext cx="487363" cy="487363"/>
          </a:xfrm>
          <a:prstGeom prst="rect">
            <a:avLst/>
          </a:prstGeom>
        </p:spPr>
      </p:pic>
      <p:pic>
        <p:nvPicPr>
          <p:cNvPr id="24" name="Tieng-tinh-tinh-www_nhacchuongvui_com">
            <a:hlinkClick r:id="" action="ppaction://media"/>
            <a:extLst>
              <a:ext uri="{FF2B5EF4-FFF2-40B4-BE49-F238E27FC236}">
                <a16:creationId xmlns:a16="http://schemas.microsoft.com/office/drawing/2014/main" id="{90F43717-36D9-C1F9-E313-6E9F1BB7E1E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21681" y="-126372"/>
            <a:ext cx="487363" cy="487363"/>
          </a:xfrm>
          <a:prstGeom prst="rect">
            <a:avLst/>
          </a:prstGeom>
        </p:spPr>
      </p:pic>
      <p:pic>
        <p:nvPicPr>
          <p:cNvPr id="26" name="Am-thanh-tra-loi-sai-www_tiengdong_com">
            <a:hlinkClick r:id="" action="ppaction://media"/>
            <a:extLst>
              <a:ext uri="{FF2B5EF4-FFF2-40B4-BE49-F238E27FC236}">
                <a16:creationId xmlns:a16="http://schemas.microsoft.com/office/drawing/2014/main" id="{8222DED4-99C3-F304-51CA-0DA1A159B4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9051" y="2297242"/>
            <a:ext cx="487363" cy="487363"/>
          </a:xfrm>
          <a:prstGeom prst="rect">
            <a:avLst/>
          </a:prstGeom>
        </p:spPr>
      </p:pic>
      <p:sp>
        <p:nvSpPr>
          <p:cNvPr id="27" name="c">
            <a:extLst>
              <a:ext uri="{FF2B5EF4-FFF2-40B4-BE49-F238E27FC236}">
                <a16:creationId xmlns:a16="http://schemas.microsoft.com/office/drawing/2014/main" id="{033E36F9-04AE-01E6-7186-23E3CDD52FBF}"/>
              </a:ext>
            </a:extLst>
          </p:cNvPr>
          <p:cNvSpPr/>
          <p:nvPr/>
        </p:nvSpPr>
        <p:spPr>
          <a:xfrm>
            <a:off x="437426" y="2214698"/>
            <a:ext cx="11541214" cy="1380931"/>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b="1" dirty="0">
                <a:solidFill>
                  <a:srgbClr val="002060"/>
                </a:solidFill>
              </a:rPr>
              <a:t>A. “Các </a:t>
            </a:r>
            <a:r>
              <a:rPr lang="vi-VN" sz="2800" b="1" dirty="0">
                <a:solidFill>
                  <a:srgbClr val="002060"/>
                </a:solidFill>
                <a:latin typeface="Calibri" panose="020F0502020204030204"/>
              </a:rPr>
              <a:t>vua Hùng đã có công dựng nước, Bác cháu ta phải cùng nhau giữ lấy nước" </a:t>
            </a:r>
            <a:r>
              <a:rPr lang="en-US" sz="2800" b="1" dirty="0">
                <a:solidFill>
                  <a:srgbClr val="002060"/>
                </a:solidFill>
                <a:latin typeface="Calibri" panose="020F0502020204030204"/>
              </a:rPr>
              <a:t> </a:t>
            </a:r>
            <a:endParaRPr lang="en-US" sz="2800" b="1" dirty="0">
              <a:solidFill>
                <a:srgbClr val="002060"/>
              </a:solidFill>
            </a:endParaRPr>
          </a:p>
        </p:txBody>
      </p:sp>
    </p:spTree>
    <p:extLst>
      <p:ext uri="{BB962C8B-B14F-4D97-AF65-F5344CB8AC3E}">
        <p14:creationId xmlns:p14="http://schemas.microsoft.com/office/powerpoint/2010/main" val="308387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5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65000">
                                          <p:cBhvr additive="base">
                                            <p:cTn id="7" dur="1000" fill="hold"/>
                                            <p:tgtEl>
                                              <p:spTgt spid="27"/>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par>
                              <p:cTn id="9" fill="hold">
                                <p:stCondLst>
                                  <p:cond delay="1000"/>
                                </p:stCondLst>
                                <p:childTnLst>
                                  <p:par>
                                    <p:cTn id="10" presetID="2" presetClass="entr" presetSubtype="4" fill="hold" grpId="0" nodeType="afterEffect" p14:presetBounceEnd="65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65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7" name="whoosh.wav"/>
                                            </p:tgtEl>
                                          </p:cMediaNode>
                                        </p:audio>
                                      </p:subTnLst>
                                    </p:cTn>
                                  </p:par>
                                </p:childTnLst>
                              </p:cTn>
                            </p:par>
                            <p:par>
                              <p:cTn id="14" fill="hold">
                                <p:stCondLst>
                                  <p:cond delay="2000"/>
                                </p:stCondLst>
                                <p:childTnLst>
                                  <p:par>
                                    <p:cTn id="15" presetID="2" presetClass="entr" presetSubtype="4" fill="hold" grpId="0" nodeType="afterEffect" p14:presetBounceEnd="65000">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14:bounceEnd="65000">
                                          <p:cBhvr additive="base">
                                            <p:cTn id="17"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0"/>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2" nodeType="withEffect">
                                      <p:stCondLst>
                                        <p:cond delay="0"/>
                                      </p:stCondLst>
                                      <p:childTnLst>
                                        <p:animEffect transition="out" filter="fade">
                                          <p:cBhvr>
                                            <p:cTn id="23" dur="500" tmFilter="0, 0; .2, .5; .8, .5; 1, 0"/>
                                            <p:tgtEl>
                                              <p:spTgt spid="20"/>
                                            </p:tgtEl>
                                          </p:cBhvr>
                                        </p:animEffect>
                                        <p:animScale>
                                          <p:cBhvr>
                                            <p:cTn id="24" dur="250" autoRev="1" fill="hold"/>
                                            <p:tgtEl>
                                              <p:spTgt spid="20"/>
                                            </p:tgtEl>
                                          </p:cBhvr>
                                          <p:by x="105000" y="105000"/>
                                        </p:animScale>
                                      </p:childTnLst>
                                    </p:cTn>
                                  </p:par>
                                </p:childTnLst>
                              </p:cTn>
                            </p:par>
                            <p:par>
                              <p:cTn id="25" fill="hold">
                                <p:stCondLst>
                                  <p:cond delay="500"/>
                                </p:stCondLst>
                                <p:childTnLst>
                                  <p:par>
                                    <p:cTn id="26" presetID="10" presetClass="exit" presetSubtype="0" fill="hold" grpId="3" nodeType="afterEffect">
                                      <p:stCondLst>
                                        <p:cond delay="0"/>
                                      </p:stCondLst>
                                      <p:childTnLst>
                                        <p:animEffect transition="out" filter="fade">
                                          <p:cBhvr>
                                            <p:cTn id="27" dur="500"/>
                                            <p:tgtEl>
                                              <p:spTgt spid="20"/>
                                            </p:tgtEl>
                                          </p:cBhvr>
                                        </p:animEffect>
                                        <p:set>
                                          <p:cBhvr>
                                            <p:cTn id="28" dur="1" fill="hold">
                                              <p:stCondLst>
                                                <p:cond delay="499"/>
                                              </p:stCondLst>
                                            </p:cTn>
                                            <p:tgtEl>
                                              <p:spTgt spid="20"/>
                                            </p:tgtEl>
                                            <p:attrNameLst>
                                              <p:attrName>style.visibility</p:attrName>
                                            </p:attrNameLst>
                                          </p:cBhvr>
                                          <p:to>
                                            <p:strVal val="hidden"/>
                                          </p:to>
                                        </p:set>
                                      </p:childTnLst>
                                    </p:cTn>
                                  </p:par>
                                  <p:par>
                                    <p:cTn id="29" presetID="1" presetClass="mediacall" presetSubtype="0" fill="hold" nodeType="withEffect">
                                      <p:stCondLst>
                                        <p:cond delay="0"/>
                                      </p:stCondLst>
                                      <p:childTnLst>
                                        <p:cmd type="call" cmd="playFrom(0.0)">
                                          <p:cBhvr>
                                            <p:cTn id="30" dur="5120" fill="hold"/>
                                            <p:tgtEl>
                                              <p:spTgt spid="23"/>
                                            </p:tgtEl>
                                          </p:cBhvr>
                                        </p:cmd>
                                      </p:child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1" nodeType="withEffect">
                                      <p:stCondLst>
                                        <p:cond delay="0"/>
                                      </p:stCondLst>
                                      <p:childTnLst>
                                        <p:animEffect transition="out" filter="fade">
                                          <p:cBhvr>
                                            <p:cTn id="35" dur="500" tmFilter="0, 0; .2, .5; .8, .5; 1, 0"/>
                                            <p:tgtEl>
                                              <p:spTgt spid="21"/>
                                            </p:tgtEl>
                                          </p:cBhvr>
                                        </p:animEffect>
                                        <p:animScale>
                                          <p:cBhvr>
                                            <p:cTn id="36" dur="250" autoRev="1" fill="hold"/>
                                            <p:tgtEl>
                                              <p:spTgt spid="21"/>
                                            </p:tgtEl>
                                          </p:cBhvr>
                                          <p:by x="105000" y="105000"/>
                                        </p:animScale>
                                      </p:childTnLst>
                                    </p:cTn>
                                  </p:par>
                                  <p:par>
                                    <p:cTn id="37" presetID="49" presetClass="entr" presetSubtype="0" decel="10000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 calcmode="lin" valueType="num">
                                          <p:cBhvr>
                                            <p:cTn id="41" dur="500" fill="hold"/>
                                            <p:tgtEl>
                                              <p:spTgt spid="22"/>
                                            </p:tgtEl>
                                            <p:attrNameLst>
                                              <p:attrName>style.rotation</p:attrName>
                                            </p:attrNameLst>
                                          </p:cBhvr>
                                          <p:tavLst>
                                            <p:tav tm="0">
                                              <p:val>
                                                <p:fltVal val="360"/>
                                              </p:val>
                                            </p:tav>
                                            <p:tav tm="100000">
                                              <p:val>
                                                <p:fltVal val="0"/>
                                              </p:val>
                                            </p:tav>
                                          </p:tavLst>
                                        </p:anim>
                                        <p:animEffect transition="in" filter="fade">
                                          <p:cBhvr>
                                            <p:cTn id="42" dur="500"/>
                                            <p:tgtEl>
                                              <p:spTgt spid="22"/>
                                            </p:tgtEl>
                                          </p:cBhvr>
                                        </p:animEffect>
                                      </p:childTnLst>
                                    </p:cTn>
                                  </p:par>
                                  <p:par>
                                    <p:cTn id="43" presetID="1" presetClass="mediacall" presetSubtype="0" fill="hold" nodeType="withEffect">
                                      <p:stCondLst>
                                        <p:cond delay="0"/>
                                      </p:stCondLst>
                                      <p:childTnLst>
                                        <p:cmd type="call" cmd="playFrom(0.0)">
                                          <p:cBhvr>
                                            <p:cTn id="44" dur="3448" fill="hold"/>
                                            <p:tgtEl>
                                              <p:spTgt spid="24"/>
                                            </p:tgtEl>
                                          </p:cBhvr>
                                        </p:cmd>
                                      </p:childTnLst>
                                    </p:cTn>
                                  </p:par>
                                  <p:par>
                                    <p:cTn id="45" presetID="32" presetClass="emph" presetSubtype="0" fill="hold" nodeType="withEffect">
                                      <p:stCondLst>
                                        <p:cond delay="200"/>
                                      </p:stCondLst>
                                      <p:childTnLst>
                                        <p:animRot by="120000">
                                          <p:cBhvr>
                                            <p:cTn id="46" dur="100" fill="hold">
                                              <p:stCondLst>
                                                <p:cond delay="0"/>
                                              </p:stCondLst>
                                            </p:cTn>
                                            <p:tgtEl>
                                              <p:spTgt spid="22"/>
                                            </p:tgtEl>
                                            <p:attrNameLst>
                                              <p:attrName>r</p:attrName>
                                            </p:attrNameLst>
                                          </p:cBhvr>
                                        </p:animRot>
                                        <p:animRot by="-240000">
                                          <p:cBhvr>
                                            <p:cTn id="47" dur="200" fill="hold">
                                              <p:stCondLst>
                                                <p:cond delay="200"/>
                                              </p:stCondLst>
                                            </p:cTn>
                                            <p:tgtEl>
                                              <p:spTgt spid="22"/>
                                            </p:tgtEl>
                                            <p:attrNameLst>
                                              <p:attrName>r</p:attrName>
                                            </p:attrNameLst>
                                          </p:cBhvr>
                                        </p:animRot>
                                        <p:animRot by="240000">
                                          <p:cBhvr>
                                            <p:cTn id="48" dur="200" fill="hold">
                                              <p:stCondLst>
                                                <p:cond delay="400"/>
                                              </p:stCondLst>
                                            </p:cTn>
                                            <p:tgtEl>
                                              <p:spTgt spid="22"/>
                                            </p:tgtEl>
                                            <p:attrNameLst>
                                              <p:attrName>r</p:attrName>
                                            </p:attrNameLst>
                                          </p:cBhvr>
                                        </p:animRot>
                                        <p:animRot by="-240000">
                                          <p:cBhvr>
                                            <p:cTn id="49" dur="200" fill="hold">
                                              <p:stCondLst>
                                                <p:cond delay="600"/>
                                              </p:stCondLst>
                                            </p:cTn>
                                            <p:tgtEl>
                                              <p:spTgt spid="22"/>
                                            </p:tgtEl>
                                            <p:attrNameLst>
                                              <p:attrName>r</p:attrName>
                                            </p:attrNameLst>
                                          </p:cBhvr>
                                        </p:animRot>
                                        <p:animRot by="120000">
                                          <p:cBhvr>
                                            <p:cTn id="50" dur="200" fill="hold">
                                              <p:stCondLst>
                                                <p:cond delay="800"/>
                                              </p:stCondLst>
                                            </p:cTn>
                                            <p:tgtEl>
                                              <p:spTgt spid="22"/>
                                            </p:tgtEl>
                                            <p:attrNameLst>
                                              <p:attrName>r</p:attrName>
                                            </p:attrNameLst>
                                          </p:cBhvr>
                                        </p:animRot>
                                      </p:childTnLst>
                                    </p:cTn>
                                  </p:par>
                                  <p:par>
                                    <p:cTn id="51" presetID="10" presetClass="exit" presetSubtype="0" fill="hold" grpId="1" nodeType="withEffect">
                                      <p:stCondLst>
                                        <p:cond delay="200"/>
                                      </p:stCondLst>
                                      <p:childTnLst>
                                        <p:animEffect transition="out" filter="fade">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par>
                                    <p:cTn id="54" presetID="10" presetClass="exit" presetSubtype="0" fill="hold" grpId="1" nodeType="withEffect">
                                      <p:stCondLst>
                                        <p:cond delay="20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7" name="whoosh.wav"/>
                                            </p:tgtEl>
                                          </p:cMediaNode>
                                        </p:audio>
                                      </p:subTnLst>
                                    </p:cTn>
                                  </p:par>
                                </p:childTnLst>
                              </p:cTn>
                            </p:par>
                          </p:childTnLst>
                        </p:cTn>
                      </p:par>
                    </p:childTnLst>
                  </p:cTn>
                  <p:nextCondLst>
                    <p:cond evt="onClick" delay="0">
                      <p:tgtEl>
                        <p:spTgt spid="21"/>
                      </p:tgtEl>
                    </p:cond>
                  </p:nextCondLst>
                </p:seq>
                <p:seq concurrent="1" nextAc="seek">
                  <p:cTn id="57" restart="whenNotActive" fill="hold" evtFilter="cancelBubble" nodeType="interactiveSeq">
                    <p:stCondLst>
                      <p:cond evt="onClick" delay="0">
                        <p:tgtEl>
                          <p:spTgt spid="27"/>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grpId="2" nodeType="afterEffect">
                                      <p:stCondLst>
                                        <p:cond delay="0"/>
                                      </p:stCondLst>
                                      <p:childTnLst>
                                        <p:animEffect transition="out" filter="fade">
                                          <p:cBhvr>
                                            <p:cTn id="61" dur="500" tmFilter="0, 0; .2, .5; .8, .5; 1, 0"/>
                                            <p:tgtEl>
                                              <p:spTgt spid="27"/>
                                            </p:tgtEl>
                                          </p:cBhvr>
                                        </p:animEffect>
                                        <p:animScale>
                                          <p:cBhvr>
                                            <p:cTn id="62" dur="250" autoRev="1" fill="hold"/>
                                            <p:tgtEl>
                                              <p:spTgt spid="27"/>
                                            </p:tgtEl>
                                          </p:cBhvr>
                                          <p:by x="105000" y="105000"/>
                                        </p:animScale>
                                      </p:childTnLst>
                                      <p:subTnLst>
                                        <p:audio>
                                          <p:cMediaNode>
                                            <p:cTn display="0" masterRel="sameClick">
                                              <p:stCondLst>
                                                <p:cond evt="begin" delay="0">
                                                  <p:tn val="60"/>
                                                </p:cond>
                                              </p:stCondLst>
                                              <p:endCondLst>
                                                <p:cond evt="onStopAudio" delay="0">
                                                  <p:tgtEl>
                                                    <p:sldTgt/>
                                                  </p:tgtEl>
                                                </p:cond>
                                              </p:endCondLst>
                                            </p:cTn>
                                            <p:tgtEl>
                                              <p:sndTgt r:embed="rId7" name="whoosh.wav"/>
                                            </p:tgtEl>
                                          </p:cMediaNode>
                                        </p:audio>
                                      </p:subTnLst>
                                    </p:cTn>
                                  </p:par>
                                </p:childTnLst>
                              </p:cTn>
                            </p:par>
                            <p:par>
                              <p:cTn id="63" fill="hold">
                                <p:stCondLst>
                                  <p:cond delay="500"/>
                                </p:stCondLst>
                                <p:childTnLst>
                                  <p:par>
                                    <p:cTn id="64" presetID="10" presetClass="exit" presetSubtype="0" fill="hold" grpId="3" nodeType="afterEffect">
                                      <p:stCondLst>
                                        <p:cond delay="0"/>
                                      </p:stCondLst>
                                      <p:childTnLst>
                                        <p:animEffect transition="out" filter="fade">
                                          <p:cBhvr>
                                            <p:cTn id="65" dur="500"/>
                                            <p:tgtEl>
                                              <p:spTgt spid="27"/>
                                            </p:tgtEl>
                                          </p:cBhvr>
                                        </p:animEffect>
                                        <p:set>
                                          <p:cBhvr>
                                            <p:cTn id="66"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7" name="whoosh.wav"/>
                                            </p:tgtEl>
                                          </p:cMediaNode>
                                        </p:audio>
                                      </p:subTnLst>
                                    </p:cTn>
                                  </p:par>
                                  <p:par>
                                    <p:cTn id="67" presetID="1" presetClass="mediacall" presetSubtype="0" fill="hold" nodeType="withEffect">
                                      <p:stCondLst>
                                        <p:cond delay="0"/>
                                      </p:stCondLst>
                                      <p:childTnLst>
                                        <p:cmd type="call" cmd="playFrom(0.0)">
                                          <p:cBhvr>
                                            <p:cTn id="68" dur="5120" fill="hold"/>
                                            <p:tgtEl>
                                              <p:spTgt spid="26"/>
                                            </p:tgtEl>
                                          </p:cBhvr>
                                        </p:cmd>
                                      </p:childTnLst>
                                    </p:cTn>
                                  </p:par>
                                </p:childTnLst>
                              </p:cTn>
                            </p:par>
                          </p:childTnLst>
                        </p:cTn>
                      </p:par>
                    </p:childTnLst>
                  </p:cTn>
                  <p:nextCondLst>
                    <p:cond evt="onClick" delay="0">
                      <p:tgtEl>
                        <p:spTgt spid="27"/>
                      </p:tgtEl>
                    </p:cond>
                  </p:nextCondLst>
                </p:seq>
                <p:audio>
                  <p:cMediaNode vol="80000">
                    <p:cTn id="69" fill="hold" display="0">
                      <p:stCondLst>
                        <p:cond delay="indefinite"/>
                      </p:stCondLst>
                      <p:endCondLst>
                        <p:cond evt="onStopAudio" delay="0">
                          <p:tgtEl>
                            <p:sldTgt/>
                          </p:tgtEl>
                        </p:cond>
                      </p:endCondLst>
                    </p:cTn>
                    <p:tgtEl>
                      <p:spTgt spid="23"/>
                    </p:tgtEl>
                  </p:cMediaNode>
                </p:audio>
                <p:audio>
                  <p:cMediaNode vol="80000">
                    <p:cTn id="70" fill="hold" display="0">
                      <p:stCondLst>
                        <p:cond delay="indefinite"/>
                      </p:stCondLst>
                      <p:endCondLst>
                        <p:cond evt="onStopAudio" delay="0">
                          <p:tgtEl>
                            <p:sldTgt/>
                          </p:tgtEl>
                        </p:cond>
                      </p:endCondLst>
                    </p:cTn>
                    <p:tgtEl>
                      <p:spTgt spid="24"/>
                    </p:tgtEl>
                  </p:cMediaNode>
                </p:audio>
                <p:audio>
                  <p:cMediaNode vol="80000">
                    <p:cTn id="71" fill="hold" display="0">
                      <p:stCondLst>
                        <p:cond delay="indefinite"/>
                      </p:stCondLst>
                      <p:endCondLst>
                        <p:cond evt="onStopAudio" delay="0">
                          <p:tgtEl>
                            <p:sldTgt/>
                          </p:tgtEl>
                        </p:cond>
                      </p:endCondLst>
                    </p:cTn>
                    <p:tgtEl>
                      <p:spTgt spid="26"/>
                    </p:tgtEl>
                  </p:cMediaNode>
                </p:audio>
              </p:childTnLst>
            </p:cTn>
          </p:par>
        </p:tnLst>
        <p:bldLst>
          <p:bldP spid="20" grpId="0" animBg="1"/>
          <p:bldP spid="20" grpId="1" animBg="1"/>
          <p:bldP spid="20" grpId="2" animBg="1"/>
          <p:bldP spid="20" grpId="3" animBg="1"/>
          <p:bldP spid="21" grpId="0" animBg="1"/>
          <p:bldP spid="21" grpId="1" animBg="1"/>
          <p:bldP spid="27" grpId="0" animBg="1"/>
          <p:bldP spid="27" grpId="1" animBg="1"/>
          <p:bldP spid="27" grpId="2" animBg="1"/>
          <p:bldP spid="27" grpId="3"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ppt_x"/>
                                              </p:val>
                                            </p:tav>
                                            <p:tav tm="100000">
                                              <p:val>
                                                <p:strVal val="#ppt_x"/>
                                              </p:val>
                                            </p:tav>
                                          </p:tavLst>
                                        </p:anim>
                                        <p:anim calcmode="lin" valueType="num">
                                          <p:cBhvr additive="base">
                                            <p:cTn id="8" dur="10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whoosh.wav"/>
                                            </p:tgtEl>
                                          </p:cMediaNode>
                                        </p:audio>
                                      </p:sub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ppt_x"/>
                                              </p:val>
                                            </p:tav>
                                            <p:tav tm="100000">
                                              <p:val>
                                                <p:strVal val="#ppt_x"/>
                                              </p:val>
                                            </p:tav>
                                          </p:tavLst>
                                        </p:anim>
                                        <p:anim calcmode="lin" valueType="num">
                                          <p:cBhvr additive="base">
                                            <p:cTn id="13" dur="10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2" name="whoosh.wav"/>
                                            </p:tgtEl>
                                          </p:cMediaNode>
                                        </p:audio>
                                      </p:sub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0" fill="hold"/>
                                            <p:tgtEl>
                                              <p:spTgt spid="21"/>
                                            </p:tgtEl>
                                            <p:attrNameLst>
                                              <p:attrName>ppt_x</p:attrName>
                                            </p:attrNameLst>
                                          </p:cBhvr>
                                          <p:tavLst>
                                            <p:tav tm="0">
                                              <p:val>
                                                <p:strVal val="#ppt_x"/>
                                              </p:val>
                                            </p:tav>
                                            <p:tav tm="100000">
                                              <p:val>
                                                <p:strVal val="#ppt_x"/>
                                              </p:val>
                                            </p:tav>
                                          </p:tavLst>
                                        </p:anim>
                                        <p:anim calcmode="lin" valueType="num">
                                          <p:cBhvr additive="base">
                                            <p:cTn id="18" dur="10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0"/>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2" nodeType="withEffect">
                                      <p:stCondLst>
                                        <p:cond delay="0"/>
                                      </p:stCondLst>
                                      <p:childTnLst>
                                        <p:animEffect transition="out" filter="fade">
                                          <p:cBhvr>
                                            <p:cTn id="23" dur="500" tmFilter="0, 0; .2, .5; .8, .5; 1, 0"/>
                                            <p:tgtEl>
                                              <p:spTgt spid="20"/>
                                            </p:tgtEl>
                                          </p:cBhvr>
                                        </p:animEffect>
                                        <p:animScale>
                                          <p:cBhvr>
                                            <p:cTn id="24" dur="250" autoRev="1" fill="hold"/>
                                            <p:tgtEl>
                                              <p:spTgt spid="20"/>
                                            </p:tgtEl>
                                          </p:cBhvr>
                                          <p:by x="105000" y="105000"/>
                                        </p:animScale>
                                      </p:childTnLst>
                                    </p:cTn>
                                  </p:par>
                                </p:childTnLst>
                              </p:cTn>
                            </p:par>
                            <p:par>
                              <p:cTn id="25" fill="hold">
                                <p:stCondLst>
                                  <p:cond delay="500"/>
                                </p:stCondLst>
                                <p:childTnLst>
                                  <p:par>
                                    <p:cTn id="26" presetID="10" presetClass="exit" presetSubtype="0" fill="hold" grpId="3" nodeType="afterEffect">
                                      <p:stCondLst>
                                        <p:cond delay="0"/>
                                      </p:stCondLst>
                                      <p:childTnLst>
                                        <p:animEffect transition="out" filter="fade">
                                          <p:cBhvr>
                                            <p:cTn id="27" dur="500"/>
                                            <p:tgtEl>
                                              <p:spTgt spid="20"/>
                                            </p:tgtEl>
                                          </p:cBhvr>
                                        </p:animEffect>
                                        <p:set>
                                          <p:cBhvr>
                                            <p:cTn id="28" dur="1" fill="hold">
                                              <p:stCondLst>
                                                <p:cond delay="499"/>
                                              </p:stCondLst>
                                            </p:cTn>
                                            <p:tgtEl>
                                              <p:spTgt spid="20"/>
                                            </p:tgtEl>
                                            <p:attrNameLst>
                                              <p:attrName>style.visibility</p:attrName>
                                            </p:attrNameLst>
                                          </p:cBhvr>
                                          <p:to>
                                            <p:strVal val="hidden"/>
                                          </p:to>
                                        </p:set>
                                      </p:childTnLst>
                                    </p:cTn>
                                  </p:par>
                                  <p:par>
                                    <p:cTn id="29" presetID="1" presetClass="mediacall" presetSubtype="0" fill="hold" nodeType="withEffect">
                                      <p:stCondLst>
                                        <p:cond delay="0"/>
                                      </p:stCondLst>
                                      <p:childTnLst>
                                        <p:cmd type="call" cmd="playFrom(0.0)">
                                          <p:cBhvr>
                                            <p:cTn id="30" dur="5120" fill="hold"/>
                                            <p:tgtEl>
                                              <p:spTgt spid="23"/>
                                            </p:tgtEl>
                                          </p:cBhvr>
                                        </p:cmd>
                                      </p:child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1" nodeType="withEffect">
                                      <p:stCondLst>
                                        <p:cond delay="0"/>
                                      </p:stCondLst>
                                      <p:childTnLst>
                                        <p:animEffect transition="out" filter="fade">
                                          <p:cBhvr>
                                            <p:cTn id="35" dur="500" tmFilter="0, 0; .2, .5; .8, .5; 1, 0"/>
                                            <p:tgtEl>
                                              <p:spTgt spid="21"/>
                                            </p:tgtEl>
                                          </p:cBhvr>
                                        </p:animEffect>
                                        <p:animScale>
                                          <p:cBhvr>
                                            <p:cTn id="36" dur="250" autoRev="1" fill="hold"/>
                                            <p:tgtEl>
                                              <p:spTgt spid="21"/>
                                            </p:tgtEl>
                                          </p:cBhvr>
                                          <p:by x="105000" y="105000"/>
                                        </p:animScale>
                                      </p:childTnLst>
                                    </p:cTn>
                                  </p:par>
                                  <p:par>
                                    <p:cTn id="37" presetID="49" presetClass="entr" presetSubtype="0" decel="10000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 calcmode="lin" valueType="num">
                                          <p:cBhvr>
                                            <p:cTn id="41" dur="500" fill="hold"/>
                                            <p:tgtEl>
                                              <p:spTgt spid="22"/>
                                            </p:tgtEl>
                                            <p:attrNameLst>
                                              <p:attrName>style.rotation</p:attrName>
                                            </p:attrNameLst>
                                          </p:cBhvr>
                                          <p:tavLst>
                                            <p:tav tm="0">
                                              <p:val>
                                                <p:fltVal val="360"/>
                                              </p:val>
                                            </p:tav>
                                            <p:tav tm="100000">
                                              <p:val>
                                                <p:fltVal val="0"/>
                                              </p:val>
                                            </p:tav>
                                          </p:tavLst>
                                        </p:anim>
                                        <p:animEffect transition="in" filter="fade">
                                          <p:cBhvr>
                                            <p:cTn id="42" dur="500"/>
                                            <p:tgtEl>
                                              <p:spTgt spid="22"/>
                                            </p:tgtEl>
                                          </p:cBhvr>
                                        </p:animEffect>
                                      </p:childTnLst>
                                    </p:cTn>
                                  </p:par>
                                  <p:par>
                                    <p:cTn id="43" presetID="1" presetClass="mediacall" presetSubtype="0" fill="hold" nodeType="withEffect">
                                      <p:stCondLst>
                                        <p:cond delay="0"/>
                                      </p:stCondLst>
                                      <p:childTnLst>
                                        <p:cmd type="call" cmd="playFrom(0.0)">
                                          <p:cBhvr>
                                            <p:cTn id="44" dur="3448" fill="hold"/>
                                            <p:tgtEl>
                                              <p:spTgt spid="24"/>
                                            </p:tgtEl>
                                          </p:cBhvr>
                                        </p:cmd>
                                      </p:childTnLst>
                                    </p:cTn>
                                  </p:par>
                                  <p:par>
                                    <p:cTn id="45" presetID="32" presetClass="emph" presetSubtype="0" fill="hold" nodeType="withEffect">
                                      <p:stCondLst>
                                        <p:cond delay="200"/>
                                      </p:stCondLst>
                                      <p:childTnLst>
                                        <p:animRot by="120000">
                                          <p:cBhvr>
                                            <p:cTn id="46" dur="100" fill="hold">
                                              <p:stCondLst>
                                                <p:cond delay="0"/>
                                              </p:stCondLst>
                                            </p:cTn>
                                            <p:tgtEl>
                                              <p:spTgt spid="22"/>
                                            </p:tgtEl>
                                            <p:attrNameLst>
                                              <p:attrName>r</p:attrName>
                                            </p:attrNameLst>
                                          </p:cBhvr>
                                        </p:animRot>
                                        <p:animRot by="-240000">
                                          <p:cBhvr>
                                            <p:cTn id="47" dur="200" fill="hold">
                                              <p:stCondLst>
                                                <p:cond delay="200"/>
                                              </p:stCondLst>
                                            </p:cTn>
                                            <p:tgtEl>
                                              <p:spTgt spid="22"/>
                                            </p:tgtEl>
                                            <p:attrNameLst>
                                              <p:attrName>r</p:attrName>
                                            </p:attrNameLst>
                                          </p:cBhvr>
                                        </p:animRot>
                                        <p:animRot by="240000">
                                          <p:cBhvr>
                                            <p:cTn id="48" dur="200" fill="hold">
                                              <p:stCondLst>
                                                <p:cond delay="400"/>
                                              </p:stCondLst>
                                            </p:cTn>
                                            <p:tgtEl>
                                              <p:spTgt spid="22"/>
                                            </p:tgtEl>
                                            <p:attrNameLst>
                                              <p:attrName>r</p:attrName>
                                            </p:attrNameLst>
                                          </p:cBhvr>
                                        </p:animRot>
                                        <p:animRot by="-240000">
                                          <p:cBhvr>
                                            <p:cTn id="49" dur="200" fill="hold">
                                              <p:stCondLst>
                                                <p:cond delay="600"/>
                                              </p:stCondLst>
                                            </p:cTn>
                                            <p:tgtEl>
                                              <p:spTgt spid="22"/>
                                            </p:tgtEl>
                                            <p:attrNameLst>
                                              <p:attrName>r</p:attrName>
                                            </p:attrNameLst>
                                          </p:cBhvr>
                                        </p:animRot>
                                        <p:animRot by="120000">
                                          <p:cBhvr>
                                            <p:cTn id="50" dur="200" fill="hold">
                                              <p:stCondLst>
                                                <p:cond delay="800"/>
                                              </p:stCondLst>
                                            </p:cTn>
                                            <p:tgtEl>
                                              <p:spTgt spid="22"/>
                                            </p:tgtEl>
                                            <p:attrNameLst>
                                              <p:attrName>r</p:attrName>
                                            </p:attrNameLst>
                                          </p:cBhvr>
                                        </p:animRot>
                                      </p:childTnLst>
                                    </p:cTn>
                                  </p:par>
                                  <p:par>
                                    <p:cTn id="51" presetID="10" presetClass="exit" presetSubtype="0" fill="hold" grpId="1" nodeType="withEffect">
                                      <p:stCondLst>
                                        <p:cond delay="200"/>
                                      </p:stCondLst>
                                      <p:childTnLst>
                                        <p:animEffect transition="out" filter="fade">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par>
                                    <p:cTn id="54" presetID="10" presetClass="exit" presetSubtype="0" fill="hold" grpId="1" nodeType="withEffect">
                                      <p:stCondLst>
                                        <p:cond delay="20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12" name="whoosh.wav"/>
                                            </p:tgtEl>
                                          </p:cMediaNode>
                                        </p:audio>
                                      </p:subTnLst>
                                    </p:cTn>
                                  </p:par>
                                </p:childTnLst>
                              </p:cTn>
                            </p:par>
                          </p:childTnLst>
                        </p:cTn>
                      </p:par>
                    </p:childTnLst>
                  </p:cTn>
                  <p:nextCondLst>
                    <p:cond evt="onClick" delay="0">
                      <p:tgtEl>
                        <p:spTgt spid="21"/>
                      </p:tgtEl>
                    </p:cond>
                  </p:nextCondLst>
                </p:seq>
                <p:seq concurrent="1" nextAc="seek">
                  <p:cTn id="57" restart="whenNotActive" fill="hold" evtFilter="cancelBubble" nodeType="interactiveSeq">
                    <p:stCondLst>
                      <p:cond evt="onClick" delay="0">
                        <p:tgtEl>
                          <p:spTgt spid="27"/>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grpId="2" nodeType="afterEffect">
                                      <p:stCondLst>
                                        <p:cond delay="0"/>
                                      </p:stCondLst>
                                      <p:childTnLst>
                                        <p:animEffect transition="out" filter="fade">
                                          <p:cBhvr>
                                            <p:cTn id="61" dur="500" tmFilter="0, 0; .2, .5; .8, .5; 1, 0"/>
                                            <p:tgtEl>
                                              <p:spTgt spid="27"/>
                                            </p:tgtEl>
                                          </p:cBhvr>
                                        </p:animEffect>
                                        <p:animScale>
                                          <p:cBhvr>
                                            <p:cTn id="62" dur="250" autoRev="1" fill="hold"/>
                                            <p:tgtEl>
                                              <p:spTgt spid="27"/>
                                            </p:tgtEl>
                                          </p:cBhvr>
                                          <p:by x="105000" y="105000"/>
                                        </p:animScale>
                                      </p:childTnLst>
                                      <p:subTnLst>
                                        <p:audio>
                                          <p:cMediaNode>
                                            <p:cTn display="0" masterRel="sameClick">
                                              <p:stCondLst>
                                                <p:cond evt="begin" delay="0">
                                                  <p:tn val="60"/>
                                                </p:cond>
                                              </p:stCondLst>
                                              <p:endCondLst>
                                                <p:cond evt="onStopAudio" delay="0">
                                                  <p:tgtEl>
                                                    <p:sldTgt/>
                                                  </p:tgtEl>
                                                </p:cond>
                                              </p:endCondLst>
                                            </p:cTn>
                                            <p:tgtEl>
                                              <p:sndTgt r:embed="rId12" name="whoosh.wav"/>
                                            </p:tgtEl>
                                          </p:cMediaNode>
                                        </p:audio>
                                      </p:subTnLst>
                                    </p:cTn>
                                  </p:par>
                                </p:childTnLst>
                              </p:cTn>
                            </p:par>
                            <p:par>
                              <p:cTn id="63" fill="hold">
                                <p:stCondLst>
                                  <p:cond delay="500"/>
                                </p:stCondLst>
                                <p:childTnLst>
                                  <p:par>
                                    <p:cTn id="64" presetID="10" presetClass="exit" presetSubtype="0" fill="hold" grpId="3" nodeType="afterEffect">
                                      <p:stCondLst>
                                        <p:cond delay="0"/>
                                      </p:stCondLst>
                                      <p:childTnLst>
                                        <p:animEffect transition="out" filter="fade">
                                          <p:cBhvr>
                                            <p:cTn id="65" dur="500"/>
                                            <p:tgtEl>
                                              <p:spTgt spid="27"/>
                                            </p:tgtEl>
                                          </p:cBhvr>
                                        </p:animEffect>
                                        <p:set>
                                          <p:cBhvr>
                                            <p:cTn id="66"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12" name="whoosh.wav"/>
                                            </p:tgtEl>
                                          </p:cMediaNode>
                                        </p:audio>
                                      </p:subTnLst>
                                    </p:cTn>
                                  </p:par>
                                  <p:par>
                                    <p:cTn id="67" presetID="1" presetClass="mediacall" presetSubtype="0" fill="hold" nodeType="withEffect">
                                      <p:stCondLst>
                                        <p:cond delay="0"/>
                                      </p:stCondLst>
                                      <p:childTnLst>
                                        <p:cmd type="call" cmd="playFrom(0.0)">
                                          <p:cBhvr>
                                            <p:cTn id="68" dur="5120" fill="hold"/>
                                            <p:tgtEl>
                                              <p:spTgt spid="26"/>
                                            </p:tgtEl>
                                          </p:cBhvr>
                                        </p:cmd>
                                      </p:childTnLst>
                                    </p:cTn>
                                  </p:par>
                                </p:childTnLst>
                              </p:cTn>
                            </p:par>
                          </p:childTnLst>
                        </p:cTn>
                      </p:par>
                    </p:childTnLst>
                  </p:cTn>
                  <p:nextCondLst>
                    <p:cond evt="onClick" delay="0">
                      <p:tgtEl>
                        <p:spTgt spid="27"/>
                      </p:tgtEl>
                    </p:cond>
                  </p:nextCondLst>
                </p:seq>
                <p:audio>
                  <p:cMediaNode vol="80000">
                    <p:cTn id="69" fill="hold" display="0">
                      <p:stCondLst>
                        <p:cond delay="indefinite"/>
                      </p:stCondLst>
                      <p:endCondLst>
                        <p:cond evt="onStopAudio" delay="0">
                          <p:tgtEl>
                            <p:sldTgt/>
                          </p:tgtEl>
                        </p:cond>
                      </p:endCondLst>
                    </p:cTn>
                    <p:tgtEl>
                      <p:spTgt spid="23"/>
                    </p:tgtEl>
                  </p:cMediaNode>
                </p:audio>
                <p:audio>
                  <p:cMediaNode vol="80000">
                    <p:cTn id="70" fill="hold" display="0">
                      <p:stCondLst>
                        <p:cond delay="indefinite"/>
                      </p:stCondLst>
                      <p:endCondLst>
                        <p:cond evt="onStopAudio" delay="0">
                          <p:tgtEl>
                            <p:sldTgt/>
                          </p:tgtEl>
                        </p:cond>
                      </p:endCondLst>
                    </p:cTn>
                    <p:tgtEl>
                      <p:spTgt spid="24"/>
                    </p:tgtEl>
                  </p:cMediaNode>
                </p:audio>
                <p:audio>
                  <p:cMediaNode vol="80000">
                    <p:cTn id="71" fill="hold" display="0">
                      <p:stCondLst>
                        <p:cond delay="indefinite"/>
                      </p:stCondLst>
                      <p:endCondLst>
                        <p:cond evt="onStopAudio" delay="0">
                          <p:tgtEl>
                            <p:sldTgt/>
                          </p:tgtEl>
                        </p:cond>
                      </p:endCondLst>
                    </p:cTn>
                    <p:tgtEl>
                      <p:spTgt spid="26"/>
                    </p:tgtEl>
                  </p:cMediaNode>
                </p:audio>
              </p:childTnLst>
            </p:cTn>
          </p:par>
        </p:tnLst>
        <p:bldLst>
          <p:bldP spid="20" grpId="0" animBg="1"/>
          <p:bldP spid="20" grpId="1" animBg="1"/>
          <p:bldP spid="20" grpId="2" animBg="1"/>
          <p:bldP spid="20" grpId="3" animBg="1"/>
          <p:bldP spid="21" grpId="0" animBg="1"/>
          <p:bldP spid="21" grpId="1" animBg="1"/>
          <p:bldP spid="27" grpId="0" animBg="1"/>
          <p:bldP spid="27" grpId="1" animBg="1"/>
          <p:bldP spid="27" grpId="2" animBg="1"/>
          <p:bldP spid="27" grpId="3" animBg="1"/>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C59D8D0-EF63-7181-6BF1-924D27927B68}"/>
              </a:ext>
            </a:extLst>
          </p:cNvPr>
          <p:cNvSpPr/>
          <p:nvPr/>
        </p:nvSpPr>
        <p:spPr>
          <a:xfrm>
            <a:off x="597408" y="390144"/>
            <a:ext cx="11082528" cy="1804416"/>
          </a:xfrm>
          <a:custGeom>
            <a:avLst/>
            <a:gdLst>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1804416" fill="none" extrusionOk="0">
                <a:moveTo>
                  <a:pt x="0" y="300742"/>
                </a:moveTo>
                <a:cubicBezTo>
                  <a:pt x="-22174" y="135074"/>
                  <a:pt x="149708" y="-17579"/>
                  <a:pt x="300742" y="0"/>
                </a:cubicBezTo>
                <a:cubicBezTo>
                  <a:pt x="4819053" y="111930"/>
                  <a:pt x="9170882" y="-66876"/>
                  <a:pt x="10781786" y="0"/>
                </a:cubicBezTo>
                <a:cubicBezTo>
                  <a:pt x="10932901" y="14760"/>
                  <a:pt x="11074315" y="122454"/>
                  <a:pt x="11082528" y="300742"/>
                </a:cubicBezTo>
                <a:cubicBezTo>
                  <a:pt x="11107244" y="658858"/>
                  <a:pt x="11033095" y="921092"/>
                  <a:pt x="11082528" y="1503674"/>
                </a:cubicBezTo>
                <a:cubicBezTo>
                  <a:pt x="11087306" y="1659461"/>
                  <a:pt x="10954189" y="1815608"/>
                  <a:pt x="10781786" y="1804416"/>
                </a:cubicBezTo>
                <a:cubicBezTo>
                  <a:pt x="9293965" y="1670224"/>
                  <a:pt x="2576434" y="1649072"/>
                  <a:pt x="300742" y="1804416"/>
                </a:cubicBezTo>
                <a:cubicBezTo>
                  <a:pt x="128612" y="1779304"/>
                  <a:pt x="7788" y="1675050"/>
                  <a:pt x="0" y="1503674"/>
                </a:cubicBezTo>
                <a:cubicBezTo>
                  <a:pt x="-55142" y="1151427"/>
                  <a:pt x="76381" y="463550"/>
                  <a:pt x="0" y="300742"/>
                </a:cubicBezTo>
                <a:close/>
              </a:path>
              <a:path w="11082528" h="1804416" stroke="0" extrusionOk="0">
                <a:moveTo>
                  <a:pt x="0" y="300742"/>
                </a:moveTo>
                <a:cubicBezTo>
                  <a:pt x="-22167" y="154789"/>
                  <a:pt x="137832" y="-9633"/>
                  <a:pt x="300742" y="0"/>
                </a:cubicBezTo>
                <a:cubicBezTo>
                  <a:pt x="5014999" y="-31899"/>
                  <a:pt x="9658018" y="-75219"/>
                  <a:pt x="10781786" y="0"/>
                </a:cubicBezTo>
                <a:cubicBezTo>
                  <a:pt x="10917692" y="-1927"/>
                  <a:pt x="11074100" y="130866"/>
                  <a:pt x="11082528" y="300742"/>
                </a:cubicBezTo>
                <a:cubicBezTo>
                  <a:pt x="11002656" y="585092"/>
                  <a:pt x="11041409" y="1354663"/>
                  <a:pt x="11082528" y="1503674"/>
                </a:cubicBezTo>
                <a:cubicBezTo>
                  <a:pt x="11076745" y="1647165"/>
                  <a:pt x="10959577" y="1835069"/>
                  <a:pt x="10781786" y="1804416"/>
                </a:cubicBezTo>
                <a:cubicBezTo>
                  <a:pt x="6945124" y="1776719"/>
                  <a:pt x="4423524" y="1836874"/>
                  <a:pt x="300742" y="1804416"/>
                </a:cubicBezTo>
                <a:cubicBezTo>
                  <a:pt x="123768" y="1798344"/>
                  <a:pt x="5369" y="1675528"/>
                  <a:pt x="0" y="1503674"/>
                </a:cubicBezTo>
                <a:cubicBezTo>
                  <a:pt x="73356" y="1023221"/>
                  <a:pt x="82284" y="871102"/>
                  <a:pt x="0" y="300742"/>
                </a:cubicBezTo>
                <a:close/>
              </a:path>
            </a:pathLst>
          </a:custGeom>
          <a:solidFill>
            <a:schemeClr val="bg1"/>
          </a:solidFill>
          <a:ln w="57150">
            <a:solidFill>
              <a:srgbClr val="002060"/>
            </a:solidFill>
            <a:prstDash val="dash"/>
            <a:extLst>
              <a:ext uri="{C807C97D-BFC1-408E-A445-0C87EB9F89A2}">
                <ask:lineSketchStyleProps xmlns:ask="http://schemas.microsoft.com/office/drawing/2018/sketchyshapes" sd="330396460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0" dirty="0" err="1">
                <a:solidFill>
                  <a:srgbClr val="333333"/>
                </a:solidFill>
                <a:effectLst/>
                <a:latin typeface="Calibri" panose="020F0502020204030204" pitchFamily="34" charset="0"/>
                <a:cs typeface="Calibri" panose="020F0502020204030204" pitchFamily="34" charset="0"/>
              </a:rPr>
              <a:t>Sự</a:t>
            </a:r>
            <a:r>
              <a:rPr lang="en-US" sz="4000" b="1" i="0" dirty="0">
                <a:solidFill>
                  <a:srgbClr val="333333"/>
                </a:solidFill>
                <a:effectLst/>
                <a:latin typeface="Calibri" panose="020F0502020204030204" pitchFamily="34" charset="0"/>
                <a:cs typeface="Calibri" panose="020F0502020204030204" pitchFamily="34" charset="0"/>
              </a:rPr>
              <a:t> </a:t>
            </a:r>
            <a:r>
              <a:rPr lang="en-US" sz="4000" b="1" i="0" dirty="0" err="1">
                <a:solidFill>
                  <a:srgbClr val="333333"/>
                </a:solidFill>
                <a:effectLst/>
                <a:latin typeface="Calibri" panose="020F0502020204030204" pitchFamily="34" charset="0"/>
                <a:cs typeface="Calibri" panose="020F0502020204030204" pitchFamily="34" charset="0"/>
              </a:rPr>
              <a:t>kiện</a:t>
            </a:r>
            <a:r>
              <a:rPr lang="en-US" sz="4000" b="1" i="0" dirty="0">
                <a:solidFill>
                  <a:srgbClr val="333333"/>
                </a:solidFill>
                <a:effectLst/>
                <a:latin typeface="Calibri" panose="020F0502020204030204" pitchFamily="34" charset="0"/>
                <a:cs typeface="Calibri" panose="020F0502020204030204" pitchFamily="34" charset="0"/>
              </a:rPr>
              <a:t> </a:t>
            </a:r>
            <a:r>
              <a:rPr lang="en-US" sz="4000" b="1" i="0" dirty="0" err="1">
                <a:solidFill>
                  <a:srgbClr val="333333"/>
                </a:solidFill>
                <a:effectLst/>
                <a:latin typeface="Calibri" panose="020F0502020204030204" pitchFamily="34" charset="0"/>
                <a:cs typeface="Calibri" panose="020F0502020204030204" pitchFamily="34" charset="0"/>
              </a:rPr>
              <a:t>xe</a:t>
            </a:r>
            <a:r>
              <a:rPr lang="en-US" sz="4000" b="1" i="0" dirty="0">
                <a:solidFill>
                  <a:srgbClr val="333333"/>
                </a:solidFill>
                <a:effectLst/>
                <a:latin typeface="Calibri" panose="020F0502020204030204" pitchFamily="34" charset="0"/>
                <a:cs typeface="Calibri" panose="020F0502020204030204" pitchFamily="34" charset="0"/>
              </a:rPr>
              <a:t> </a:t>
            </a:r>
            <a:r>
              <a:rPr lang="en-US" sz="4000" b="1" i="0" dirty="0" err="1">
                <a:solidFill>
                  <a:srgbClr val="333333"/>
                </a:solidFill>
                <a:effectLst/>
                <a:latin typeface="Calibri" panose="020F0502020204030204" pitchFamily="34" charset="0"/>
                <a:cs typeface="Calibri" panose="020F0502020204030204" pitchFamily="34" charset="0"/>
              </a:rPr>
              <a:t>tăng</a:t>
            </a:r>
            <a:r>
              <a:rPr lang="en-US" sz="4000" b="1" i="0" dirty="0">
                <a:solidFill>
                  <a:srgbClr val="333333"/>
                </a:solidFill>
                <a:effectLst/>
                <a:latin typeface="Calibri" panose="020F0502020204030204" pitchFamily="34" charset="0"/>
                <a:cs typeface="Calibri" panose="020F0502020204030204" pitchFamily="34" charset="0"/>
              </a:rPr>
              <a:t> </a:t>
            </a:r>
            <a:r>
              <a:rPr lang="en-US" sz="4000" b="1" i="0" dirty="0" err="1">
                <a:solidFill>
                  <a:srgbClr val="333333"/>
                </a:solidFill>
                <a:effectLst/>
                <a:latin typeface="Calibri" panose="020F0502020204030204" pitchFamily="34" charset="0"/>
                <a:cs typeface="Calibri" panose="020F0502020204030204" pitchFamily="34" charset="0"/>
              </a:rPr>
              <a:t>tiến</a:t>
            </a:r>
            <a:r>
              <a:rPr lang="en-US" sz="4000" b="1" i="0" dirty="0">
                <a:solidFill>
                  <a:srgbClr val="333333"/>
                </a:solidFill>
                <a:effectLst/>
                <a:latin typeface="Calibri" panose="020F0502020204030204" pitchFamily="34" charset="0"/>
                <a:cs typeface="Calibri" panose="020F0502020204030204" pitchFamily="34" charset="0"/>
              </a:rPr>
              <a:t> </a:t>
            </a:r>
            <a:r>
              <a:rPr lang="en-US" sz="4000" b="1" i="0" dirty="0" err="1">
                <a:solidFill>
                  <a:srgbClr val="333333"/>
                </a:solidFill>
                <a:effectLst/>
                <a:latin typeface="Calibri" panose="020F0502020204030204" pitchFamily="34" charset="0"/>
                <a:cs typeface="Calibri" panose="020F0502020204030204" pitchFamily="34" charset="0"/>
              </a:rPr>
              <a:t>vào</a:t>
            </a:r>
            <a:r>
              <a:rPr lang="en-US" sz="4000" b="1" i="0" dirty="0">
                <a:solidFill>
                  <a:srgbClr val="333333"/>
                </a:solidFill>
                <a:effectLst/>
                <a:latin typeface="Calibri" panose="020F0502020204030204" pitchFamily="34" charset="0"/>
                <a:cs typeface="Calibri" panose="020F0502020204030204" pitchFamily="34" charset="0"/>
              </a:rPr>
              <a:t> </a:t>
            </a:r>
            <a:r>
              <a:rPr lang="en-US" sz="4000" b="1" i="0" dirty="0" err="1">
                <a:solidFill>
                  <a:srgbClr val="333333"/>
                </a:solidFill>
                <a:effectLst/>
                <a:latin typeface="Calibri" panose="020F0502020204030204" pitchFamily="34" charset="0"/>
                <a:cs typeface="Calibri" panose="020F0502020204030204" pitchFamily="34" charset="0"/>
              </a:rPr>
              <a:t>ghi</a:t>
            </a:r>
            <a:r>
              <a:rPr lang="en-US" sz="4000" b="1" i="0" dirty="0">
                <a:solidFill>
                  <a:srgbClr val="333333"/>
                </a:solidFill>
                <a:effectLst/>
                <a:latin typeface="Calibri" panose="020F0502020204030204" pitchFamily="34" charset="0"/>
                <a:cs typeface="Calibri" panose="020F0502020204030204" pitchFamily="34" charset="0"/>
              </a:rPr>
              <a:t> </a:t>
            </a:r>
            <a:r>
              <a:rPr lang="en-US" sz="4000" b="1" i="0" dirty="0" err="1">
                <a:solidFill>
                  <a:srgbClr val="333333"/>
                </a:solidFill>
                <a:effectLst/>
                <a:latin typeface="Calibri" panose="020F0502020204030204" pitchFamily="34" charset="0"/>
                <a:cs typeface="Calibri" panose="020F0502020204030204" pitchFamily="34" charset="0"/>
              </a:rPr>
              <a:t>dấu</a:t>
            </a:r>
            <a:r>
              <a:rPr lang="en-US" sz="4000" b="1" i="0" dirty="0">
                <a:solidFill>
                  <a:srgbClr val="333333"/>
                </a:solidFill>
                <a:effectLst/>
                <a:latin typeface="Calibri" panose="020F0502020204030204" pitchFamily="34" charset="0"/>
                <a:cs typeface="Calibri" panose="020F0502020204030204" pitchFamily="34" charset="0"/>
              </a:rPr>
              <a:t> </a:t>
            </a:r>
            <a:r>
              <a:rPr lang="en-US" sz="4000" b="1" i="0" dirty="0" err="1">
                <a:solidFill>
                  <a:srgbClr val="333333"/>
                </a:solidFill>
                <a:effectLst/>
                <a:latin typeface="Calibri" panose="020F0502020204030204" pitchFamily="34" charset="0"/>
                <a:cs typeface="Calibri" panose="020F0502020204030204" pitchFamily="34" charset="0"/>
              </a:rPr>
              <a:t>kết</a:t>
            </a:r>
            <a:r>
              <a:rPr lang="en-US" sz="4000" b="1" i="0" dirty="0">
                <a:solidFill>
                  <a:srgbClr val="333333"/>
                </a:solidFill>
                <a:effectLst/>
                <a:latin typeface="Calibri" panose="020F0502020204030204" pitchFamily="34" charset="0"/>
                <a:cs typeface="Calibri" panose="020F0502020204030204" pitchFamily="34" charset="0"/>
              </a:rPr>
              <a:t> </a:t>
            </a:r>
            <a:r>
              <a:rPr lang="en-US" sz="4000" b="1" i="0" dirty="0" err="1">
                <a:solidFill>
                  <a:srgbClr val="333333"/>
                </a:solidFill>
                <a:effectLst/>
                <a:latin typeface="Calibri" panose="020F0502020204030204" pitchFamily="34" charset="0"/>
                <a:cs typeface="Calibri" panose="020F0502020204030204" pitchFamily="34" charset="0"/>
              </a:rPr>
              <a:t>thúc</a:t>
            </a:r>
            <a:r>
              <a:rPr lang="en-US" sz="4000" b="1" i="0" dirty="0">
                <a:solidFill>
                  <a:srgbClr val="333333"/>
                </a:solidFill>
                <a:effectLst/>
                <a:latin typeface="Calibri" panose="020F0502020204030204" pitchFamily="34" charset="0"/>
                <a:cs typeface="Calibri" panose="020F0502020204030204" pitchFamily="34" charset="0"/>
              </a:rPr>
              <a:t> </a:t>
            </a:r>
            <a:r>
              <a:rPr lang="en-US" sz="4000" b="1" i="0" dirty="0" err="1">
                <a:solidFill>
                  <a:srgbClr val="333333"/>
                </a:solidFill>
                <a:effectLst/>
                <a:latin typeface="Calibri" panose="020F0502020204030204" pitchFamily="34" charset="0"/>
                <a:cs typeface="Calibri" panose="020F0502020204030204" pitchFamily="34" charset="0"/>
              </a:rPr>
              <a:t>cuộc</a:t>
            </a:r>
            <a:r>
              <a:rPr lang="en-US" sz="4000" b="1" i="0" dirty="0">
                <a:solidFill>
                  <a:srgbClr val="333333"/>
                </a:solidFill>
                <a:effectLst/>
                <a:latin typeface="Calibri" panose="020F0502020204030204" pitchFamily="34" charset="0"/>
                <a:cs typeface="Calibri" panose="020F0502020204030204" pitchFamily="34" charset="0"/>
              </a:rPr>
              <a:t> </a:t>
            </a:r>
            <a:r>
              <a:rPr lang="en-US" sz="4000" b="1" i="0" dirty="0" err="1">
                <a:solidFill>
                  <a:srgbClr val="333333"/>
                </a:solidFill>
                <a:effectLst/>
                <a:latin typeface="Calibri" panose="020F0502020204030204" pitchFamily="34" charset="0"/>
                <a:cs typeface="Calibri" panose="020F0502020204030204" pitchFamily="34" charset="0"/>
              </a:rPr>
              <a:t>chiến</a:t>
            </a:r>
            <a:r>
              <a:rPr lang="en-US" sz="4000" b="1" i="0" dirty="0">
                <a:solidFill>
                  <a:srgbClr val="333333"/>
                </a:solidFill>
                <a:effectLst/>
                <a:latin typeface="Calibri" panose="020F0502020204030204" pitchFamily="34" charset="0"/>
                <a:cs typeface="Calibri" panose="020F0502020204030204" pitchFamily="34" charset="0"/>
              </a:rPr>
              <a:t> </a:t>
            </a:r>
            <a:r>
              <a:rPr lang="en-US" sz="4000" b="1" i="0" dirty="0" err="1">
                <a:solidFill>
                  <a:srgbClr val="333333"/>
                </a:solidFill>
                <a:effectLst/>
                <a:latin typeface="Calibri" panose="020F0502020204030204" pitchFamily="34" charset="0"/>
                <a:cs typeface="Calibri" panose="020F0502020204030204" pitchFamily="34" charset="0"/>
              </a:rPr>
              <a:t>tranh</a:t>
            </a:r>
            <a:r>
              <a:rPr lang="en-US" sz="4000" b="1" i="0" dirty="0">
                <a:solidFill>
                  <a:srgbClr val="333333"/>
                </a:solidFill>
                <a:effectLst/>
                <a:latin typeface="Calibri" panose="020F0502020204030204" pitchFamily="34" charset="0"/>
                <a:cs typeface="Calibri" panose="020F0502020204030204" pitchFamily="34" charset="0"/>
              </a:rPr>
              <a:t> </a:t>
            </a:r>
            <a:r>
              <a:rPr lang="en-US" sz="4000" b="1" i="0" dirty="0" err="1">
                <a:solidFill>
                  <a:srgbClr val="333333"/>
                </a:solidFill>
                <a:effectLst/>
                <a:latin typeface="Calibri" panose="020F0502020204030204" pitchFamily="34" charset="0"/>
                <a:cs typeface="Calibri" panose="020F0502020204030204" pitchFamily="34" charset="0"/>
              </a:rPr>
              <a:t>thống</a:t>
            </a:r>
            <a:r>
              <a:rPr lang="en-US" sz="4000" b="1" i="0" dirty="0">
                <a:solidFill>
                  <a:srgbClr val="333333"/>
                </a:solidFill>
                <a:effectLst/>
                <a:latin typeface="Calibri" panose="020F0502020204030204" pitchFamily="34" charset="0"/>
                <a:cs typeface="Calibri" panose="020F0502020204030204" pitchFamily="34" charset="0"/>
              </a:rPr>
              <a:t> </a:t>
            </a:r>
            <a:r>
              <a:rPr lang="en-US" sz="4000" b="1" i="0" dirty="0" err="1">
                <a:solidFill>
                  <a:srgbClr val="333333"/>
                </a:solidFill>
                <a:effectLst/>
                <a:latin typeface="Calibri" panose="020F0502020204030204" pitchFamily="34" charset="0"/>
                <a:cs typeface="Calibri" panose="020F0502020204030204" pitchFamily="34" charset="0"/>
              </a:rPr>
              <a:t>nhất</a:t>
            </a:r>
            <a:r>
              <a:rPr lang="en-US" sz="4000" b="1" i="0" dirty="0">
                <a:solidFill>
                  <a:srgbClr val="333333"/>
                </a:solidFill>
                <a:effectLst/>
                <a:latin typeface="Calibri" panose="020F0502020204030204" pitchFamily="34" charset="0"/>
                <a:cs typeface="Calibri" panose="020F0502020204030204" pitchFamily="34" charset="0"/>
              </a:rPr>
              <a:t> </a:t>
            </a:r>
            <a:r>
              <a:rPr lang="en-US" sz="4000" b="1" i="0" dirty="0" err="1">
                <a:solidFill>
                  <a:srgbClr val="333333"/>
                </a:solidFill>
                <a:effectLst/>
                <a:latin typeface="Calibri" panose="020F0502020204030204" pitchFamily="34" charset="0"/>
                <a:cs typeface="Calibri" panose="020F0502020204030204" pitchFamily="34" charset="0"/>
              </a:rPr>
              <a:t>đất</a:t>
            </a:r>
            <a:r>
              <a:rPr lang="en-US" sz="4000" b="1" i="0" dirty="0">
                <a:solidFill>
                  <a:srgbClr val="333333"/>
                </a:solidFill>
                <a:effectLst/>
                <a:latin typeface="Calibri" panose="020F0502020204030204" pitchFamily="34" charset="0"/>
                <a:cs typeface="Calibri" panose="020F0502020204030204" pitchFamily="34" charset="0"/>
              </a:rPr>
              <a:t> </a:t>
            </a:r>
            <a:r>
              <a:rPr lang="en-US" sz="4000" b="1" i="0" dirty="0" err="1">
                <a:solidFill>
                  <a:srgbClr val="333333"/>
                </a:solidFill>
                <a:effectLst/>
                <a:latin typeface="Calibri" panose="020F0502020204030204" pitchFamily="34" charset="0"/>
                <a:cs typeface="Calibri" panose="020F0502020204030204" pitchFamily="34" charset="0"/>
              </a:rPr>
              <a:t>nước</a:t>
            </a:r>
            <a:r>
              <a:rPr lang="en-US" sz="4000" b="1" i="0" dirty="0">
                <a:solidFill>
                  <a:srgbClr val="333333"/>
                </a:solidFill>
                <a:effectLst/>
                <a:latin typeface="Calibri" panose="020F0502020204030204" pitchFamily="34" charset="0"/>
                <a:cs typeface="Calibri" panose="020F0502020204030204" pitchFamily="34" charset="0"/>
              </a:rPr>
              <a:t> </a:t>
            </a:r>
            <a:r>
              <a:rPr lang="en-US" sz="4000" b="1" i="0" dirty="0" err="1">
                <a:solidFill>
                  <a:srgbClr val="333333"/>
                </a:solidFill>
                <a:effectLst/>
                <a:latin typeface="Calibri" panose="020F0502020204030204" pitchFamily="34" charset="0"/>
                <a:cs typeface="Calibri" panose="020F0502020204030204" pitchFamily="34" charset="0"/>
              </a:rPr>
              <a:t>được</a:t>
            </a:r>
            <a:r>
              <a:rPr lang="en-US" sz="4000" b="1" i="0" dirty="0">
                <a:solidFill>
                  <a:srgbClr val="333333"/>
                </a:solidFill>
                <a:effectLst/>
                <a:latin typeface="Calibri" panose="020F0502020204030204" pitchFamily="34" charset="0"/>
                <a:cs typeface="Calibri" panose="020F0502020204030204" pitchFamily="34" charset="0"/>
              </a:rPr>
              <a:t> </a:t>
            </a:r>
            <a:r>
              <a:rPr lang="en-US" sz="4000" b="1" i="0" dirty="0" err="1">
                <a:solidFill>
                  <a:srgbClr val="333333"/>
                </a:solidFill>
                <a:effectLst/>
                <a:latin typeface="Calibri" panose="020F0502020204030204" pitchFamily="34" charset="0"/>
                <a:cs typeface="Calibri" panose="020F0502020204030204" pitchFamily="34" charset="0"/>
              </a:rPr>
              <a:t>diễn</a:t>
            </a:r>
            <a:r>
              <a:rPr lang="en-US" sz="4000" b="1" i="0" dirty="0">
                <a:solidFill>
                  <a:srgbClr val="333333"/>
                </a:solidFill>
                <a:effectLst/>
                <a:latin typeface="Calibri" panose="020F0502020204030204" pitchFamily="34" charset="0"/>
                <a:cs typeface="Calibri" panose="020F0502020204030204" pitchFamily="34" charset="0"/>
              </a:rPr>
              <a:t> </a:t>
            </a:r>
            <a:r>
              <a:rPr lang="en-US" sz="4000" b="1" i="0" dirty="0" err="1">
                <a:solidFill>
                  <a:srgbClr val="333333"/>
                </a:solidFill>
                <a:effectLst/>
                <a:latin typeface="Calibri" panose="020F0502020204030204" pitchFamily="34" charset="0"/>
                <a:cs typeface="Calibri" panose="020F0502020204030204" pitchFamily="34" charset="0"/>
              </a:rPr>
              <a:t>ra</a:t>
            </a:r>
            <a:r>
              <a:rPr lang="en-US" sz="4000" b="1" i="0" dirty="0">
                <a:solidFill>
                  <a:srgbClr val="333333"/>
                </a:solidFill>
                <a:effectLst/>
                <a:latin typeface="Calibri" panose="020F0502020204030204" pitchFamily="34" charset="0"/>
                <a:cs typeface="Calibri" panose="020F0502020204030204" pitchFamily="34" charset="0"/>
              </a:rPr>
              <a:t> ở </a:t>
            </a:r>
            <a:r>
              <a:rPr lang="en-US" sz="4000" b="1" i="0" dirty="0" err="1">
                <a:solidFill>
                  <a:srgbClr val="333333"/>
                </a:solidFill>
                <a:effectLst/>
                <a:latin typeface="Calibri" panose="020F0502020204030204" pitchFamily="34" charset="0"/>
                <a:cs typeface="Calibri" panose="020F0502020204030204" pitchFamily="34" charset="0"/>
              </a:rPr>
              <a:t>đâu</a:t>
            </a:r>
            <a:r>
              <a:rPr lang="en-US" sz="4000" b="1" i="0" dirty="0">
                <a:solidFill>
                  <a:srgbClr val="333333"/>
                </a:solidFill>
                <a:effectLst/>
                <a:latin typeface="Calibri" panose="020F0502020204030204" pitchFamily="34" charset="0"/>
                <a:cs typeface="Calibri" panose="020F0502020204030204" pitchFamily="34" charset="0"/>
              </a:rPr>
              <a:t>?</a:t>
            </a:r>
            <a:endParaRPr lang="en-US" sz="4000" b="1" dirty="0">
              <a:solidFill>
                <a:schemeClr val="tx1"/>
              </a:solidFill>
              <a:latin typeface="Calibri" panose="020F0502020204030204" pitchFamily="34" charset="0"/>
              <a:cs typeface="Calibri" panose="020F0502020204030204" pitchFamily="34" charset="0"/>
            </a:endParaRPr>
          </a:p>
        </p:txBody>
      </p:sp>
      <p:sp>
        <p:nvSpPr>
          <p:cNvPr id="3" name="a">
            <a:extLst>
              <a:ext uri="{FF2B5EF4-FFF2-40B4-BE49-F238E27FC236}">
                <a16:creationId xmlns:a16="http://schemas.microsoft.com/office/drawing/2014/main" id="{EF361B2F-4AD3-0677-319F-3460F1CEBEA6}"/>
              </a:ext>
            </a:extLst>
          </p:cNvPr>
          <p:cNvSpPr/>
          <p:nvPr/>
        </p:nvSpPr>
        <p:spPr>
          <a:xfrm>
            <a:off x="795798" y="2584704"/>
            <a:ext cx="4868789" cy="1380931"/>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a:rPr>
              <a:t>A. </a:t>
            </a:r>
            <a:r>
              <a:rPr lang="en-US" sz="4800" b="1" noProof="0" dirty="0">
                <a:solidFill>
                  <a:srgbClr val="002060"/>
                </a:solidFill>
                <a:latin typeface="Calibri" panose="020F0502020204030204"/>
              </a:rPr>
              <a:t>Quảng </a:t>
            </a:r>
            <a:r>
              <a:rPr lang="en-US" sz="4800" b="1" noProof="0" dirty="0" err="1">
                <a:solidFill>
                  <a:srgbClr val="002060"/>
                </a:solidFill>
                <a:latin typeface="Calibri" panose="020F0502020204030204"/>
              </a:rPr>
              <a:t>trường</a:t>
            </a:r>
            <a:r>
              <a:rPr lang="en-US" sz="4800" b="1" noProof="0" dirty="0">
                <a:solidFill>
                  <a:srgbClr val="002060"/>
                </a:solidFill>
                <a:latin typeface="Calibri" panose="020F0502020204030204"/>
              </a:rPr>
              <a:t> Ba </a:t>
            </a:r>
            <a:r>
              <a:rPr lang="en-US" sz="4800" b="1" noProof="0" dirty="0" err="1">
                <a:solidFill>
                  <a:srgbClr val="002060"/>
                </a:solidFill>
                <a:latin typeface="Calibri" panose="020F0502020204030204"/>
              </a:rPr>
              <a:t>Đình</a:t>
            </a:r>
            <a:endParaRPr kumimoji="0" lang="en-US" sz="4800" b="1" i="0" u="none" strike="noStrike" kern="1200" cap="none" spc="0" normalizeH="0" baseline="0" noProof="0" dirty="0">
              <a:ln>
                <a:noFill/>
              </a:ln>
              <a:solidFill>
                <a:srgbClr val="002060"/>
              </a:solidFill>
              <a:effectLst/>
              <a:uLnTx/>
              <a:uFillTx/>
              <a:latin typeface="Calibri" panose="020F0502020204030204"/>
            </a:endParaRPr>
          </a:p>
        </p:txBody>
      </p:sp>
      <p:sp>
        <p:nvSpPr>
          <p:cNvPr id="4" name="b">
            <a:extLst>
              <a:ext uri="{FF2B5EF4-FFF2-40B4-BE49-F238E27FC236}">
                <a16:creationId xmlns:a16="http://schemas.microsoft.com/office/drawing/2014/main" id="{58B2C650-1CC2-929E-B9A9-18C31B8740E5}"/>
              </a:ext>
            </a:extLst>
          </p:cNvPr>
          <p:cNvSpPr/>
          <p:nvPr/>
        </p:nvSpPr>
        <p:spPr>
          <a:xfrm>
            <a:off x="6460385" y="2547899"/>
            <a:ext cx="4868789" cy="1380931"/>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rPr>
              <a:t>B. </a:t>
            </a:r>
            <a:r>
              <a:rPr lang="en-US" sz="5400" b="1" dirty="0" err="1">
                <a:solidFill>
                  <a:srgbClr val="002060"/>
                </a:solidFill>
                <a:latin typeface="Calibri" panose="020F0502020204030204"/>
              </a:rPr>
              <a:t>Dinh</a:t>
            </a:r>
            <a:r>
              <a:rPr lang="en-US" sz="5400" b="1" dirty="0">
                <a:solidFill>
                  <a:srgbClr val="002060"/>
                </a:solidFill>
                <a:latin typeface="Calibri" panose="020F0502020204030204"/>
              </a:rPr>
              <a:t> </a:t>
            </a:r>
            <a:r>
              <a:rPr lang="en-US" sz="5400" b="1" dirty="0" err="1">
                <a:solidFill>
                  <a:srgbClr val="002060"/>
                </a:solidFill>
                <a:latin typeface="Calibri" panose="020F0502020204030204"/>
              </a:rPr>
              <a:t>Độc</a:t>
            </a:r>
            <a:r>
              <a:rPr lang="en-US" sz="5400" b="1" dirty="0">
                <a:solidFill>
                  <a:srgbClr val="002060"/>
                </a:solidFill>
                <a:latin typeface="Calibri" panose="020F0502020204030204"/>
              </a:rPr>
              <a:t> </a:t>
            </a:r>
            <a:r>
              <a:rPr lang="en-US" sz="5400" b="1" dirty="0" err="1">
                <a:solidFill>
                  <a:srgbClr val="002060"/>
                </a:solidFill>
                <a:latin typeface="Calibri" panose="020F0502020204030204"/>
              </a:rPr>
              <a:t>Lập</a:t>
            </a:r>
            <a:endParaRPr kumimoji="0" lang="en-US" sz="5400" b="1" i="0" u="none" strike="noStrike" kern="1200" cap="none" spc="0" normalizeH="0" baseline="0" noProof="0" dirty="0">
              <a:ln>
                <a:noFill/>
              </a:ln>
              <a:solidFill>
                <a:srgbClr val="002060"/>
              </a:solidFill>
              <a:effectLst/>
              <a:uLnTx/>
              <a:uFillTx/>
              <a:latin typeface="Calibri" panose="020F0502020204030204"/>
            </a:endParaRPr>
          </a:p>
        </p:txBody>
      </p:sp>
      <p:pic>
        <p:nvPicPr>
          <p:cNvPr id="6" name="Đúng">
            <a:extLst>
              <a:ext uri="{FF2B5EF4-FFF2-40B4-BE49-F238E27FC236}">
                <a16:creationId xmlns:a16="http://schemas.microsoft.com/office/drawing/2014/main" id="{D3DA7254-BAEF-E06A-35BB-E86419E540B4}"/>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6198754" y="2547899"/>
            <a:ext cx="1486303" cy="1189041"/>
          </a:xfrm>
          <a:prstGeom prst="rect">
            <a:avLst/>
          </a:prstGeom>
        </p:spPr>
      </p:pic>
      <p:pic>
        <p:nvPicPr>
          <p:cNvPr id="7" name="Am-thanh-tra-loi-sai-www_tiengdong_com">
            <a:hlinkClick r:id="" action="ppaction://media"/>
            <a:extLst>
              <a:ext uri="{FF2B5EF4-FFF2-40B4-BE49-F238E27FC236}">
                <a16:creationId xmlns:a16="http://schemas.microsoft.com/office/drawing/2014/main" id="{4163A70C-DB01-F607-4FC1-C58887BC724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7477" y="632983"/>
            <a:ext cx="487363" cy="487363"/>
          </a:xfrm>
          <a:prstGeom prst="rect">
            <a:avLst/>
          </a:prstGeom>
        </p:spPr>
      </p:pic>
      <p:pic>
        <p:nvPicPr>
          <p:cNvPr id="8" name="Tieng-tinh-tinh-www_nhacchuongvui_com">
            <a:hlinkClick r:id="" action="ppaction://media"/>
            <a:extLst>
              <a:ext uri="{FF2B5EF4-FFF2-40B4-BE49-F238E27FC236}">
                <a16:creationId xmlns:a16="http://schemas.microsoft.com/office/drawing/2014/main" id="{41B5E192-8878-79AD-AA7C-0DB6FFE0506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10107" y="-242119"/>
            <a:ext cx="487363" cy="487363"/>
          </a:xfrm>
          <a:prstGeom prst="rect">
            <a:avLst/>
          </a:prstGeom>
        </p:spPr>
      </p:pic>
      <p:pic>
        <p:nvPicPr>
          <p:cNvPr id="9" name="Am-thanh-tra-loi-sai-www_tiengdong_com">
            <a:hlinkClick r:id="" action="ppaction://media"/>
            <a:extLst>
              <a:ext uri="{FF2B5EF4-FFF2-40B4-BE49-F238E27FC236}">
                <a16:creationId xmlns:a16="http://schemas.microsoft.com/office/drawing/2014/main" id="{4B0138DD-0368-070C-08C8-8E86EA262EB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7477" y="1407239"/>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ABF6ECE7-CB0E-3FF7-B6BE-CF3DC95D677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7477" y="2181495"/>
            <a:ext cx="487363" cy="487363"/>
          </a:xfrm>
          <a:prstGeom prst="rect">
            <a:avLst/>
          </a:prstGeom>
        </p:spPr>
      </p:pic>
      <p:sp>
        <p:nvSpPr>
          <p:cNvPr id="11" name="c">
            <a:extLst>
              <a:ext uri="{FF2B5EF4-FFF2-40B4-BE49-F238E27FC236}">
                <a16:creationId xmlns:a16="http://schemas.microsoft.com/office/drawing/2014/main" id="{7BBF831F-5501-9367-806D-24D63CE6BB82}"/>
              </a:ext>
            </a:extLst>
          </p:cNvPr>
          <p:cNvSpPr/>
          <p:nvPr/>
        </p:nvSpPr>
        <p:spPr>
          <a:xfrm>
            <a:off x="728770" y="4607003"/>
            <a:ext cx="4868789" cy="1380931"/>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a:rPr>
              <a:t>C</a:t>
            </a:r>
            <a:r>
              <a:rPr kumimoji="0" lang="en-US" sz="4800" b="1" i="0" u="none" strike="noStrike" kern="1200" cap="none" spc="0" normalizeH="0" baseline="0" noProof="0">
                <a:ln>
                  <a:noFill/>
                </a:ln>
                <a:solidFill>
                  <a:srgbClr val="002060"/>
                </a:solidFill>
                <a:effectLst/>
                <a:uLnTx/>
                <a:uFillTx/>
                <a:latin typeface="Calibri" panose="020F0502020204030204"/>
              </a:rPr>
              <a:t>. </a:t>
            </a:r>
            <a:r>
              <a:rPr lang="en-US" sz="4800" b="1">
                <a:solidFill>
                  <a:srgbClr val="002060"/>
                </a:solidFill>
                <a:latin typeface="Calibri" panose="020F0502020204030204"/>
              </a:rPr>
              <a:t>Bến cảng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a:solidFill>
                  <a:srgbClr val="002060"/>
                </a:solidFill>
                <a:latin typeface="Calibri" panose="020F0502020204030204"/>
              </a:rPr>
              <a:t>    Nhà rồng</a:t>
            </a:r>
            <a:endParaRPr kumimoji="0" lang="en-US" sz="4800" b="1" i="0" u="none" strike="noStrike" kern="1200" cap="none" spc="0" normalizeH="0" baseline="0" noProof="0" dirty="0">
              <a:ln>
                <a:noFill/>
              </a:ln>
              <a:solidFill>
                <a:srgbClr val="002060"/>
              </a:solidFill>
              <a:effectLst/>
              <a:uLnTx/>
              <a:uFillTx/>
              <a:latin typeface="Calibri" panose="020F0502020204030204"/>
            </a:endParaRPr>
          </a:p>
        </p:txBody>
      </p:sp>
      <p:sp>
        <p:nvSpPr>
          <p:cNvPr id="12" name="d">
            <a:extLst>
              <a:ext uri="{FF2B5EF4-FFF2-40B4-BE49-F238E27FC236}">
                <a16:creationId xmlns:a16="http://schemas.microsoft.com/office/drawing/2014/main" id="{FFC752B8-A2D1-61FB-BBA2-3041CE152CFD}"/>
              </a:ext>
            </a:extLst>
          </p:cNvPr>
          <p:cNvSpPr/>
          <p:nvPr/>
        </p:nvSpPr>
        <p:spPr>
          <a:xfrm>
            <a:off x="6460385" y="4607004"/>
            <a:ext cx="4868789" cy="1380931"/>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a:rPr>
              <a:t>D</a:t>
            </a:r>
            <a:r>
              <a:rPr kumimoji="0" lang="en-US" sz="4800" b="1" i="0" u="none" strike="noStrike" kern="1200" cap="none" spc="0" normalizeH="0" baseline="0" noProof="0">
                <a:ln>
                  <a:noFill/>
                </a:ln>
                <a:solidFill>
                  <a:srgbClr val="002060"/>
                </a:solidFill>
                <a:effectLst/>
                <a:uLnTx/>
                <a:uFillTx/>
                <a:latin typeface="Calibri" panose="020F0502020204030204"/>
              </a:rPr>
              <a:t>. </a:t>
            </a:r>
            <a:r>
              <a:rPr lang="en-US" sz="4800" b="1">
                <a:solidFill>
                  <a:srgbClr val="002060"/>
                </a:solidFill>
                <a:latin typeface="Calibri" panose="020F0502020204030204"/>
              </a:rPr>
              <a:t>Quảng trường Nhà hát Lớn</a:t>
            </a:r>
            <a:endParaRPr kumimoji="0" lang="en-US" sz="4800" b="1" i="0" u="none" strike="noStrike" kern="1200" cap="none" spc="0" normalizeH="0" baseline="0" noProof="0" dirty="0">
              <a:ln>
                <a:noFill/>
              </a:ln>
              <a:solidFill>
                <a:srgbClr val="002060"/>
              </a:solidFill>
              <a:effectLst/>
              <a:uLnTx/>
              <a:uFillTx/>
              <a:latin typeface="Calibri" panose="020F0502020204030204"/>
            </a:endParaRPr>
          </a:p>
        </p:txBody>
      </p:sp>
    </p:spTree>
    <p:extLst>
      <p:ext uri="{BB962C8B-B14F-4D97-AF65-F5344CB8AC3E}">
        <p14:creationId xmlns:p14="http://schemas.microsoft.com/office/powerpoint/2010/main" val="405786223"/>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5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5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par>
                                    <p:cTn id="9" presetID="2" presetClass="entr" presetSubtype="4" fill="hold" grpId="0" nodeType="withEffect" p14:presetBounceEnd="65000">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14:bounceEnd="65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65000">
                                          <p:cBhvr additive="base">
                                            <p:cTn id="12"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7" name="whoosh.wav"/>
                                            </p:tgtEl>
                                          </p:cMediaNode>
                                        </p:audio>
                                      </p:subTnLst>
                                    </p:cTn>
                                  </p:par>
                                  <p:par>
                                    <p:cTn id="13" presetID="2" presetClass="entr" presetSubtype="4" fill="hold" grpId="0" nodeType="withEffect" p14:presetBounceEnd="65000">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14:bounceEnd="65000">
                                          <p:cBhvr additive="base">
                                            <p:cTn id="15" dur="1000" fill="hold"/>
                                            <p:tgtEl>
                                              <p:spTgt spid="11"/>
                                            </p:tgtEl>
                                            <p:attrNameLst>
                                              <p:attrName>ppt_x</p:attrName>
                                            </p:attrNameLst>
                                          </p:cBhvr>
                                          <p:tavLst>
                                            <p:tav tm="0">
                                              <p:val>
                                                <p:strVal val="#ppt_x"/>
                                              </p:val>
                                            </p:tav>
                                            <p:tav tm="100000">
                                              <p:val>
                                                <p:strVal val="#ppt_x"/>
                                              </p:val>
                                            </p:tav>
                                          </p:tavLst>
                                        </p:anim>
                                        <p:anim calcmode="lin" valueType="num" p14:bounceEnd="65000">
                                          <p:cBhvr additive="base">
                                            <p:cTn id="16"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7" name="whoosh.wav"/>
                                            </p:tgtEl>
                                          </p:cMediaNode>
                                        </p:audio>
                                      </p:subTnLst>
                                    </p:cTn>
                                  </p:par>
                                  <p:par>
                                    <p:cTn id="17" presetID="2" presetClass="entr" presetSubtype="4" fill="hold" grpId="0" nodeType="withEffect" p14:presetBounceEnd="65000">
                                      <p:stCondLst>
                                        <p:cond delay="1500"/>
                                      </p:stCondLst>
                                      <p:childTnLst>
                                        <p:set>
                                          <p:cBhvr>
                                            <p:cTn id="18" dur="1" fill="hold">
                                              <p:stCondLst>
                                                <p:cond delay="0"/>
                                              </p:stCondLst>
                                            </p:cTn>
                                            <p:tgtEl>
                                              <p:spTgt spid="12"/>
                                            </p:tgtEl>
                                            <p:attrNameLst>
                                              <p:attrName>style.visibility</p:attrName>
                                            </p:attrNameLst>
                                          </p:cBhvr>
                                          <p:to>
                                            <p:strVal val="visible"/>
                                          </p:to>
                                        </p:set>
                                        <p:anim calcmode="lin" valueType="num" p14:bounceEnd="65000">
                                          <p:cBhvr additive="base">
                                            <p:cTn id="19" dur="1000" fill="hold"/>
                                            <p:tgtEl>
                                              <p:spTgt spid="12"/>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grpId="2" nodeType="withEffect">
                                      <p:stCondLst>
                                        <p:cond delay="0"/>
                                      </p:stCondLst>
                                      <p:childTnLst>
                                        <p:animEffect transition="out" filter="fade">
                                          <p:cBhvr>
                                            <p:cTn id="25" dur="500" tmFilter="0, 0; .2, .5; .8, .5; 1, 0"/>
                                            <p:tgtEl>
                                              <p:spTgt spid="3"/>
                                            </p:tgtEl>
                                          </p:cBhvr>
                                        </p:animEffect>
                                        <p:animScale>
                                          <p:cBhvr>
                                            <p:cTn id="26" dur="250" autoRev="1" fill="hold"/>
                                            <p:tgtEl>
                                              <p:spTgt spid="3"/>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7"/>
                                            </p:tgtEl>
                                          </p:cBhvr>
                                        </p:cmd>
                                      </p:childTnLst>
                                    </p:cTn>
                                  </p:par>
                                </p:childTnLst>
                              </p:cTn>
                            </p:par>
                          </p:childTnLst>
                        </p:cTn>
                      </p:par>
                    </p:childTnLst>
                  </p:cTn>
                  <p:nextCondLst>
                    <p:cond evt="onClick" delay="0">
                      <p:tgtEl>
                        <p:spTgt spid="3"/>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grpId="1" nodeType="withEffect">
                                      <p:stCondLst>
                                        <p:cond delay="0"/>
                                      </p:stCondLst>
                                      <p:childTnLst>
                                        <p:animEffect transition="out" filter="fade">
                                          <p:cBhvr>
                                            <p:cTn id="33" dur="500" tmFilter="0, 0; .2, .5; .8, .5; 1, 0"/>
                                            <p:tgtEl>
                                              <p:spTgt spid="4"/>
                                            </p:tgtEl>
                                          </p:cBhvr>
                                        </p:animEffect>
                                        <p:animScale>
                                          <p:cBhvr>
                                            <p:cTn id="34" dur="250" autoRev="1" fill="hold"/>
                                            <p:tgtEl>
                                              <p:spTgt spid="4"/>
                                            </p:tgtEl>
                                          </p:cBhvr>
                                          <p:by x="105000" y="105000"/>
                                        </p:animScale>
                                      </p:childTnLst>
                                    </p:cTn>
                                  </p:par>
                                  <p:par>
                                    <p:cTn id="35" presetID="49" presetClass="entr" presetSubtype="0" decel="10000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 calcmode="lin" valueType="num">
                                          <p:cBhvr>
                                            <p:cTn id="39" dur="500" fill="hold"/>
                                            <p:tgtEl>
                                              <p:spTgt spid="6"/>
                                            </p:tgtEl>
                                            <p:attrNameLst>
                                              <p:attrName>style.rotation</p:attrName>
                                            </p:attrNameLst>
                                          </p:cBhvr>
                                          <p:tavLst>
                                            <p:tav tm="0">
                                              <p:val>
                                                <p:fltVal val="360"/>
                                              </p:val>
                                            </p:tav>
                                            <p:tav tm="100000">
                                              <p:val>
                                                <p:fltVal val="0"/>
                                              </p:val>
                                            </p:tav>
                                          </p:tavLst>
                                        </p:anim>
                                        <p:animEffect transition="in" filter="fade">
                                          <p:cBhvr>
                                            <p:cTn id="40" dur="500"/>
                                            <p:tgtEl>
                                              <p:spTgt spid="6"/>
                                            </p:tgtEl>
                                          </p:cBhvr>
                                        </p:animEffect>
                                      </p:childTnLst>
                                    </p:cTn>
                                  </p:par>
                                  <p:par>
                                    <p:cTn id="41" presetID="1" presetClass="mediacall" presetSubtype="0" fill="hold" nodeType="withEffect">
                                      <p:stCondLst>
                                        <p:cond delay="0"/>
                                      </p:stCondLst>
                                      <p:childTnLst>
                                        <p:cmd type="call" cmd="playFrom(0.0)">
                                          <p:cBhvr>
                                            <p:cTn id="42" dur="3448" fill="hold"/>
                                            <p:tgtEl>
                                              <p:spTgt spid="8"/>
                                            </p:tgtEl>
                                          </p:cBhvr>
                                        </p:cmd>
                                      </p:childTnLst>
                                    </p:cTn>
                                  </p:par>
                                  <p:par>
                                    <p:cTn id="43" presetID="32" presetClass="emph" presetSubtype="0" fill="hold" nodeType="withEffect">
                                      <p:stCondLst>
                                        <p:cond delay="200"/>
                                      </p:stCondLst>
                                      <p:childTnLst>
                                        <p:animRot by="120000">
                                          <p:cBhvr>
                                            <p:cTn id="44" dur="100" fill="hold">
                                              <p:stCondLst>
                                                <p:cond delay="0"/>
                                              </p:stCondLst>
                                            </p:cTn>
                                            <p:tgtEl>
                                              <p:spTgt spid="6"/>
                                            </p:tgtEl>
                                            <p:attrNameLst>
                                              <p:attrName>r</p:attrName>
                                            </p:attrNameLst>
                                          </p:cBhvr>
                                        </p:animRot>
                                        <p:animRot by="-240000">
                                          <p:cBhvr>
                                            <p:cTn id="45" dur="200" fill="hold">
                                              <p:stCondLst>
                                                <p:cond delay="200"/>
                                              </p:stCondLst>
                                            </p:cTn>
                                            <p:tgtEl>
                                              <p:spTgt spid="6"/>
                                            </p:tgtEl>
                                            <p:attrNameLst>
                                              <p:attrName>r</p:attrName>
                                            </p:attrNameLst>
                                          </p:cBhvr>
                                        </p:animRot>
                                        <p:animRot by="240000">
                                          <p:cBhvr>
                                            <p:cTn id="46" dur="200" fill="hold">
                                              <p:stCondLst>
                                                <p:cond delay="400"/>
                                              </p:stCondLst>
                                            </p:cTn>
                                            <p:tgtEl>
                                              <p:spTgt spid="6"/>
                                            </p:tgtEl>
                                            <p:attrNameLst>
                                              <p:attrName>r</p:attrName>
                                            </p:attrNameLst>
                                          </p:cBhvr>
                                        </p:animRot>
                                        <p:animRot by="-240000">
                                          <p:cBhvr>
                                            <p:cTn id="47" dur="200" fill="hold">
                                              <p:stCondLst>
                                                <p:cond delay="600"/>
                                              </p:stCondLst>
                                            </p:cTn>
                                            <p:tgtEl>
                                              <p:spTgt spid="6"/>
                                            </p:tgtEl>
                                            <p:attrNameLst>
                                              <p:attrName>r</p:attrName>
                                            </p:attrNameLst>
                                          </p:cBhvr>
                                        </p:animRot>
                                        <p:animRot by="120000">
                                          <p:cBhvr>
                                            <p:cTn id="48" dur="200" fill="hold">
                                              <p:stCondLst>
                                                <p:cond delay="800"/>
                                              </p:stCondLst>
                                            </p:cTn>
                                            <p:tgtEl>
                                              <p:spTgt spid="6"/>
                                            </p:tgtEl>
                                            <p:attrNameLst>
                                              <p:attrName>r</p:attrName>
                                            </p:attrNameLst>
                                          </p:cBhvr>
                                        </p:animRot>
                                      </p:childTnLst>
                                    </p:cTn>
                                  </p:par>
                                  <p:par>
                                    <p:cTn id="49" presetID="10" presetClass="exit" presetSubtype="0" fill="hold" grpId="1" nodeType="withEffect">
                                      <p:stCondLst>
                                        <p:cond delay="200"/>
                                      </p:stCondLst>
                                      <p:childTnLst>
                                        <p:animEffect transition="out" filter="fade">
                                          <p:cBhvr>
                                            <p:cTn id="50" dur="500"/>
                                            <p:tgtEl>
                                              <p:spTgt spid="3"/>
                                            </p:tgtEl>
                                          </p:cBhvr>
                                        </p:animEffect>
                                        <p:set>
                                          <p:cBhvr>
                                            <p:cTn id="51" dur="1" fill="hold">
                                              <p:stCondLst>
                                                <p:cond delay="499"/>
                                              </p:stCondLst>
                                            </p:cTn>
                                            <p:tgtEl>
                                              <p:spTgt spid="3"/>
                                            </p:tgtEl>
                                            <p:attrNameLst>
                                              <p:attrName>style.visibility</p:attrName>
                                            </p:attrNameLst>
                                          </p:cBhvr>
                                          <p:to>
                                            <p:strVal val="hidden"/>
                                          </p:to>
                                        </p:set>
                                      </p:childTnLst>
                                    </p:cTn>
                                  </p:par>
                                  <p:par>
                                    <p:cTn id="52" presetID="10" presetClass="exit" presetSubtype="0" fill="hold" grpId="1" nodeType="withEffect">
                                      <p:stCondLst>
                                        <p:cond delay="20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par>
                                    <p:cTn id="55" presetID="10" presetClass="exit" presetSubtype="0" fill="hold" grpId="1" nodeType="withEffect">
                                      <p:stCondLst>
                                        <p:cond delay="200"/>
                                      </p:stCondLst>
                                      <p:childTnLst>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8" restart="whenNotActive" fill="hold" evtFilter="cancelBubble" nodeType="interactiveSeq">
                    <p:stCondLst>
                      <p:cond evt="onClick" delay="0">
                        <p:tgtEl>
                          <p:spTgt spid="11"/>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grpId="2" nodeType="withEffect">
                                      <p:stCondLst>
                                        <p:cond delay="0"/>
                                      </p:stCondLst>
                                      <p:childTnLst>
                                        <p:animEffect transition="out" filter="fade">
                                          <p:cBhvr>
                                            <p:cTn id="62" dur="500" tmFilter="0, 0; .2, .5; .8, .5; 1, 0"/>
                                            <p:tgtEl>
                                              <p:spTgt spid="11"/>
                                            </p:tgtEl>
                                          </p:cBhvr>
                                        </p:animEffect>
                                        <p:animScale>
                                          <p:cBhvr>
                                            <p:cTn id="63" dur="250" autoRev="1" fill="hold"/>
                                            <p:tgtEl>
                                              <p:spTgt spid="11"/>
                                            </p:tgtEl>
                                          </p:cBhvr>
                                          <p:by x="105000" y="105000"/>
                                        </p:animScale>
                                      </p:childTnLst>
                                    </p:cTn>
                                  </p:par>
                                  <p:par>
                                    <p:cTn id="64" presetID="1" presetClass="mediacall" presetSubtype="0" fill="hold" nodeType="withEffect">
                                      <p:stCondLst>
                                        <p:cond delay="0"/>
                                      </p:stCondLst>
                                      <p:childTnLst>
                                        <p:cmd type="call" cmd="playFrom(0.0)">
                                          <p:cBhvr>
                                            <p:cTn id="65" dur="5120" fill="hold"/>
                                            <p:tgtEl>
                                              <p:spTgt spid="10"/>
                                            </p:tgtEl>
                                          </p:cBhvr>
                                        </p:cmd>
                                      </p:child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grpId="2" nodeType="withEffect">
                                      <p:stCondLst>
                                        <p:cond delay="0"/>
                                      </p:stCondLst>
                                      <p:childTnLst>
                                        <p:animEffect transition="out" filter="fade">
                                          <p:cBhvr>
                                            <p:cTn id="70" dur="500" tmFilter="0, 0; .2, .5; .8, .5; 1, 0"/>
                                            <p:tgtEl>
                                              <p:spTgt spid="12"/>
                                            </p:tgtEl>
                                          </p:cBhvr>
                                        </p:animEffect>
                                        <p:animScale>
                                          <p:cBhvr>
                                            <p:cTn id="71" dur="250" autoRev="1" fill="hold"/>
                                            <p:tgtEl>
                                              <p:spTgt spid="12"/>
                                            </p:tgtEl>
                                          </p:cBhvr>
                                          <p:by x="105000" y="105000"/>
                                        </p:animScale>
                                      </p:childTnLst>
                                    </p:cTn>
                                  </p:par>
                                  <p:par>
                                    <p:cTn id="72" presetID="1" presetClass="mediacall" presetSubtype="0" fill="hold" nodeType="withEffect">
                                      <p:stCondLst>
                                        <p:cond delay="0"/>
                                      </p:stCondLst>
                                      <p:childTnLst>
                                        <p:cmd type="call" cmd="playFrom(0.0)">
                                          <p:cBhvr>
                                            <p:cTn id="73" dur="5120" fill="hold"/>
                                            <p:tgtEl>
                                              <p:spTgt spid="9"/>
                                            </p:tgtEl>
                                          </p:cBhvr>
                                        </p:cmd>
                                      </p:childTnLst>
                                    </p:cTn>
                                  </p:par>
                                </p:childTnLst>
                              </p:cTn>
                            </p:par>
                          </p:childTnLst>
                        </p:cTn>
                      </p:par>
                    </p:childTnLst>
                  </p:cTn>
                  <p:nextCondLst>
                    <p:cond evt="onClick" delay="0">
                      <p:tgtEl>
                        <p:spTgt spid="12"/>
                      </p:tgtEl>
                    </p:cond>
                  </p:nextCondLst>
                </p:seq>
                <p:audio>
                  <p:cMediaNode vol="80000">
                    <p:cTn id="74" fill="hold" display="0">
                      <p:stCondLst>
                        <p:cond delay="indefinite"/>
                      </p:stCondLst>
                      <p:endCondLst>
                        <p:cond evt="onStopAudio" delay="0">
                          <p:tgtEl>
                            <p:sldTgt/>
                          </p:tgtEl>
                        </p:cond>
                      </p:endCondLst>
                    </p:cTn>
                    <p:tgtEl>
                      <p:spTgt spid="7"/>
                    </p:tgtEl>
                  </p:cMediaNode>
                </p:audio>
                <p:audio>
                  <p:cMediaNode vol="80000">
                    <p:cTn id="75" fill="hold" display="0">
                      <p:stCondLst>
                        <p:cond delay="indefinite"/>
                      </p:stCondLst>
                      <p:endCondLst>
                        <p:cond evt="onStopAudio" delay="0">
                          <p:tgtEl>
                            <p:sldTgt/>
                          </p:tgtEl>
                        </p:cond>
                      </p:endCondLst>
                    </p:cTn>
                    <p:tgtEl>
                      <p:spTgt spid="8"/>
                    </p:tgtEl>
                  </p:cMediaNode>
                </p:audio>
                <p:audio>
                  <p:cMediaNode vol="80000">
                    <p:cTn id="76" fill="hold" display="0">
                      <p:stCondLst>
                        <p:cond delay="indefinite"/>
                      </p:stCondLst>
                      <p:endCondLst>
                        <p:cond evt="onStopAudio" delay="0">
                          <p:tgtEl>
                            <p:sldTgt/>
                          </p:tgtEl>
                        </p:cond>
                      </p:endCondLst>
                    </p:cTn>
                    <p:tgtEl>
                      <p:spTgt spid="9"/>
                    </p:tgtEl>
                  </p:cMediaNode>
                </p:audio>
                <p:audio>
                  <p:cMediaNode vol="80000">
                    <p:cTn id="77" fill="hold" display="0">
                      <p:stCondLst>
                        <p:cond delay="indefinite"/>
                      </p:stCondLst>
                      <p:endCondLst>
                        <p:cond evt="onStopAudio" delay="0">
                          <p:tgtEl>
                            <p:sldTgt/>
                          </p:tgtEl>
                        </p:cond>
                      </p:endCondLst>
                    </p:cTn>
                    <p:tgtEl>
                      <p:spTgt spid="10"/>
                    </p:tgtEl>
                  </p:cMediaNode>
                </p:audio>
              </p:childTnLst>
            </p:cTn>
          </p:par>
        </p:tnLst>
        <p:bldLst>
          <p:bldP spid="3" grpId="0" animBg="1"/>
          <p:bldP spid="3" grpId="1" animBg="1"/>
          <p:bldP spid="3" grpId="2" animBg="1"/>
          <p:bldP spid="4" grpId="0" animBg="1"/>
          <p:bldP spid="4" grpId="1" animBg="1"/>
          <p:bldP spid="11" grpId="0" animBg="1"/>
          <p:bldP spid="11" grpId="1" animBg="1"/>
          <p:bldP spid="11" grpId="2" animBg="1"/>
          <p:bldP spid="12" grpId="0" animBg="1"/>
          <p:bldP spid="12" grpId="1" animBg="1"/>
          <p:bldP spid="12"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whoosh.wav"/>
                                            </p:tgtEl>
                                          </p:cMediaNode>
                                        </p:audio>
                                      </p:subTnLst>
                                    </p:cTn>
                                  </p:par>
                                  <p:par>
                                    <p:cTn id="9" presetID="2" presetClass="entr" presetSubtype="4" fill="hold" grpId="0" nodeType="withEffect">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2" name="whoosh.wav"/>
                                            </p:tgtEl>
                                          </p:cMediaNode>
                                        </p:audio>
                                      </p:subTnLst>
                                    </p:cTn>
                                  </p:par>
                                  <p:par>
                                    <p:cTn id="13" presetID="2" presetClass="entr" presetSubtype="4" fill="hold" grpId="0"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12" name="whoosh.wav"/>
                                            </p:tgtEl>
                                          </p:cMediaNode>
                                        </p:audio>
                                      </p:subTnLst>
                                    </p:cTn>
                                  </p:par>
                                  <p:par>
                                    <p:cTn id="17" presetID="2" presetClass="entr" presetSubtype="4" fill="hold" grpId="0" nodeType="withEffect">
                                      <p:stCondLst>
                                        <p:cond delay="15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ppt_x"/>
                                              </p:val>
                                            </p:tav>
                                            <p:tav tm="100000">
                                              <p:val>
                                                <p:strVal val="#ppt_x"/>
                                              </p:val>
                                            </p:tav>
                                          </p:tavLst>
                                        </p:anim>
                                        <p:anim calcmode="lin" valueType="num">
                                          <p:cBhvr additive="base">
                                            <p:cTn id="20" dur="10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1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grpId="2" nodeType="withEffect">
                                      <p:stCondLst>
                                        <p:cond delay="0"/>
                                      </p:stCondLst>
                                      <p:childTnLst>
                                        <p:animEffect transition="out" filter="fade">
                                          <p:cBhvr>
                                            <p:cTn id="25" dur="500" tmFilter="0, 0; .2, .5; .8, .5; 1, 0"/>
                                            <p:tgtEl>
                                              <p:spTgt spid="3"/>
                                            </p:tgtEl>
                                          </p:cBhvr>
                                        </p:animEffect>
                                        <p:animScale>
                                          <p:cBhvr>
                                            <p:cTn id="26" dur="250" autoRev="1" fill="hold"/>
                                            <p:tgtEl>
                                              <p:spTgt spid="3"/>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7"/>
                                            </p:tgtEl>
                                          </p:cBhvr>
                                        </p:cmd>
                                      </p:childTnLst>
                                    </p:cTn>
                                  </p:par>
                                </p:childTnLst>
                              </p:cTn>
                            </p:par>
                          </p:childTnLst>
                        </p:cTn>
                      </p:par>
                    </p:childTnLst>
                  </p:cTn>
                  <p:nextCondLst>
                    <p:cond evt="onClick" delay="0">
                      <p:tgtEl>
                        <p:spTgt spid="3"/>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grpId="1" nodeType="withEffect">
                                      <p:stCondLst>
                                        <p:cond delay="0"/>
                                      </p:stCondLst>
                                      <p:childTnLst>
                                        <p:animEffect transition="out" filter="fade">
                                          <p:cBhvr>
                                            <p:cTn id="33" dur="500" tmFilter="0, 0; .2, .5; .8, .5; 1, 0"/>
                                            <p:tgtEl>
                                              <p:spTgt spid="4"/>
                                            </p:tgtEl>
                                          </p:cBhvr>
                                        </p:animEffect>
                                        <p:animScale>
                                          <p:cBhvr>
                                            <p:cTn id="34" dur="250" autoRev="1" fill="hold"/>
                                            <p:tgtEl>
                                              <p:spTgt spid="4"/>
                                            </p:tgtEl>
                                          </p:cBhvr>
                                          <p:by x="105000" y="105000"/>
                                        </p:animScale>
                                      </p:childTnLst>
                                    </p:cTn>
                                  </p:par>
                                  <p:par>
                                    <p:cTn id="35" presetID="49" presetClass="entr" presetSubtype="0" decel="10000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 calcmode="lin" valueType="num">
                                          <p:cBhvr>
                                            <p:cTn id="39" dur="500" fill="hold"/>
                                            <p:tgtEl>
                                              <p:spTgt spid="6"/>
                                            </p:tgtEl>
                                            <p:attrNameLst>
                                              <p:attrName>style.rotation</p:attrName>
                                            </p:attrNameLst>
                                          </p:cBhvr>
                                          <p:tavLst>
                                            <p:tav tm="0">
                                              <p:val>
                                                <p:fltVal val="360"/>
                                              </p:val>
                                            </p:tav>
                                            <p:tav tm="100000">
                                              <p:val>
                                                <p:fltVal val="0"/>
                                              </p:val>
                                            </p:tav>
                                          </p:tavLst>
                                        </p:anim>
                                        <p:animEffect transition="in" filter="fade">
                                          <p:cBhvr>
                                            <p:cTn id="40" dur="500"/>
                                            <p:tgtEl>
                                              <p:spTgt spid="6"/>
                                            </p:tgtEl>
                                          </p:cBhvr>
                                        </p:animEffect>
                                      </p:childTnLst>
                                    </p:cTn>
                                  </p:par>
                                  <p:par>
                                    <p:cTn id="41" presetID="1" presetClass="mediacall" presetSubtype="0" fill="hold" nodeType="withEffect">
                                      <p:stCondLst>
                                        <p:cond delay="0"/>
                                      </p:stCondLst>
                                      <p:childTnLst>
                                        <p:cmd type="call" cmd="playFrom(0.0)">
                                          <p:cBhvr>
                                            <p:cTn id="42" dur="3448" fill="hold"/>
                                            <p:tgtEl>
                                              <p:spTgt spid="8"/>
                                            </p:tgtEl>
                                          </p:cBhvr>
                                        </p:cmd>
                                      </p:childTnLst>
                                    </p:cTn>
                                  </p:par>
                                  <p:par>
                                    <p:cTn id="43" presetID="32" presetClass="emph" presetSubtype="0" fill="hold" nodeType="withEffect">
                                      <p:stCondLst>
                                        <p:cond delay="200"/>
                                      </p:stCondLst>
                                      <p:childTnLst>
                                        <p:animRot by="120000">
                                          <p:cBhvr>
                                            <p:cTn id="44" dur="100" fill="hold">
                                              <p:stCondLst>
                                                <p:cond delay="0"/>
                                              </p:stCondLst>
                                            </p:cTn>
                                            <p:tgtEl>
                                              <p:spTgt spid="6"/>
                                            </p:tgtEl>
                                            <p:attrNameLst>
                                              <p:attrName>r</p:attrName>
                                            </p:attrNameLst>
                                          </p:cBhvr>
                                        </p:animRot>
                                        <p:animRot by="-240000">
                                          <p:cBhvr>
                                            <p:cTn id="45" dur="200" fill="hold">
                                              <p:stCondLst>
                                                <p:cond delay="200"/>
                                              </p:stCondLst>
                                            </p:cTn>
                                            <p:tgtEl>
                                              <p:spTgt spid="6"/>
                                            </p:tgtEl>
                                            <p:attrNameLst>
                                              <p:attrName>r</p:attrName>
                                            </p:attrNameLst>
                                          </p:cBhvr>
                                        </p:animRot>
                                        <p:animRot by="240000">
                                          <p:cBhvr>
                                            <p:cTn id="46" dur="200" fill="hold">
                                              <p:stCondLst>
                                                <p:cond delay="400"/>
                                              </p:stCondLst>
                                            </p:cTn>
                                            <p:tgtEl>
                                              <p:spTgt spid="6"/>
                                            </p:tgtEl>
                                            <p:attrNameLst>
                                              <p:attrName>r</p:attrName>
                                            </p:attrNameLst>
                                          </p:cBhvr>
                                        </p:animRot>
                                        <p:animRot by="-240000">
                                          <p:cBhvr>
                                            <p:cTn id="47" dur="200" fill="hold">
                                              <p:stCondLst>
                                                <p:cond delay="600"/>
                                              </p:stCondLst>
                                            </p:cTn>
                                            <p:tgtEl>
                                              <p:spTgt spid="6"/>
                                            </p:tgtEl>
                                            <p:attrNameLst>
                                              <p:attrName>r</p:attrName>
                                            </p:attrNameLst>
                                          </p:cBhvr>
                                        </p:animRot>
                                        <p:animRot by="120000">
                                          <p:cBhvr>
                                            <p:cTn id="48" dur="200" fill="hold">
                                              <p:stCondLst>
                                                <p:cond delay="800"/>
                                              </p:stCondLst>
                                            </p:cTn>
                                            <p:tgtEl>
                                              <p:spTgt spid="6"/>
                                            </p:tgtEl>
                                            <p:attrNameLst>
                                              <p:attrName>r</p:attrName>
                                            </p:attrNameLst>
                                          </p:cBhvr>
                                        </p:animRot>
                                      </p:childTnLst>
                                    </p:cTn>
                                  </p:par>
                                  <p:par>
                                    <p:cTn id="49" presetID="10" presetClass="exit" presetSubtype="0" fill="hold" grpId="1" nodeType="withEffect">
                                      <p:stCondLst>
                                        <p:cond delay="200"/>
                                      </p:stCondLst>
                                      <p:childTnLst>
                                        <p:animEffect transition="out" filter="fade">
                                          <p:cBhvr>
                                            <p:cTn id="50" dur="500"/>
                                            <p:tgtEl>
                                              <p:spTgt spid="3"/>
                                            </p:tgtEl>
                                          </p:cBhvr>
                                        </p:animEffect>
                                        <p:set>
                                          <p:cBhvr>
                                            <p:cTn id="51" dur="1" fill="hold">
                                              <p:stCondLst>
                                                <p:cond delay="499"/>
                                              </p:stCondLst>
                                            </p:cTn>
                                            <p:tgtEl>
                                              <p:spTgt spid="3"/>
                                            </p:tgtEl>
                                            <p:attrNameLst>
                                              <p:attrName>style.visibility</p:attrName>
                                            </p:attrNameLst>
                                          </p:cBhvr>
                                          <p:to>
                                            <p:strVal val="hidden"/>
                                          </p:to>
                                        </p:set>
                                      </p:childTnLst>
                                    </p:cTn>
                                  </p:par>
                                  <p:par>
                                    <p:cTn id="52" presetID="10" presetClass="exit" presetSubtype="0" fill="hold" grpId="1" nodeType="withEffect">
                                      <p:stCondLst>
                                        <p:cond delay="20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par>
                                    <p:cTn id="55" presetID="10" presetClass="exit" presetSubtype="0" fill="hold" grpId="1" nodeType="withEffect">
                                      <p:stCondLst>
                                        <p:cond delay="200"/>
                                      </p:stCondLst>
                                      <p:childTnLst>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8" restart="whenNotActive" fill="hold" evtFilter="cancelBubble" nodeType="interactiveSeq">
                    <p:stCondLst>
                      <p:cond evt="onClick" delay="0">
                        <p:tgtEl>
                          <p:spTgt spid="11"/>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grpId="2" nodeType="withEffect">
                                      <p:stCondLst>
                                        <p:cond delay="0"/>
                                      </p:stCondLst>
                                      <p:childTnLst>
                                        <p:animEffect transition="out" filter="fade">
                                          <p:cBhvr>
                                            <p:cTn id="62" dur="500" tmFilter="0, 0; .2, .5; .8, .5; 1, 0"/>
                                            <p:tgtEl>
                                              <p:spTgt spid="11"/>
                                            </p:tgtEl>
                                          </p:cBhvr>
                                        </p:animEffect>
                                        <p:animScale>
                                          <p:cBhvr>
                                            <p:cTn id="63" dur="250" autoRev="1" fill="hold"/>
                                            <p:tgtEl>
                                              <p:spTgt spid="11"/>
                                            </p:tgtEl>
                                          </p:cBhvr>
                                          <p:by x="105000" y="105000"/>
                                        </p:animScale>
                                      </p:childTnLst>
                                    </p:cTn>
                                  </p:par>
                                  <p:par>
                                    <p:cTn id="64" presetID="1" presetClass="mediacall" presetSubtype="0" fill="hold" nodeType="withEffect">
                                      <p:stCondLst>
                                        <p:cond delay="0"/>
                                      </p:stCondLst>
                                      <p:childTnLst>
                                        <p:cmd type="call" cmd="playFrom(0.0)">
                                          <p:cBhvr>
                                            <p:cTn id="65" dur="5120" fill="hold"/>
                                            <p:tgtEl>
                                              <p:spTgt spid="10"/>
                                            </p:tgtEl>
                                          </p:cBhvr>
                                        </p:cmd>
                                      </p:child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grpId="2" nodeType="withEffect">
                                      <p:stCondLst>
                                        <p:cond delay="0"/>
                                      </p:stCondLst>
                                      <p:childTnLst>
                                        <p:animEffect transition="out" filter="fade">
                                          <p:cBhvr>
                                            <p:cTn id="70" dur="500" tmFilter="0, 0; .2, .5; .8, .5; 1, 0"/>
                                            <p:tgtEl>
                                              <p:spTgt spid="12"/>
                                            </p:tgtEl>
                                          </p:cBhvr>
                                        </p:animEffect>
                                        <p:animScale>
                                          <p:cBhvr>
                                            <p:cTn id="71" dur="250" autoRev="1" fill="hold"/>
                                            <p:tgtEl>
                                              <p:spTgt spid="12"/>
                                            </p:tgtEl>
                                          </p:cBhvr>
                                          <p:by x="105000" y="105000"/>
                                        </p:animScale>
                                      </p:childTnLst>
                                    </p:cTn>
                                  </p:par>
                                  <p:par>
                                    <p:cTn id="72" presetID="1" presetClass="mediacall" presetSubtype="0" fill="hold" nodeType="withEffect">
                                      <p:stCondLst>
                                        <p:cond delay="0"/>
                                      </p:stCondLst>
                                      <p:childTnLst>
                                        <p:cmd type="call" cmd="playFrom(0.0)">
                                          <p:cBhvr>
                                            <p:cTn id="73" dur="5120" fill="hold"/>
                                            <p:tgtEl>
                                              <p:spTgt spid="9"/>
                                            </p:tgtEl>
                                          </p:cBhvr>
                                        </p:cmd>
                                      </p:childTnLst>
                                    </p:cTn>
                                  </p:par>
                                </p:childTnLst>
                              </p:cTn>
                            </p:par>
                          </p:childTnLst>
                        </p:cTn>
                      </p:par>
                    </p:childTnLst>
                  </p:cTn>
                  <p:nextCondLst>
                    <p:cond evt="onClick" delay="0">
                      <p:tgtEl>
                        <p:spTgt spid="12"/>
                      </p:tgtEl>
                    </p:cond>
                  </p:nextCondLst>
                </p:seq>
                <p:audio>
                  <p:cMediaNode vol="80000">
                    <p:cTn id="74" fill="hold" display="0">
                      <p:stCondLst>
                        <p:cond delay="indefinite"/>
                      </p:stCondLst>
                      <p:endCondLst>
                        <p:cond evt="onStopAudio" delay="0">
                          <p:tgtEl>
                            <p:sldTgt/>
                          </p:tgtEl>
                        </p:cond>
                      </p:endCondLst>
                    </p:cTn>
                    <p:tgtEl>
                      <p:spTgt spid="7"/>
                    </p:tgtEl>
                  </p:cMediaNode>
                </p:audio>
                <p:audio>
                  <p:cMediaNode vol="80000">
                    <p:cTn id="75" fill="hold" display="0">
                      <p:stCondLst>
                        <p:cond delay="indefinite"/>
                      </p:stCondLst>
                      <p:endCondLst>
                        <p:cond evt="onStopAudio" delay="0">
                          <p:tgtEl>
                            <p:sldTgt/>
                          </p:tgtEl>
                        </p:cond>
                      </p:endCondLst>
                    </p:cTn>
                    <p:tgtEl>
                      <p:spTgt spid="8"/>
                    </p:tgtEl>
                  </p:cMediaNode>
                </p:audio>
                <p:audio>
                  <p:cMediaNode vol="80000">
                    <p:cTn id="76" fill="hold" display="0">
                      <p:stCondLst>
                        <p:cond delay="indefinite"/>
                      </p:stCondLst>
                      <p:endCondLst>
                        <p:cond evt="onStopAudio" delay="0">
                          <p:tgtEl>
                            <p:sldTgt/>
                          </p:tgtEl>
                        </p:cond>
                      </p:endCondLst>
                    </p:cTn>
                    <p:tgtEl>
                      <p:spTgt spid="9"/>
                    </p:tgtEl>
                  </p:cMediaNode>
                </p:audio>
                <p:audio>
                  <p:cMediaNode vol="80000">
                    <p:cTn id="77" fill="hold" display="0">
                      <p:stCondLst>
                        <p:cond delay="indefinite"/>
                      </p:stCondLst>
                      <p:endCondLst>
                        <p:cond evt="onStopAudio" delay="0">
                          <p:tgtEl>
                            <p:sldTgt/>
                          </p:tgtEl>
                        </p:cond>
                      </p:endCondLst>
                    </p:cTn>
                    <p:tgtEl>
                      <p:spTgt spid="10"/>
                    </p:tgtEl>
                  </p:cMediaNode>
                </p:audio>
              </p:childTnLst>
            </p:cTn>
          </p:par>
        </p:tnLst>
        <p:bldLst>
          <p:bldP spid="3" grpId="0" animBg="1"/>
          <p:bldP spid="3" grpId="1" animBg="1"/>
          <p:bldP spid="3" grpId="2" animBg="1"/>
          <p:bldP spid="4" grpId="0" animBg="1"/>
          <p:bldP spid="4" grpId="1" animBg="1"/>
          <p:bldP spid="11" grpId="0" animBg="1"/>
          <p:bldP spid="11" grpId="1" animBg="1"/>
          <p:bldP spid="11" grpId="2" animBg="1"/>
          <p:bldP spid="12" grpId="0" animBg="1"/>
          <p:bldP spid="12" grpId="1" animBg="1"/>
          <p:bldP spid="12" grpId="2" animBg="1"/>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5F299AE-2CE6-17F9-5EE4-8B648352358C}"/>
              </a:ext>
            </a:extLst>
          </p:cNvPr>
          <p:cNvSpPr/>
          <p:nvPr/>
        </p:nvSpPr>
        <p:spPr>
          <a:xfrm>
            <a:off x="597408" y="390144"/>
            <a:ext cx="11082528" cy="1804416"/>
          </a:xfrm>
          <a:custGeom>
            <a:avLst/>
            <a:gdLst>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1804416" fill="none" extrusionOk="0">
                <a:moveTo>
                  <a:pt x="0" y="300742"/>
                </a:moveTo>
                <a:cubicBezTo>
                  <a:pt x="-22174" y="135074"/>
                  <a:pt x="149708" y="-17579"/>
                  <a:pt x="300742" y="0"/>
                </a:cubicBezTo>
                <a:cubicBezTo>
                  <a:pt x="4819053" y="111930"/>
                  <a:pt x="9170882" y="-66876"/>
                  <a:pt x="10781786" y="0"/>
                </a:cubicBezTo>
                <a:cubicBezTo>
                  <a:pt x="10932901" y="14760"/>
                  <a:pt x="11074315" y="122454"/>
                  <a:pt x="11082528" y="300742"/>
                </a:cubicBezTo>
                <a:cubicBezTo>
                  <a:pt x="11107244" y="658858"/>
                  <a:pt x="11033095" y="921092"/>
                  <a:pt x="11082528" y="1503674"/>
                </a:cubicBezTo>
                <a:cubicBezTo>
                  <a:pt x="11087306" y="1659461"/>
                  <a:pt x="10954189" y="1815608"/>
                  <a:pt x="10781786" y="1804416"/>
                </a:cubicBezTo>
                <a:cubicBezTo>
                  <a:pt x="9293965" y="1670224"/>
                  <a:pt x="2576434" y="1649072"/>
                  <a:pt x="300742" y="1804416"/>
                </a:cubicBezTo>
                <a:cubicBezTo>
                  <a:pt x="128612" y="1779304"/>
                  <a:pt x="7788" y="1675050"/>
                  <a:pt x="0" y="1503674"/>
                </a:cubicBezTo>
                <a:cubicBezTo>
                  <a:pt x="-55142" y="1151427"/>
                  <a:pt x="76381" y="463550"/>
                  <a:pt x="0" y="300742"/>
                </a:cubicBezTo>
                <a:close/>
              </a:path>
              <a:path w="11082528" h="1804416" stroke="0" extrusionOk="0">
                <a:moveTo>
                  <a:pt x="0" y="300742"/>
                </a:moveTo>
                <a:cubicBezTo>
                  <a:pt x="-22167" y="154789"/>
                  <a:pt x="137832" y="-9633"/>
                  <a:pt x="300742" y="0"/>
                </a:cubicBezTo>
                <a:cubicBezTo>
                  <a:pt x="5014999" y="-31899"/>
                  <a:pt x="9658018" y="-75219"/>
                  <a:pt x="10781786" y="0"/>
                </a:cubicBezTo>
                <a:cubicBezTo>
                  <a:pt x="10917692" y="-1927"/>
                  <a:pt x="11074100" y="130866"/>
                  <a:pt x="11082528" y="300742"/>
                </a:cubicBezTo>
                <a:cubicBezTo>
                  <a:pt x="11002656" y="585092"/>
                  <a:pt x="11041409" y="1354663"/>
                  <a:pt x="11082528" y="1503674"/>
                </a:cubicBezTo>
                <a:cubicBezTo>
                  <a:pt x="11076745" y="1647165"/>
                  <a:pt x="10959577" y="1835069"/>
                  <a:pt x="10781786" y="1804416"/>
                </a:cubicBezTo>
                <a:cubicBezTo>
                  <a:pt x="6945124" y="1776719"/>
                  <a:pt x="4423524" y="1836874"/>
                  <a:pt x="300742" y="1804416"/>
                </a:cubicBezTo>
                <a:cubicBezTo>
                  <a:pt x="123768" y="1798344"/>
                  <a:pt x="5369" y="1675528"/>
                  <a:pt x="0" y="1503674"/>
                </a:cubicBezTo>
                <a:cubicBezTo>
                  <a:pt x="73356" y="1023221"/>
                  <a:pt x="82284" y="871102"/>
                  <a:pt x="0" y="300742"/>
                </a:cubicBezTo>
                <a:close/>
              </a:path>
            </a:pathLst>
          </a:custGeom>
          <a:solidFill>
            <a:schemeClr val="bg1"/>
          </a:solidFill>
          <a:ln w="57150">
            <a:solidFill>
              <a:srgbClr val="002060"/>
            </a:solidFill>
            <a:prstDash val="dash"/>
            <a:extLst>
              <a:ext uri="{C807C97D-BFC1-408E-A445-0C87EB9F89A2}">
                <ask:lineSketchStyleProps xmlns:ask="http://schemas.microsoft.com/office/drawing/2018/sketchyshapes" sd="330396460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chemeClr val="tx1"/>
                </a:solidFill>
              </a:rPr>
              <a:t>Phong</a:t>
            </a:r>
            <a:r>
              <a:rPr lang="en-US" sz="5400" b="1" dirty="0">
                <a:solidFill>
                  <a:schemeClr val="tx1"/>
                </a:solidFill>
              </a:rPr>
              <a:t> </a:t>
            </a:r>
            <a:r>
              <a:rPr lang="en-US" sz="5400" b="1" dirty="0" err="1">
                <a:solidFill>
                  <a:schemeClr val="tx1"/>
                </a:solidFill>
              </a:rPr>
              <a:t>trào</a:t>
            </a:r>
            <a:r>
              <a:rPr lang="en-US" sz="5400" b="1" dirty="0">
                <a:solidFill>
                  <a:schemeClr val="tx1"/>
                </a:solidFill>
              </a:rPr>
              <a:t> </a:t>
            </a:r>
            <a:r>
              <a:rPr lang="en-US" sz="5400" b="1" dirty="0" err="1">
                <a:solidFill>
                  <a:schemeClr val="tx1"/>
                </a:solidFill>
              </a:rPr>
              <a:t>bãi</a:t>
            </a:r>
            <a:r>
              <a:rPr lang="en-US" sz="5400" b="1" dirty="0">
                <a:solidFill>
                  <a:schemeClr val="tx1"/>
                </a:solidFill>
              </a:rPr>
              <a:t> </a:t>
            </a:r>
            <a:r>
              <a:rPr lang="en-US" sz="5400" b="1" dirty="0" err="1">
                <a:solidFill>
                  <a:schemeClr val="tx1"/>
                </a:solidFill>
              </a:rPr>
              <a:t>công</a:t>
            </a:r>
            <a:r>
              <a:rPr lang="en-US" sz="5400" b="1" dirty="0">
                <a:solidFill>
                  <a:schemeClr val="tx1"/>
                </a:solidFill>
              </a:rPr>
              <a:t> </a:t>
            </a:r>
            <a:r>
              <a:rPr lang="en-US" sz="5400" b="1" dirty="0" err="1">
                <a:solidFill>
                  <a:schemeClr val="tx1"/>
                </a:solidFill>
              </a:rPr>
              <a:t>lần</a:t>
            </a:r>
            <a:r>
              <a:rPr lang="en-US" sz="5400" b="1" dirty="0">
                <a:solidFill>
                  <a:schemeClr val="tx1"/>
                </a:solidFill>
              </a:rPr>
              <a:t> </a:t>
            </a:r>
            <a:r>
              <a:rPr lang="en-US" sz="5400" b="1" dirty="0" err="1">
                <a:solidFill>
                  <a:schemeClr val="tx1"/>
                </a:solidFill>
              </a:rPr>
              <a:t>đầu</a:t>
            </a:r>
            <a:r>
              <a:rPr lang="en-US" sz="5400" b="1" dirty="0">
                <a:solidFill>
                  <a:schemeClr val="tx1"/>
                </a:solidFill>
              </a:rPr>
              <a:t> </a:t>
            </a:r>
            <a:r>
              <a:rPr lang="en-US" sz="5400" b="1" dirty="0" err="1">
                <a:solidFill>
                  <a:schemeClr val="tx1"/>
                </a:solidFill>
              </a:rPr>
              <a:t>tiên</a:t>
            </a:r>
            <a:r>
              <a:rPr lang="en-US" sz="5400" b="1" dirty="0">
                <a:solidFill>
                  <a:schemeClr val="tx1"/>
                </a:solidFill>
              </a:rPr>
              <a:t> </a:t>
            </a:r>
            <a:r>
              <a:rPr lang="en-US" sz="5400" b="1" dirty="0" err="1">
                <a:solidFill>
                  <a:schemeClr val="tx1"/>
                </a:solidFill>
              </a:rPr>
              <a:t>được</a:t>
            </a:r>
            <a:r>
              <a:rPr lang="en-US" sz="5400" b="1" dirty="0">
                <a:solidFill>
                  <a:schemeClr val="tx1"/>
                </a:solidFill>
              </a:rPr>
              <a:t> </a:t>
            </a:r>
            <a:r>
              <a:rPr lang="en-US" sz="5400" b="1" dirty="0" err="1">
                <a:solidFill>
                  <a:schemeClr val="tx1"/>
                </a:solidFill>
              </a:rPr>
              <a:t>diễn</a:t>
            </a:r>
            <a:r>
              <a:rPr lang="en-US" sz="5400" b="1" dirty="0">
                <a:solidFill>
                  <a:schemeClr val="tx1"/>
                </a:solidFill>
              </a:rPr>
              <a:t> </a:t>
            </a:r>
            <a:r>
              <a:rPr lang="en-US" sz="5400" b="1" dirty="0" err="1">
                <a:solidFill>
                  <a:schemeClr val="tx1"/>
                </a:solidFill>
              </a:rPr>
              <a:t>ra</a:t>
            </a:r>
            <a:r>
              <a:rPr lang="en-US" sz="5400" b="1" dirty="0">
                <a:solidFill>
                  <a:schemeClr val="tx1"/>
                </a:solidFill>
              </a:rPr>
              <a:t> </a:t>
            </a:r>
            <a:r>
              <a:rPr lang="en-US" sz="5400" b="1" dirty="0" err="1">
                <a:solidFill>
                  <a:schemeClr val="tx1"/>
                </a:solidFill>
              </a:rPr>
              <a:t>tại</a:t>
            </a:r>
            <a:r>
              <a:rPr lang="en-US" sz="5400" b="1" dirty="0">
                <a:solidFill>
                  <a:schemeClr val="tx1"/>
                </a:solidFill>
              </a:rPr>
              <a:t> </a:t>
            </a:r>
            <a:r>
              <a:rPr lang="en-US" sz="5400" b="1" dirty="0" err="1">
                <a:solidFill>
                  <a:schemeClr val="tx1"/>
                </a:solidFill>
              </a:rPr>
              <a:t>đâu</a:t>
            </a:r>
            <a:r>
              <a:rPr lang="en-US" sz="5400" b="1" dirty="0">
                <a:solidFill>
                  <a:schemeClr val="tx1"/>
                </a:solidFill>
              </a:rPr>
              <a:t>?</a:t>
            </a:r>
          </a:p>
        </p:txBody>
      </p:sp>
      <p:sp>
        <p:nvSpPr>
          <p:cNvPr id="3" name="a">
            <a:extLst>
              <a:ext uri="{FF2B5EF4-FFF2-40B4-BE49-F238E27FC236}">
                <a16:creationId xmlns:a16="http://schemas.microsoft.com/office/drawing/2014/main" id="{EC8F2D14-B61E-6D61-7B9F-30F44746AAE9}"/>
              </a:ext>
            </a:extLst>
          </p:cNvPr>
          <p:cNvSpPr/>
          <p:nvPr/>
        </p:nvSpPr>
        <p:spPr>
          <a:xfrm>
            <a:off x="6661952" y="2556927"/>
            <a:ext cx="4964053" cy="1380931"/>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rPr>
              <a:t>B. </a:t>
            </a:r>
            <a:r>
              <a:rPr lang="en-US" sz="5400" b="1" noProof="0" dirty="0" err="1">
                <a:solidFill>
                  <a:srgbClr val="002060"/>
                </a:solidFill>
                <a:latin typeface="Calibri" panose="020F0502020204030204"/>
              </a:rPr>
              <a:t>Hà</a:t>
            </a:r>
            <a:r>
              <a:rPr lang="en-US" sz="5400" b="1" noProof="0" dirty="0">
                <a:solidFill>
                  <a:srgbClr val="002060"/>
                </a:solidFill>
                <a:latin typeface="Calibri" panose="020F0502020204030204"/>
              </a:rPr>
              <a:t> </a:t>
            </a:r>
            <a:r>
              <a:rPr lang="en-US" sz="5400" b="1" noProof="0" dirty="0" err="1">
                <a:solidFill>
                  <a:srgbClr val="002060"/>
                </a:solidFill>
                <a:latin typeface="Calibri" panose="020F0502020204030204"/>
              </a:rPr>
              <a:t>Nội</a:t>
            </a:r>
            <a:endParaRPr kumimoji="0" lang="en-US" sz="5400" b="1" i="0" u="none" strike="noStrike" kern="1200" cap="none" spc="0" normalizeH="0" baseline="0" noProof="0" dirty="0">
              <a:ln>
                <a:noFill/>
              </a:ln>
              <a:solidFill>
                <a:srgbClr val="002060"/>
              </a:solidFill>
              <a:effectLst/>
              <a:uLnTx/>
              <a:uFillTx/>
              <a:latin typeface="Calibri" panose="020F0502020204030204"/>
            </a:endParaRPr>
          </a:p>
        </p:txBody>
      </p:sp>
      <p:sp>
        <p:nvSpPr>
          <p:cNvPr id="4" name="b">
            <a:extLst>
              <a:ext uri="{FF2B5EF4-FFF2-40B4-BE49-F238E27FC236}">
                <a16:creationId xmlns:a16="http://schemas.microsoft.com/office/drawing/2014/main" id="{D6D087FB-2AEA-9672-ABD5-E98BB5D17AD6}"/>
              </a:ext>
            </a:extLst>
          </p:cNvPr>
          <p:cNvSpPr/>
          <p:nvPr/>
        </p:nvSpPr>
        <p:spPr>
          <a:xfrm>
            <a:off x="521122" y="4538167"/>
            <a:ext cx="4964053" cy="1380931"/>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rPr>
              <a:t>C. </a:t>
            </a:r>
            <a:r>
              <a:rPr lang="en-US" sz="5400" b="1" dirty="0">
                <a:solidFill>
                  <a:srgbClr val="002060"/>
                </a:solidFill>
                <a:latin typeface="Calibri" panose="020F0502020204030204"/>
              </a:rPr>
              <a:t>Chicago</a:t>
            </a:r>
            <a:endParaRPr kumimoji="0" lang="en-US" sz="5400" b="1" i="0" u="none" strike="noStrike" kern="1200" cap="none" spc="0" normalizeH="0" baseline="0" noProof="0" dirty="0">
              <a:ln>
                <a:noFill/>
              </a:ln>
              <a:solidFill>
                <a:srgbClr val="002060"/>
              </a:solidFill>
              <a:effectLst/>
              <a:uLnTx/>
              <a:uFillTx/>
              <a:latin typeface="Calibri" panose="020F0502020204030204"/>
            </a:endParaRPr>
          </a:p>
        </p:txBody>
      </p:sp>
      <p:pic>
        <p:nvPicPr>
          <p:cNvPr id="6" name="Đúng">
            <a:extLst>
              <a:ext uri="{FF2B5EF4-FFF2-40B4-BE49-F238E27FC236}">
                <a16:creationId xmlns:a16="http://schemas.microsoft.com/office/drawing/2014/main" id="{35193865-BEC4-431A-69DE-6552DD94CFE8}"/>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22297" y="4612309"/>
            <a:ext cx="1355860" cy="1084686"/>
          </a:xfrm>
          <a:prstGeom prst="rect">
            <a:avLst/>
          </a:prstGeom>
        </p:spPr>
      </p:pic>
      <p:pic>
        <p:nvPicPr>
          <p:cNvPr id="7" name="Am-thanh-tra-loi-sai-www_tiengdong_com">
            <a:hlinkClick r:id="" action="ppaction://media"/>
            <a:extLst>
              <a:ext uri="{FF2B5EF4-FFF2-40B4-BE49-F238E27FC236}">
                <a16:creationId xmlns:a16="http://schemas.microsoft.com/office/drawing/2014/main" id="{C773819E-0865-9847-F0E4-4F104333419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7477" y="632983"/>
            <a:ext cx="487363" cy="487363"/>
          </a:xfrm>
          <a:prstGeom prst="rect">
            <a:avLst/>
          </a:prstGeom>
        </p:spPr>
      </p:pic>
      <p:pic>
        <p:nvPicPr>
          <p:cNvPr id="8" name="Tieng-tinh-tinh-www_nhacchuongvui_com">
            <a:hlinkClick r:id="" action="ppaction://media"/>
            <a:extLst>
              <a:ext uri="{FF2B5EF4-FFF2-40B4-BE49-F238E27FC236}">
                <a16:creationId xmlns:a16="http://schemas.microsoft.com/office/drawing/2014/main" id="{215551AD-8FF7-EAC2-385D-50E88FD0C3E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10107" y="-242119"/>
            <a:ext cx="487363" cy="487363"/>
          </a:xfrm>
          <a:prstGeom prst="rect">
            <a:avLst/>
          </a:prstGeom>
        </p:spPr>
      </p:pic>
      <p:pic>
        <p:nvPicPr>
          <p:cNvPr id="9" name="Am-thanh-tra-loi-sai-www_tiengdong_com">
            <a:hlinkClick r:id="" action="ppaction://media"/>
            <a:extLst>
              <a:ext uri="{FF2B5EF4-FFF2-40B4-BE49-F238E27FC236}">
                <a16:creationId xmlns:a16="http://schemas.microsoft.com/office/drawing/2014/main" id="{368D0035-08FD-BBCE-B0CA-8F7C0FA5320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7477" y="1407239"/>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44775765-EE9C-579B-9419-6E9734887C6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7477" y="2181495"/>
            <a:ext cx="487363" cy="487363"/>
          </a:xfrm>
          <a:prstGeom prst="rect">
            <a:avLst/>
          </a:prstGeom>
        </p:spPr>
      </p:pic>
      <p:sp>
        <p:nvSpPr>
          <p:cNvPr id="11" name="c">
            <a:extLst>
              <a:ext uri="{FF2B5EF4-FFF2-40B4-BE49-F238E27FC236}">
                <a16:creationId xmlns:a16="http://schemas.microsoft.com/office/drawing/2014/main" id="{C17B8685-348F-DC81-8BAE-E83E5F33D744}"/>
              </a:ext>
            </a:extLst>
          </p:cNvPr>
          <p:cNvSpPr/>
          <p:nvPr/>
        </p:nvSpPr>
        <p:spPr>
          <a:xfrm>
            <a:off x="521122" y="2556929"/>
            <a:ext cx="4964053" cy="1380931"/>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rPr>
              <a:t>A. </a:t>
            </a:r>
            <a:r>
              <a:rPr lang="en-US" sz="5400" b="1" dirty="0">
                <a:solidFill>
                  <a:srgbClr val="002060"/>
                </a:solidFill>
                <a:latin typeface="Calibri" panose="020F0502020204030204"/>
              </a:rPr>
              <a:t>TP HCM</a:t>
            </a:r>
            <a:endParaRPr kumimoji="0" lang="en-US" sz="5400" b="1" i="0" u="none" strike="noStrike" kern="1200" cap="none" spc="0" normalizeH="0" baseline="0" noProof="0" dirty="0">
              <a:ln>
                <a:noFill/>
              </a:ln>
              <a:solidFill>
                <a:srgbClr val="002060"/>
              </a:solidFill>
              <a:effectLst/>
              <a:uLnTx/>
              <a:uFillTx/>
              <a:latin typeface="Calibri" panose="020F0502020204030204"/>
            </a:endParaRPr>
          </a:p>
        </p:txBody>
      </p:sp>
      <p:sp>
        <p:nvSpPr>
          <p:cNvPr id="12" name="d">
            <a:extLst>
              <a:ext uri="{FF2B5EF4-FFF2-40B4-BE49-F238E27FC236}">
                <a16:creationId xmlns:a16="http://schemas.microsoft.com/office/drawing/2014/main" id="{FF90DB8D-7380-485A-EEC9-D7509689630D}"/>
              </a:ext>
            </a:extLst>
          </p:cNvPr>
          <p:cNvSpPr/>
          <p:nvPr/>
        </p:nvSpPr>
        <p:spPr>
          <a:xfrm>
            <a:off x="6661952" y="4538167"/>
            <a:ext cx="4964053" cy="1380931"/>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rPr>
              <a:t>D. </a:t>
            </a:r>
            <a:r>
              <a:rPr lang="en-US" sz="5400" b="1" dirty="0">
                <a:solidFill>
                  <a:srgbClr val="002060"/>
                </a:solidFill>
                <a:latin typeface="Calibri" panose="020F0502020204030204"/>
              </a:rPr>
              <a:t>Tokyo</a:t>
            </a:r>
            <a:endParaRPr kumimoji="0" lang="en-US" sz="5400" b="1" i="0" u="none" strike="noStrike" kern="1200" cap="none" spc="0" normalizeH="0" baseline="0" noProof="0" dirty="0">
              <a:ln>
                <a:noFill/>
              </a:ln>
              <a:solidFill>
                <a:srgbClr val="002060"/>
              </a:solidFill>
              <a:effectLst/>
              <a:uLnTx/>
              <a:uFillTx/>
              <a:latin typeface="Calibri" panose="020F0502020204030204"/>
            </a:endParaRPr>
          </a:p>
        </p:txBody>
      </p:sp>
    </p:spTree>
    <p:extLst>
      <p:ext uri="{BB962C8B-B14F-4D97-AF65-F5344CB8AC3E}">
        <p14:creationId xmlns:p14="http://schemas.microsoft.com/office/powerpoint/2010/main" val="615522331"/>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5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5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par>
                                    <p:cTn id="9" presetID="2" presetClass="entr" presetSubtype="4" fill="hold" grpId="0" nodeType="withEffect" p14:presetBounceEnd="65000">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14:bounceEnd="65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5000">
                                          <p:cBhvr additive="base">
                                            <p:cTn id="12" dur="10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7" name="whoosh.wav"/>
                                            </p:tgtEl>
                                          </p:cMediaNode>
                                        </p:audio>
                                      </p:subTnLst>
                                    </p:cTn>
                                  </p:par>
                                  <p:par>
                                    <p:cTn id="13" presetID="2" presetClass="entr" presetSubtype="4" fill="hold" grpId="0" nodeType="withEffect" p14:presetBounceEnd="65000">
                                      <p:stCondLst>
                                        <p:cond delay="1000"/>
                                      </p:stCondLst>
                                      <p:childTnLst>
                                        <p:set>
                                          <p:cBhvr>
                                            <p:cTn id="14" dur="1" fill="hold">
                                              <p:stCondLst>
                                                <p:cond delay="0"/>
                                              </p:stCondLst>
                                            </p:cTn>
                                            <p:tgtEl>
                                              <p:spTgt spid="4"/>
                                            </p:tgtEl>
                                            <p:attrNameLst>
                                              <p:attrName>style.visibility</p:attrName>
                                            </p:attrNameLst>
                                          </p:cBhvr>
                                          <p:to>
                                            <p:strVal val="visible"/>
                                          </p:to>
                                        </p:set>
                                        <p:anim calcmode="lin" valueType="num" p14:bounceEnd="65000">
                                          <p:cBhvr additive="base">
                                            <p:cTn id="15" dur="1000" fill="hold"/>
                                            <p:tgtEl>
                                              <p:spTgt spid="4"/>
                                            </p:tgtEl>
                                            <p:attrNameLst>
                                              <p:attrName>ppt_x</p:attrName>
                                            </p:attrNameLst>
                                          </p:cBhvr>
                                          <p:tavLst>
                                            <p:tav tm="0">
                                              <p:val>
                                                <p:strVal val="#ppt_x"/>
                                              </p:val>
                                            </p:tav>
                                            <p:tav tm="100000">
                                              <p:val>
                                                <p:strVal val="#ppt_x"/>
                                              </p:val>
                                            </p:tav>
                                          </p:tavLst>
                                        </p:anim>
                                        <p:anim calcmode="lin" valueType="num" p14:bounceEnd="65000">
                                          <p:cBhvr additive="base">
                                            <p:cTn id="16"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7" name="whoosh.wav"/>
                                            </p:tgtEl>
                                          </p:cMediaNode>
                                        </p:audio>
                                      </p:subTnLst>
                                    </p:cTn>
                                  </p:par>
                                  <p:par>
                                    <p:cTn id="17" presetID="2" presetClass="entr" presetSubtype="4" fill="hold" grpId="0" nodeType="withEffect" p14:presetBounceEnd="65000">
                                      <p:stCondLst>
                                        <p:cond delay="1500"/>
                                      </p:stCondLst>
                                      <p:childTnLst>
                                        <p:set>
                                          <p:cBhvr>
                                            <p:cTn id="18" dur="1" fill="hold">
                                              <p:stCondLst>
                                                <p:cond delay="0"/>
                                              </p:stCondLst>
                                            </p:cTn>
                                            <p:tgtEl>
                                              <p:spTgt spid="12"/>
                                            </p:tgtEl>
                                            <p:attrNameLst>
                                              <p:attrName>style.visibility</p:attrName>
                                            </p:attrNameLst>
                                          </p:cBhvr>
                                          <p:to>
                                            <p:strVal val="visible"/>
                                          </p:to>
                                        </p:set>
                                        <p:anim calcmode="lin" valueType="num" p14:bounceEnd="65000">
                                          <p:cBhvr additive="base">
                                            <p:cTn id="19" dur="1000" fill="hold"/>
                                            <p:tgtEl>
                                              <p:spTgt spid="12"/>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grpId="2" nodeType="withEffect">
                                      <p:stCondLst>
                                        <p:cond delay="0"/>
                                      </p:stCondLst>
                                      <p:childTnLst>
                                        <p:animEffect transition="out" filter="fade">
                                          <p:cBhvr>
                                            <p:cTn id="25" dur="500" tmFilter="0, 0; .2, .5; .8, .5; 1, 0"/>
                                            <p:tgtEl>
                                              <p:spTgt spid="3"/>
                                            </p:tgtEl>
                                          </p:cBhvr>
                                        </p:animEffect>
                                        <p:animScale>
                                          <p:cBhvr>
                                            <p:cTn id="26" dur="250" autoRev="1" fill="hold"/>
                                            <p:tgtEl>
                                              <p:spTgt spid="3"/>
                                            </p:tgtEl>
                                          </p:cBhvr>
                                          <p:by x="105000" y="105000"/>
                                        </p:animScale>
                                      </p:childTnLst>
                                    </p:cTn>
                                  </p:par>
                                </p:childTnLst>
                              </p:cTn>
                            </p:par>
                            <p:par>
                              <p:cTn id="27" fill="hold">
                                <p:stCondLst>
                                  <p:cond delay="500"/>
                                </p:stCondLst>
                                <p:childTnLst>
                                  <p:par>
                                    <p:cTn id="28" presetID="10" presetClass="exit" presetSubtype="0" fill="hold" grpId="3" nodeType="after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par>
                                    <p:cTn id="31" presetID="1" presetClass="mediacall" presetSubtype="0" fill="hold" nodeType="withEffect">
                                      <p:stCondLst>
                                        <p:cond delay="0"/>
                                      </p:stCondLst>
                                      <p:childTnLst>
                                        <p:cmd type="call" cmd="playFrom(0.0)">
                                          <p:cBhvr>
                                            <p:cTn id="32" dur="5120" fill="hold"/>
                                            <p:tgtEl>
                                              <p:spTgt spid="7"/>
                                            </p:tgtEl>
                                          </p:cBhvr>
                                        </p:cmd>
                                      </p:childTnLst>
                                    </p:cTn>
                                  </p:par>
                                </p:childTnLst>
                              </p:cTn>
                            </p:par>
                          </p:childTnLst>
                        </p:cTn>
                      </p:par>
                    </p:childTnLst>
                  </p:cTn>
                  <p:nextCondLst>
                    <p:cond evt="onClick" delay="0">
                      <p:tgtEl>
                        <p:spTgt spid="3"/>
                      </p:tgtEl>
                    </p:cond>
                  </p:nextCondLst>
                </p:seq>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grpId="1" nodeType="withEffect">
                                      <p:stCondLst>
                                        <p:cond delay="0"/>
                                      </p:stCondLst>
                                      <p:childTnLst>
                                        <p:animEffect transition="out" filter="fade">
                                          <p:cBhvr>
                                            <p:cTn id="37" dur="500" tmFilter="0, 0; .2, .5; .8, .5; 1, 0"/>
                                            <p:tgtEl>
                                              <p:spTgt spid="4"/>
                                            </p:tgtEl>
                                          </p:cBhvr>
                                        </p:animEffect>
                                        <p:animScale>
                                          <p:cBhvr>
                                            <p:cTn id="38" dur="250" autoRev="1" fill="hold"/>
                                            <p:tgtEl>
                                              <p:spTgt spid="4"/>
                                            </p:tgtEl>
                                          </p:cBhvr>
                                          <p:by x="105000" y="105000"/>
                                        </p:animScale>
                                      </p:childTnLst>
                                    </p:cTn>
                                  </p:par>
                                  <p:par>
                                    <p:cTn id="39" presetID="49" presetClass="entr" presetSubtype="0" decel="10000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 calcmode="lin" valueType="num">
                                          <p:cBhvr>
                                            <p:cTn id="43" dur="500" fill="hold"/>
                                            <p:tgtEl>
                                              <p:spTgt spid="6"/>
                                            </p:tgtEl>
                                            <p:attrNameLst>
                                              <p:attrName>style.rotation</p:attrName>
                                            </p:attrNameLst>
                                          </p:cBhvr>
                                          <p:tavLst>
                                            <p:tav tm="0">
                                              <p:val>
                                                <p:fltVal val="360"/>
                                              </p:val>
                                            </p:tav>
                                            <p:tav tm="100000">
                                              <p:val>
                                                <p:fltVal val="0"/>
                                              </p:val>
                                            </p:tav>
                                          </p:tavLst>
                                        </p:anim>
                                        <p:animEffect transition="in" filter="fade">
                                          <p:cBhvr>
                                            <p:cTn id="44" dur="500"/>
                                            <p:tgtEl>
                                              <p:spTgt spid="6"/>
                                            </p:tgtEl>
                                          </p:cBhvr>
                                        </p:animEffect>
                                      </p:childTnLst>
                                    </p:cTn>
                                  </p:par>
                                  <p:par>
                                    <p:cTn id="45" presetID="1" presetClass="mediacall" presetSubtype="0" fill="hold" nodeType="withEffect">
                                      <p:stCondLst>
                                        <p:cond delay="0"/>
                                      </p:stCondLst>
                                      <p:childTnLst>
                                        <p:cmd type="call" cmd="playFrom(0.0)">
                                          <p:cBhvr>
                                            <p:cTn id="46" dur="3448" fill="hold"/>
                                            <p:tgtEl>
                                              <p:spTgt spid="8"/>
                                            </p:tgtEl>
                                          </p:cBhvr>
                                        </p:cmd>
                                      </p:childTnLst>
                                    </p:cTn>
                                  </p:par>
                                  <p:par>
                                    <p:cTn id="47" presetID="32" presetClass="emph" presetSubtype="0" fill="hold" nodeType="withEffect">
                                      <p:stCondLst>
                                        <p:cond delay="200"/>
                                      </p:stCondLst>
                                      <p:childTnLst>
                                        <p:animRot by="120000">
                                          <p:cBhvr>
                                            <p:cTn id="48" dur="100" fill="hold">
                                              <p:stCondLst>
                                                <p:cond delay="0"/>
                                              </p:stCondLst>
                                            </p:cTn>
                                            <p:tgtEl>
                                              <p:spTgt spid="6"/>
                                            </p:tgtEl>
                                            <p:attrNameLst>
                                              <p:attrName>r</p:attrName>
                                            </p:attrNameLst>
                                          </p:cBhvr>
                                        </p:animRot>
                                        <p:animRot by="-240000">
                                          <p:cBhvr>
                                            <p:cTn id="49" dur="200" fill="hold">
                                              <p:stCondLst>
                                                <p:cond delay="200"/>
                                              </p:stCondLst>
                                            </p:cTn>
                                            <p:tgtEl>
                                              <p:spTgt spid="6"/>
                                            </p:tgtEl>
                                            <p:attrNameLst>
                                              <p:attrName>r</p:attrName>
                                            </p:attrNameLst>
                                          </p:cBhvr>
                                        </p:animRot>
                                        <p:animRot by="240000">
                                          <p:cBhvr>
                                            <p:cTn id="50" dur="200" fill="hold">
                                              <p:stCondLst>
                                                <p:cond delay="400"/>
                                              </p:stCondLst>
                                            </p:cTn>
                                            <p:tgtEl>
                                              <p:spTgt spid="6"/>
                                            </p:tgtEl>
                                            <p:attrNameLst>
                                              <p:attrName>r</p:attrName>
                                            </p:attrNameLst>
                                          </p:cBhvr>
                                        </p:animRot>
                                        <p:animRot by="-240000">
                                          <p:cBhvr>
                                            <p:cTn id="51" dur="200" fill="hold">
                                              <p:stCondLst>
                                                <p:cond delay="600"/>
                                              </p:stCondLst>
                                            </p:cTn>
                                            <p:tgtEl>
                                              <p:spTgt spid="6"/>
                                            </p:tgtEl>
                                            <p:attrNameLst>
                                              <p:attrName>r</p:attrName>
                                            </p:attrNameLst>
                                          </p:cBhvr>
                                        </p:animRot>
                                        <p:animRot by="120000">
                                          <p:cBhvr>
                                            <p:cTn id="52" dur="200" fill="hold">
                                              <p:stCondLst>
                                                <p:cond delay="800"/>
                                              </p:stCondLst>
                                            </p:cTn>
                                            <p:tgtEl>
                                              <p:spTgt spid="6"/>
                                            </p:tgtEl>
                                            <p:attrNameLst>
                                              <p:attrName>r</p:attrName>
                                            </p:attrNameLst>
                                          </p:cBhvr>
                                        </p:animRot>
                                      </p:childTnLst>
                                    </p:cTn>
                                  </p:par>
                                  <p:par>
                                    <p:cTn id="53" presetID="10" presetClass="exit" presetSubtype="0" fill="hold" grpId="1" nodeType="withEffect">
                                      <p:stCondLst>
                                        <p:cond delay="200"/>
                                      </p:stCondLst>
                                      <p:childTnLst>
                                        <p:animEffect transition="out" filter="fade">
                                          <p:cBhvr>
                                            <p:cTn id="54" dur="500"/>
                                            <p:tgtEl>
                                              <p:spTgt spid="3"/>
                                            </p:tgtEl>
                                          </p:cBhvr>
                                        </p:animEffect>
                                        <p:set>
                                          <p:cBhvr>
                                            <p:cTn id="55" dur="1" fill="hold">
                                              <p:stCondLst>
                                                <p:cond delay="499"/>
                                              </p:stCondLst>
                                            </p:cTn>
                                            <p:tgtEl>
                                              <p:spTgt spid="3"/>
                                            </p:tgtEl>
                                            <p:attrNameLst>
                                              <p:attrName>style.visibility</p:attrName>
                                            </p:attrNameLst>
                                          </p:cBhvr>
                                          <p:to>
                                            <p:strVal val="hidden"/>
                                          </p:to>
                                        </p:set>
                                      </p:childTnLst>
                                    </p:cTn>
                                  </p:par>
                                  <p:par>
                                    <p:cTn id="56" presetID="10" presetClass="exit" presetSubtype="0" fill="hold" grpId="1" nodeType="withEffect">
                                      <p:stCondLst>
                                        <p:cond delay="200"/>
                                      </p:stCondLst>
                                      <p:childTnLst>
                                        <p:animEffect transition="out" filter="fade">
                                          <p:cBhvr>
                                            <p:cTn id="57" dur="500"/>
                                            <p:tgtEl>
                                              <p:spTgt spid="11"/>
                                            </p:tgtEl>
                                          </p:cBhvr>
                                        </p:animEffect>
                                        <p:set>
                                          <p:cBhvr>
                                            <p:cTn id="58" dur="1" fill="hold">
                                              <p:stCondLst>
                                                <p:cond delay="499"/>
                                              </p:stCondLst>
                                            </p:cTn>
                                            <p:tgtEl>
                                              <p:spTgt spid="11"/>
                                            </p:tgtEl>
                                            <p:attrNameLst>
                                              <p:attrName>style.visibility</p:attrName>
                                            </p:attrNameLst>
                                          </p:cBhvr>
                                          <p:to>
                                            <p:strVal val="hidden"/>
                                          </p:to>
                                        </p:set>
                                      </p:childTnLst>
                                    </p:cTn>
                                  </p:par>
                                  <p:par>
                                    <p:cTn id="59" presetID="10" presetClass="exit" presetSubtype="0" fill="hold" grpId="1" nodeType="withEffect">
                                      <p:stCondLst>
                                        <p:cond delay="200"/>
                                      </p:stCondLst>
                                      <p:childTnLst>
                                        <p:animEffect transition="out" filter="fade">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2" restart="whenNotActive" fill="hold" evtFilter="cancelBubble" nodeType="interactiveSeq">
                    <p:stCondLst>
                      <p:cond evt="onClick" delay="0">
                        <p:tgtEl>
                          <p:spTgt spid="11"/>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grpId="2" nodeType="withEffect">
                                      <p:stCondLst>
                                        <p:cond delay="0"/>
                                      </p:stCondLst>
                                      <p:childTnLst>
                                        <p:animEffect transition="out" filter="fade">
                                          <p:cBhvr>
                                            <p:cTn id="66" dur="500" tmFilter="0, 0; .2, .5; .8, .5; 1, 0"/>
                                            <p:tgtEl>
                                              <p:spTgt spid="11"/>
                                            </p:tgtEl>
                                          </p:cBhvr>
                                        </p:animEffect>
                                        <p:animScale>
                                          <p:cBhvr>
                                            <p:cTn id="67" dur="250" autoRev="1" fill="hold"/>
                                            <p:tgtEl>
                                              <p:spTgt spid="11"/>
                                            </p:tgtEl>
                                          </p:cBhvr>
                                          <p:by x="105000" y="105000"/>
                                        </p:animScale>
                                      </p:childTnLst>
                                    </p:cTn>
                                  </p:par>
                                </p:childTnLst>
                              </p:cTn>
                            </p:par>
                            <p:par>
                              <p:cTn id="68" fill="hold">
                                <p:stCondLst>
                                  <p:cond delay="500"/>
                                </p:stCondLst>
                                <p:childTnLst>
                                  <p:par>
                                    <p:cTn id="69" presetID="10" presetClass="exit" presetSubtype="0" fill="hold" grpId="3" nodeType="afterEffect">
                                      <p:stCondLst>
                                        <p:cond delay="0"/>
                                      </p:stCondLst>
                                      <p:childTnLst>
                                        <p:animEffect transition="out" filter="fade">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5120" fill="hold"/>
                                            <p:tgtEl>
                                              <p:spTgt spid="10"/>
                                            </p:tgtEl>
                                          </p:cBhvr>
                                        </p:cmd>
                                      </p:childTnLst>
                                    </p:cTn>
                                  </p:par>
                                </p:childTnLst>
                              </p:cTn>
                            </p:par>
                          </p:childTnLst>
                        </p:cTn>
                      </p:par>
                    </p:childTnLst>
                  </p:cTn>
                  <p:nextCondLst>
                    <p:cond evt="onClick" delay="0">
                      <p:tgtEl>
                        <p:spTgt spid="11"/>
                      </p:tgtEl>
                    </p:cond>
                  </p:nextCondLst>
                </p:seq>
                <p:seq concurrent="1" nextAc="seek">
                  <p:cTn id="74" restart="whenNotActive" fill="hold" evtFilter="cancelBubble" nodeType="interactiveSeq">
                    <p:stCondLst>
                      <p:cond evt="onClick" delay="0">
                        <p:tgtEl>
                          <p:spTgt spid="12"/>
                        </p:tgtEl>
                      </p:cond>
                    </p:stCondLst>
                    <p:endSync evt="end" delay="0">
                      <p:rtn val="all"/>
                    </p:endSync>
                    <p:childTnLst>
                      <p:par>
                        <p:cTn id="75" fill="hold">
                          <p:stCondLst>
                            <p:cond delay="0"/>
                          </p:stCondLst>
                          <p:childTnLst>
                            <p:par>
                              <p:cTn id="76" fill="hold">
                                <p:stCondLst>
                                  <p:cond delay="0"/>
                                </p:stCondLst>
                                <p:childTnLst>
                                  <p:par>
                                    <p:cTn id="77" presetID="26" presetClass="emph" presetSubtype="0" fill="hold" grpId="2" nodeType="withEffect">
                                      <p:stCondLst>
                                        <p:cond delay="0"/>
                                      </p:stCondLst>
                                      <p:childTnLst>
                                        <p:animEffect transition="out" filter="fade">
                                          <p:cBhvr>
                                            <p:cTn id="78" dur="500" tmFilter="0, 0; .2, .5; .8, .5; 1, 0"/>
                                            <p:tgtEl>
                                              <p:spTgt spid="12"/>
                                            </p:tgtEl>
                                          </p:cBhvr>
                                        </p:animEffect>
                                        <p:animScale>
                                          <p:cBhvr>
                                            <p:cTn id="79" dur="250" autoRev="1" fill="hold"/>
                                            <p:tgtEl>
                                              <p:spTgt spid="12"/>
                                            </p:tgtEl>
                                          </p:cBhvr>
                                          <p:by x="105000" y="105000"/>
                                        </p:animScale>
                                      </p:childTnLst>
                                    </p:cTn>
                                  </p:par>
                                </p:childTnLst>
                              </p:cTn>
                            </p:par>
                            <p:par>
                              <p:cTn id="80" fill="hold">
                                <p:stCondLst>
                                  <p:cond delay="500"/>
                                </p:stCondLst>
                                <p:childTnLst>
                                  <p:par>
                                    <p:cTn id="81" presetID="10" presetClass="exit" presetSubtype="0" fill="hold" grpId="3" nodeType="afterEffect">
                                      <p:stCondLst>
                                        <p:cond delay="0"/>
                                      </p:stCondLst>
                                      <p:childTnLst>
                                        <p:animEffect transition="out" filter="fade">
                                          <p:cBhvr>
                                            <p:cTn id="82" dur="500"/>
                                            <p:tgtEl>
                                              <p:spTgt spid="12"/>
                                            </p:tgtEl>
                                          </p:cBhvr>
                                        </p:animEffect>
                                        <p:set>
                                          <p:cBhvr>
                                            <p:cTn id="83" dur="1" fill="hold">
                                              <p:stCondLst>
                                                <p:cond delay="499"/>
                                              </p:stCondLst>
                                            </p:cTn>
                                            <p:tgtEl>
                                              <p:spTgt spid="12"/>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5120" fill="hold"/>
                                            <p:tgtEl>
                                              <p:spTgt spid="9"/>
                                            </p:tgtEl>
                                          </p:cBhvr>
                                        </p:cmd>
                                      </p:childTnLst>
                                    </p:cTn>
                                  </p:par>
                                </p:childTnLst>
                              </p:cTn>
                            </p:par>
                          </p:childTnLst>
                        </p:cTn>
                      </p:par>
                    </p:childTnLst>
                  </p:cTn>
                  <p:nextCondLst>
                    <p:cond evt="onClick" delay="0">
                      <p:tgtEl>
                        <p:spTgt spid="12"/>
                      </p:tgtEl>
                    </p:cond>
                  </p:nextCondLst>
                </p:seq>
                <p:audio>
                  <p:cMediaNode vol="80000">
                    <p:cTn id="86" fill="hold" display="0">
                      <p:stCondLst>
                        <p:cond delay="indefinite"/>
                      </p:stCondLst>
                      <p:endCondLst>
                        <p:cond evt="onStopAudio" delay="0">
                          <p:tgtEl>
                            <p:sldTgt/>
                          </p:tgtEl>
                        </p:cond>
                      </p:endCondLst>
                    </p:cTn>
                    <p:tgtEl>
                      <p:spTgt spid="7"/>
                    </p:tgtEl>
                  </p:cMediaNode>
                </p:audio>
                <p:audio>
                  <p:cMediaNode vol="80000">
                    <p:cTn id="87" fill="hold" display="0">
                      <p:stCondLst>
                        <p:cond delay="indefinite"/>
                      </p:stCondLst>
                      <p:endCondLst>
                        <p:cond evt="onStopAudio" delay="0">
                          <p:tgtEl>
                            <p:sldTgt/>
                          </p:tgtEl>
                        </p:cond>
                      </p:endCondLst>
                    </p:cTn>
                    <p:tgtEl>
                      <p:spTgt spid="8"/>
                    </p:tgtEl>
                  </p:cMediaNode>
                </p:audio>
                <p:audio>
                  <p:cMediaNode vol="80000">
                    <p:cTn id="88" fill="hold" display="0">
                      <p:stCondLst>
                        <p:cond delay="indefinite"/>
                      </p:stCondLst>
                      <p:endCondLst>
                        <p:cond evt="onStopAudio" delay="0">
                          <p:tgtEl>
                            <p:sldTgt/>
                          </p:tgtEl>
                        </p:cond>
                      </p:endCondLst>
                    </p:cTn>
                    <p:tgtEl>
                      <p:spTgt spid="9"/>
                    </p:tgtEl>
                  </p:cMediaNode>
                </p:audio>
                <p:audio>
                  <p:cMediaNode vol="80000">
                    <p:cTn id="89" fill="hold" display="0">
                      <p:stCondLst>
                        <p:cond delay="indefinite"/>
                      </p:stCondLst>
                      <p:endCondLst>
                        <p:cond evt="onStopAudio" delay="0">
                          <p:tgtEl>
                            <p:sldTgt/>
                          </p:tgtEl>
                        </p:cond>
                      </p:endCondLst>
                    </p:cTn>
                    <p:tgtEl>
                      <p:spTgt spid="10"/>
                    </p:tgtEl>
                  </p:cMediaNode>
                </p:audio>
              </p:childTnLst>
            </p:cTn>
          </p:par>
        </p:tnLst>
        <p:bldLst>
          <p:bldP spid="3" grpId="0" animBg="1"/>
          <p:bldP spid="3" grpId="1" animBg="1"/>
          <p:bldP spid="3" grpId="2" animBg="1"/>
          <p:bldP spid="3" grpId="3" animBg="1"/>
          <p:bldP spid="4" grpId="0" animBg="1"/>
          <p:bldP spid="4" grpId="1" animBg="1"/>
          <p:bldP spid="11" grpId="0" animBg="1"/>
          <p:bldP spid="11" grpId="1" animBg="1"/>
          <p:bldP spid="11" grpId="2" animBg="1"/>
          <p:bldP spid="11" grpId="3" animBg="1"/>
          <p:bldP spid="12" grpId="0" animBg="1"/>
          <p:bldP spid="12" grpId="1" animBg="1"/>
          <p:bldP spid="12" grpId="2" animBg="1"/>
          <p:bldP spid="12" grpId="3"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whoosh.wav"/>
                                            </p:tgtEl>
                                          </p:cMediaNode>
                                        </p:audio>
                                      </p:subTnLst>
                                    </p:cTn>
                                  </p:par>
                                  <p:par>
                                    <p:cTn id="9" presetID="2" presetClass="entr" presetSubtype="4" fill="hold" grpId="0"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2" name="whoosh.wav"/>
                                            </p:tgtEl>
                                          </p:cMediaNode>
                                        </p:audio>
                                      </p:subTnLst>
                                    </p:cTn>
                                  </p:par>
                                  <p:par>
                                    <p:cTn id="13" presetID="2" presetClass="entr" presetSubtype="4" fill="hold" grpId="0" nodeType="withEffect">
                                      <p:stCondLst>
                                        <p:cond delay="10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12" name="whoosh.wav"/>
                                            </p:tgtEl>
                                          </p:cMediaNode>
                                        </p:audio>
                                      </p:subTnLst>
                                    </p:cTn>
                                  </p:par>
                                  <p:par>
                                    <p:cTn id="17" presetID="2" presetClass="entr" presetSubtype="4" fill="hold" grpId="0" nodeType="withEffect">
                                      <p:stCondLst>
                                        <p:cond delay="15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ppt_x"/>
                                              </p:val>
                                            </p:tav>
                                            <p:tav tm="100000">
                                              <p:val>
                                                <p:strVal val="#ppt_x"/>
                                              </p:val>
                                            </p:tav>
                                          </p:tavLst>
                                        </p:anim>
                                        <p:anim calcmode="lin" valueType="num">
                                          <p:cBhvr additive="base">
                                            <p:cTn id="20" dur="10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1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grpId="2" nodeType="withEffect">
                                      <p:stCondLst>
                                        <p:cond delay="0"/>
                                      </p:stCondLst>
                                      <p:childTnLst>
                                        <p:animEffect transition="out" filter="fade">
                                          <p:cBhvr>
                                            <p:cTn id="25" dur="500" tmFilter="0, 0; .2, .5; .8, .5; 1, 0"/>
                                            <p:tgtEl>
                                              <p:spTgt spid="3"/>
                                            </p:tgtEl>
                                          </p:cBhvr>
                                        </p:animEffect>
                                        <p:animScale>
                                          <p:cBhvr>
                                            <p:cTn id="26" dur="250" autoRev="1" fill="hold"/>
                                            <p:tgtEl>
                                              <p:spTgt spid="3"/>
                                            </p:tgtEl>
                                          </p:cBhvr>
                                          <p:by x="105000" y="105000"/>
                                        </p:animScale>
                                      </p:childTnLst>
                                    </p:cTn>
                                  </p:par>
                                </p:childTnLst>
                              </p:cTn>
                            </p:par>
                            <p:par>
                              <p:cTn id="27" fill="hold">
                                <p:stCondLst>
                                  <p:cond delay="500"/>
                                </p:stCondLst>
                                <p:childTnLst>
                                  <p:par>
                                    <p:cTn id="28" presetID="10" presetClass="exit" presetSubtype="0" fill="hold" grpId="3" nodeType="after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par>
                                    <p:cTn id="31" presetID="1" presetClass="mediacall" presetSubtype="0" fill="hold" nodeType="withEffect">
                                      <p:stCondLst>
                                        <p:cond delay="0"/>
                                      </p:stCondLst>
                                      <p:childTnLst>
                                        <p:cmd type="call" cmd="playFrom(0.0)">
                                          <p:cBhvr>
                                            <p:cTn id="32" dur="5120" fill="hold"/>
                                            <p:tgtEl>
                                              <p:spTgt spid="7"/>
                                            </p:tgtEl>
                                          </p:cBhvr>
                                        </p:cmd>
                                      </p:childTnLst>
                                    </p:cTn>
                                  </p:par>
                                </p:childTnLst>
                              </p:cTn>
                            </p:par>
                          </p:childTnLst>
                        </p:cTn>
                      </p:par>
                    </p:childTnLst>
                  </p:cTn>
                  <p:nextCondLst>
                    <p:cond evt="onClick" delay="0">
                      <p:tgtEl>
                        <p:spTgt spid="3"/>
                      </p:tgtEl>
                    </p:cond>
                  </p:nextCondLst>
                </p:seq>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grpId="1" nodeType="withEffect">
                                      <p:stCondLst>
                                        <p:cond delay="0"/>
                                      </p:stCondLst>
                                      <p:childTnLst>
                                        <p:animEffect transition="out" filter="fade">
                                          <p:cBhvr>
                                            <p:cTn id="37" dur="500" tmFilter="0, 0; .2, .5; .8, .5; 1, 0"/>
                                            <p:tgtEl>
                                              <p:spTgt spid="4"/>
                                            </p:tgtEl>
                                          </p:cBhvr>
                                        </p:animEffect>
                                        <p:animScale>
                                          <p:cBhvr>
                                            <p:cTn id="38" dur="250" autoRev="1" fill="hold"/>
                                            <p:tgtEl>
                                              <p:spTgt spid="4"/>
                                            </p:tgtEl>
                                          </p:cBhvr>
                                          <p:by x="105000" y="105000"/>
                                        </p:animScale>
                                      </p:childTnLst>
                                    </p:cTn>
                                  </p:par>
                                  <p:par>
                                    <p:cTn id="39" presetID="49" presetClass="entr" presetSubtype="0" decel="10000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 calcmode="lin" valueType="num">
                                          <p:cBhvr>
                                            <p:cTn id="43" dur="500" fill="hold"/>
                                            <p:tgtEl>
                                              <p:spTgt spid="6"/>
                                            </p:tgtEl>
                                            <p:attrNameLst>
                                              <p:attrName>style.rotation</p:attrName>
                                            </p:attrNameLst>
                                          </p:cBhvr>
                                          <p:tavLst>
                                            <p:tav tm="0">
                                              <p:val>
                                                <p:fltVal val="360"/>
                                              </p:val>
                                            </p:tav>
                                            <p:tav tm="100000">
                                              <p:val>
                                                <p:fltVal val="0"/>
                                              </p:val>
                                            </p:tav>
                                          </p:tavLst>
                                        </p:anim>
                                        <p:animEffect transition="in" filter="fade">
                                          <p:cBhvr>
                                            <p:cTn id="44" dur="500"/>
                                            <p:tgtEl>
                                              <p:spTgt spid="6"/>
                                            </p:tgtEl>
                                          </p:cBhvr>
                                        </p:animEffect>
                                      </p:childTnLst>
                                    </p:cTn>
                                  </p:par>
                                  <p:par>
                                    <p:cTn id="45" presetID="1" presetClass="mediacall" presetSubtype="0" fill="hold" nodeType="withEffect">
                                      <p:stCondLst>
                                        <p:cond delay="0"/>
                                      </p:stCondLst>
                                      <p:childTnLst>
                                        <p:cmd type="call" cmd="playFrom(0.0)">
                                          <p:cBhvr>
                                            <p:cTn id="46" dur="3448" fill="hold"/>
                                            <p:tgtEl>
                                              <p:spTgt spid="8"/>
                                            </p:tgtEl>
                                          </p:cBhvr>
                                        </p:cmd>
                                      </p:childTnLst>
                                    </p:cTn>
                                  </p:par>
                                  <p:par>
                                    <p:cTn id="47" presetID="32" presetClass="emph" presetSubtype="0" fill="hold" nodeType="withEffect">
                                      <p:stCondLst>
                                        <p:cond delay="200"/>
                                      </p:stCondLst>
                                      <p:childTnLst>
                                        <p:animRot by="120000">
                                          <p:cBhvr>
                                            <p:cTn id="48" dur="100" fill="hold">
                                              <p:stCondLst>
                                                <p:cond delay="0"/>
                                              </p:stCondLst>
                                            </p:cTn>
                                            <p:tgtEl>
                                              <p:spTgt spid="6"/>
                                            </p:tgtEl>
                                            <p:attrNameLst>
                                              <p:attrName>r</p:attrName>
                                            </p:attrNameLst>
                                          </p:cBhvr>
                                        </p:animRot>
                                        <p:animRot by="-240000">
                                          <p:cBhvr>
                                            <p:cTn id="49" dur="200" fill="hold">
                                              <p:stCondLst>
                                                <p:cond delay="200"/>
                                              </p:stCondLst>
                                            </p:cTn>
                                            <p:tgtEl>
                                              <p:spTgt spid="6"/>
                                            </p:tgtEl>
                                            <p:attrNameLst>
                                              <p:attrName>r</p:attrName>
                                            </p:attrNameLst>
                                          </p:cBhvr>
                                        </p:animRot>
                                        <p:animRot by="240000">
                                          <p:cBhvr>
                                            <p:cTn id="50" dur="200" fill="hold">
                                              <p:stCondLst>
                                                <p:cond delay="400"/>
                                              </p:stCondLst>
                                            </p:cTn>
                                            <p:tgtEl>
                                              <p:spTgt spid="6"/>
                                            </p:tgtEl>
                                            <p:attrNameLst>
                                              <p:attrName>r</p:attrName>
                                            </p:attrNameLst>
                                          </p:cBhvr>
                                        </p:animRot>
                                        <p:animRot by="-240000">
                                          <p:cBhvr>
                                            <p:cTn id="51" dur="200" fill="hold">
                                              <p:stCondLst>
                                                <p:cond delay="600"/>
                                              </p:stCondLst>
                                            </p:cTn>
                                            <p:tgtEl>
                                              <p:spTgt spid="6"/>
                                            </p:tgtEl>
                                            <p:attrNameLst>
                                              <p:attrName>r</p:attrName>
                                            </p:attrNameLst>
                                          </p:cBhvr>
                                        </p:animRot>
                                        <p:animRot by="120000">
                                          <p:cBhvr>
                                            <p:cTn id="52" dur="200" fill="hold">
                                              <p:stCondLst>
                                                <p:cond delay="800"/>
                                              </p:stCondLst>
                                            </p:cTn>
                                            <p:tgtEl>
                                              <p:spTgt spid="6"/>
                                            </p:tgtEl>
                                            <p:attrNameLst>
                                              <p:attrName>r</p:attrName>
                                            </p:attrNameLst>
                                          </p:cBhvr>
                                        </p:animRot>
                                      </p:childTnLst>
                                    </p:cTn>
                                  </p:par>
                                  <p:par>
                                    <p:cTn id="53" presetID="10" presetClass="exit" presetSubtype="0" fill="hold" grpId="1" nodeType="withEffect">
                                      <p:stCondLst>
                                        <p:cond delay="200"/>
                                      </p:stCondLst>
                                      <p:childTnLst>
                                        <p:animEffect transition="out" filter="fade">
                                          <p:cBhvr>
                                            <p:cTn id="54" dur="500"/>
                                            <p:tgtEl>
                                              <p:spTgt spid="3"/>
                                            </p:tgtEl>
                                          </p:cBhvr>
                                        </p:animEffect>
                                        <p:set>
                                          <p:cBhvr>
                                            <p:cTn id="55" dur="1" fill="hold">
                                              <p:stCondLst>
                                                <p:cond delay="499"/>
                                              </p:stCondLst>
                                            </p:cTn>
                                            <p:tgtEl>
                                              <p:spTgt spid="3"/>
                                            </p:tgtEl>
                                            <p:attrNameLst>
                                              <p:attrName>style.visibility</p:attrName>
                                            </p:attrNameLst>
                                          </p:cBhvr>
                                          <p:to>
                                            <p:strVal val="hidden"/>
                                          </p:to>
                                        </p:set>
                                      </p:childTnLst>
                                    </p:cTn>
                                  </p:par>
                                  <p:par>
                                    <p:cTn id="56" presetID="10" presetClass="exit" presetSubtype="0" fill="hold" grpId="1" nodeType="withEffect">
                                      <p:stCondLst>
                                        <p:cond delay="200"/>
                                      </p:stCondLst>
                                      <p:childTnLst>
                                        <p:animEffect transition="out" filter="fade">
                                          <p:cBhvr>
                                            <p:cTn id="57" dur="500"/>
                                            <p:tgtEl>
                                              <p:spTgt spid="11"/>
                                            </p:tgtEl>
                                          </p:cBhvr>
                                        </p:animEffect>
                                        <p:set>
                                          <p:cBhvr>
                                            <p:cTn id="58" dur="1" fill="hold">
                                              <p:stCondLst>
                                                <p:cond delay="499"/>
                                              </p:stCondLst>
                                            </p:cTn>
                                            <p:tgtEl>
                                              <p:spTgt spid="11"/>
                                            </p:tgtEl>
                                            <p:attrNameLst>
                                              <p:attrName>style.visibility</p:attrName>
                                            </p:attrNameLst>
                                          </p:cBhvr>
                                          <p:to>
                                            <p:strVal val="hidden"/>
                                          </p:to>
                                        </p:set>
                                      </p:childTnLst>
                                    </p:cTn>
                                  </p:par>
                                  <p:par>
                                    <p:cTn id="59" presetID="10" presetClass="exit" presetSubtype="0" fill="hold" grpId="1" nodeType="withEffect">
                                      <p:stCondLst>
                                        <p:cond delay="200"/>
                                      </p:stCondLst>
                                      <p:childTnLst>
                                        <p:animEffect transition="out" filter="fade">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2" restart="whenNotActive" fill="hold" evtFilter="cancelBubble" nodeType="interactiveSeq">
                    <p:stCondLst>
                      <p:cond evt="onClick" delay="0">
                        <p:tgtEl>
                          <p:spTgt spid="11"/>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grpId="2" nodeType="withEffect">
                                      <p:stCondLst>
                                        <p:cond delay="0"/>
                                      </p:stCondLst>
                                      <p:childTnLst>
                                        <p:animEffect transition="out" filter="fade">
                                          <p:cBhvr>
                                            <p:cTn id="66" dur="500" tmFilter="0, 0; .2, .5; .8, .5; 1, 0"/>
                                            <p:tgtEl>
                                              <p:spTgt spid="11"/>
                                            </p:tgtEl>
                                          </p:cBhvr>
                                        </p:animEffect>
                                        <p:animScale>
                                          <p:cBhvr>
                                            <p:cTn id="67" dur="250" autoRev="1" fill="hold"/>
                                            <p:tgtEl>
                                              <p:spTgt spid="11"/>
                                            </p:tgtEl>
                                          </p:cBhvr>
                                          <p:by x="105000" y="105000"/>
                                        </p:animScale>
                                      </p:childTnLst>
                                    </p:cTn>
                                  </p:par>
                                </p:childTnLst>
                              </p:cTn>
                            </p:par>
                            <p:par>
                              <p:cTn id="68" fill="hold">
                                <p:stCondLst>
                                  <p:cond delay="500"/>
                                </p:stCondLst>
                                <p:childTnLst>
                                  <p:par>
                                    <p:cTn id="69" presetID="10" presetClass="exit" presetSubtype="0" fill="hold" grpId="3" nodeType="afterEffect">
                                      <p:stCondLst>
                                        <p:cond delay="0"/>
                                      </p:stCondLst>
                                      <p:childTnLst>
                                        <p:animEffect transition="out" filter="fade">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5120" fill="hold"/>
                                            <p:tgtEl>
                                              <p:spTgt spid="10"/>
                                            </p:tgtEl>
                                          </p:cBhvr>
                                        </p:cmd>
                                      </p:childTnLst>
                                    </p:cTn>
                                  </p:par>
                                </p:childTnLst>
                              </p:cTn>
                            </p:par>
                          </p:childTnLst>
                        </p:cTn>
                      </p:par>
                    </p:childTnLst>
                  </p:cTn>
                  <p:nextCondLst>
                    <p:cond evt="onClick" delay="0">
                      <p:tgtEl>
                        <p:spTgt spid="11"/>
                      </p:tgtEl>
                    </p:cond>
                  </p:nextCondLst>
                </p:seq>
                <p:seq concurrent="1" nextAc="seek">
                  <p:cTn id="74" restart="whenNotActive" fill="hold" evtFilter="cancelBubble" nodeType="interactiveSeq">
                    <p:stCondLst>
                      <p:cond evt="onClick" delay="0">
                        <p:tgtEl>
                          <p:spTgt spid="12"/>
                        </p:tgtEl>
                      </p:cond>
                    </p:stCondLst>
                    <p:endSync evt="end" delay="0">
                      <p:rtn val="all"/>
                    </p:endSync>
                    <p:childTnLst>
                      <p:par>
                        <p:cTn id="75" fill="hold">
                          <p:stCondLst>
                            <p:cond delay="0"/>
                          </p:stCondLst>
                          <p:childTnLst>
                            <p:par>
                              <p:cTn id="76" fill="hold">
                                <p:stCondLst>
                                  <p:cond delay="0"/>
                                </p:stCondLst>
                                <p:childTnLst>
                                  <p:par>
                                    <p:cTn id="77" presetID="26" presetClass="emph" presetSubtype="0" fill="hold" grpId="2" nodeType="withEffect">
                                      <p:stCondLst>
                                        <p:cond delay="0"/>
                                      </p:stCondLst>
                                      <p:childTnLst>
                                        <p:animEffect transition="out" filter="fade">
                                          <p:cBhvr>
                                            <p:cTn id="78" dur="500" tmFilter="0, 0; .2, .5; .8, .5; 1, 0"/>
                                            <p:tgtEl>
                                              <p:spTgt spid="12"/>
                                            </p:tgtEl>
                                          </p:cBhvr>
                                        </p:animEffect>
                                        <p:animScale>
                                          <p:cBhvr>
                                            <p:cTn id="79" dur="250" autoRev="1" fill="hold"/>
                                            <p:tgtEl>
                                              <p:spTgt spid="12"/>
                                            </p:tgtEl>
                                          </p:cBhvr>
                                          <p:by x="105000" y="105000"/>
                                        </p:animScale>
                                      </p:childTnLst>
                                    </p:cTn>
                                  </p:par>
                                </p:childTnLst>
                              </p:cTn>
                            </p:par>
                            <p:par>
                              <p:cTn id="80" fill="hold">
                                <p:stCondLst>
                                  <p:cond delay="500"/>
                                </p:stCondLst>
                                <p:childTnLst>
                                  <p:par>
                                    <p:cTn id="81" presetID="10" presetClass="exit" presetSubtype="0" fill="hold" grpId="3" nodeType="afterEffect">
                                      <p:stCondLst>
                                        <p:cond delay="0"/>
                                      </p:stCondLst>
                                      <p:childTnLst>
                                        <p:animEffect transition="out" filter="fade">
                                          <p:cBhvr>
                                            <p:cTn id="82" dur="500"/>
                                            <p:tgtEl>
                                              <p:spTgt spid="12"/>
                                            </p:tgtEl>
                                          </p:cBhvr>
                                        </p:animEffect>
                                        <p:set>
                                          <p:cBhvr>
                                            <p:cTn id="83" dur="1" fill="hold">
                                              <p:stCondLst>
                                                <p:cond delay="499"/>
                                              </p:stCondLst>
                                            </p:cTn>
                                            <p:tgtEl>
                                              <p:spTgt spid="12"/>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5120" fill="hold"/>
                                            <p:tgtEl>
                                              <p:spTgt spid="9"/>
                                            </p:tgtEl>
                                          </p:cBhvr>
                                        </p:cmd>
                                      </p:childTnLst>
                                    </p:cTn>
                                  </p:par>
                                </p:childTnLst>
                              </p:cTn>
                            </p:par>
                          </p:childTnLst>
                        </p:cTn>
                      </p:par>
                    </p:childTnLst>
                  </p:cTn>
                  <p:nextCondLst>
                    <p:cond evt="onClick" delay="0">
                      <p:tgtEl>
                        <p:spTgt spid="12"/>
                      </p:tgtEl>
                    </p:cond>
                  </p:nextCondLst>
                </p:seq>
                <p:audio>
                  <p:cMediaNode vol="80000">
                    <p:cTn id="86" fill="hold" display="0">
                      <p:stCondLst>
                        <p:cond delay="indefinite"/>
                      </p:stCondLst>
                      <p:endCondLst>
                        <p:cond evt="onStopAudio" delay="0">
                          <p:tgtEl>
                            <p:sldTgt/>
                          </p:tgtEl>
                        </p:cond>
                      </p:endCondLst>
                    </p:cTn>
                    <p:tgtEl>
                      <p:spTgt spid="7"/>
                    </p:tgtEl>
                  </p:cMediaNode>
                </p:audio>
                <p:audio>
                  <p:cMediaNode vol="80000">
                    <p:cTn id="87" fill="hold" display="0">
                      <p:stCondLst>
                        <p:cond delay="indefinite"/>
                      </p:stCondLst>
                      <p:endCondLst>
                        <p:cond evt="onStopAudio" delay="0">
                          <p:tgtEl>
                            <p:sldTgt/>
                          </p:tgtEl>
                        </p:cond>
                      </p:endCondLst>
                    </p:cTn>
                    <p:tgtEl>
                      <p:spTgt spid="8"/>
                    </p:tgtEl>
                  </p:cMediaNode>
                </p:audio>
                <p:audio>
                  <p:cMediaNode vol="80000">
                    <p:cTn id="88" fill="hold" display="0">
                      <p:stCondLst>
                        <p:cond delay="indefinite"/>
                      </p:stCondLst>
                      <p:endCondLst>
                        <p:cond evt="onStopAudio" delay="0">
                          <p:tgtEl>
                            <p:sldTgt/>
                          </p:tgtEl>
                        </p:cond>
                      </p:endCondLst>
                    </p:cTn>
                    <p:tgtEl>
                      <p:spTgt spid="9"/>
                    </p:tgtEl>
                  </p:cMediaNode>
                </p:audio>
                <p:audio>
                  <p:cMediaNode vol="80000">
                    <p:cTn id="89" fill="hold" display="0">
                      <p:stCondLst>
                        <p:cond delay="indefinite"/>
                      </p:stCondLst>
                      <p:endCondLst>
                        <p:cond evt="onStopAudio" delay="0">
                          <p:tgtEl>
                            <p:sldTgt/>
                          </p:tgtEl>
                        </p:cond>
                      </p:endCondLst>
                    </p:cTn>
                    <p:tgtEl>
                      <p:spTgt spid="10"/>
                    </p:tgtEl>
                  </p:cMediaNode>
                </p:audio>
              </p:childTnLst>
            </p:cTn>
          </p:par>
        </p:tnLst>
        <p:bldLst>
          <p:bldP spid="3" grpId="0" animBg="1"/>
          <p:bldP spid="3" grpId="1" animBg="1"/>
          <p:bldP spid="3" grpId="2" animBg="1"/>
          <p:bldP spid="3" grpId="3" animBg="1"/>
          <p:bldP spid="4" grpId="0" animBg="1"/>
          <p:bldP spid="4" grpId="1" animBg="1"/>
          <p:bldP spid="11" grpId="0" animBg="1"/>
          <p:bldP spid="11" grpId="1" animBg="1"/>
          <p:bldP spid="11" grpId="2" animBg="1"/>
          <p:bldP spid="11" grpId="3" animBg="1"/>
          <p:bldP spid="12" grpId="0" animBg="1"/>
          <p:bldP spid="12" grpId="1" animBg="1"/>
          <p:bldP spid="12" grpId="2" animBg="1"/>
          <p:bldP spid="12" grpId="3" animBg="1"/>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4CD6CADC-464D-D586-A187-E86A86E33D3B}"/>
              </a:ext>
            </a:extLst>
          </p:cNvPr>
          <p:cNvSpPr/>
          <p:nvPr/>
        </p:nvSpPr>
        <p:spPr>
          <a:xfrm>
            <a:off x="597408" y="117566"/>
            <a:ext cx="11082528" cy="2076994"/>
          </a:xfrm>
          <a:custGeom>
            <a:avLst/>
            <a:gdLst>
              <a:gd name="connsiteX0" fmla="*/ 0 w 11082528"/>
              <a:gd name="connsiteY0" fmla="*/ 346173 h 2076994"/>
              <a:gd name="connsiteX1" fmla="*/ 346173 w 11082528"/>
              <a:gd name="connsiteY1" fmla="*/ 0 h 2076994"/>
              <a:gd name="connsiteX2" fmla="*/ 10736355 w 11082528"/>
              <a:gd name="connsiteY2" fmla="*/ 0 h 2076994"/>
              <a:gd name="connsiteX3" fmla="*/ 11082528 w 11082528"/>
              <a:gd name="connsiteY3" fmla="*/ 346173 h 2076994"/>
              <a:gd name="connsiteX4" fmla="*/ 11082528 w 11082528"/>
              <a:gd name="connsiteY4" fmla="*/ 1730821 h 2076994"/>
              <a:gd name="connsiteX5" fmla="*/ 10736355 w 11082528"/>
              <a:gd name="connsiteY5" fmla="*/ 2076994 h 2076994"/>
              <a:gd name="connsiteX6" fmla="*/ 346173 w 11082528"/>
              <a:gd name="connsiteY6" fmla="*/ 2076994 h 2076994"/>
              <a:gd name="connsiteX7" fmla="*/ 0 w 11082528"/>
              <a:gd name="connsiteY7" fmla="*/ 1730821 h 2076994"/>
              <a:gd name="connsiteX8" fmla="*/ 0 w 11082528"/>
              <a:gd name="connsiteY8" fmla="*/ 346173 h 207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2076994" fill="none" extrusionOk="0">
                <a:moveTo>
                  <a:pt x="0" y="346173"/>
                </a:moveTo>
                <a:cubicBezTo>
                  <a:pt x="-20737" y="155386"/>
                  <a:pt x="168475" y="-15743"/>
                  <a:pt x="346173" y="0"/>
                </a:cubicBezTo>
                <a:cubicBezTo>
                  <a:pt x="3459574" y="111930"/>
                  <a:pt x="9085426" y="-66876"/>
                  <a:pt x="10736355" y="0"/>
                </a:cubicBezTo>
                <a:cubicBezTo>
                  <a:pt x="10919139" y="8279"/>
                  <a:pt x="11068277" y="133832"/>
                  <a:pt x="11082528" y="346173"/>
                </a:cubicBezTo>
                <a:cubicBezTo>
                  <a:pt x="11119323" y="682405"/>
                  <a:pt x="10958790" y="1443198"/>
                  <a:pt x="11082528" y="1730821"/>
                </a:cubicBezTo>
                <a:cubicBezTo>
                  <a:pt x="11095035" y="1895026"/>
                  <a:pt x="10944444" y="2106986"/>
                  <a:pt x="10736355" y="2076994"/>
                </a:cubicBezTo>
                <a:cubicBezTo>
                  <a:pt x="6531760" y="1942802"/>
                  <a:pt x="4872021" y="1921650"/>
                  <a:pt x="346173" y="2076994"/>
                </a:cubicBezTo>
                <a:cubicBezTo>
                  <a:pt x="153744" y="2071821"/>
                  <a:pt x="9232" y="1928267"/>
                  <a:pt x="0" y="1730821"/>
                </a:cubicBezTo>
                <a:cubicBezTo>
                  <a:pt x="50724" y="1494799"/>
                  <a:pt x="111532" y="595164"/>
                  <a:pt x="0" y="346173"/>
                </a:cubicBezTo>
                <a:close/>
              </a:path>
              <a:path w="11082528" h="2076994" stroke="0" extrusionOk="0">
                <a:moveTo>
                  <a:pt x="0" y="346173"/>
                </a:moveTo>
                <a:cubicBezTo>
                  <a:pt x="-27272" y="179767"/>
                  <a:pt x="156900" y="-5786"/>
                  <a:pt x="346173" y="0"/>
                </a:cubicBezTo>
                <a:cubicBezTo>
                  <a:pt x="5530727" y="-31899"/>
                  <a:pt x="7535298" y="-75219"/>
                  <a:pt x="10736355" y="0"/>
                </a:cubicBezTo>
                <a:cubicBezTo>
                  <a:pt x="10911812" y="-1004"/>
                  <a:pt x="11078401" y="153136"/>
                  <a:pt x="11082528" y="346173"/>
                </a:cubicBezTo>
                <a:cubicBezTo>
                  <a:pt x="11134551" y="680593"/>
                  <a:pt x="11198717" y="1129592"/>
                  <a:pt x="11082528" y="1730821"/>
                </a:cubicBezTo>
                <a:cubicBezTo>
                  <a:pt x="11079701" y="1910958"/>
                  <a:pt x="10929241" y="2081449"/>
                  <a:pt x="10736355" y="2076994"/>
                </a:cubicBezTo>
                <a:cubicBezTo>
                  <a:pt x="7225070" y="2049297"/>
                  <a:pt x="3576782" y="2109452"/>
                  <a:pt x="346173" y="2076994"/>
                </a:cubicBezTo>
                <a:cubicBezTo>
                  <a:pt x="127703" y="2061765"/>
                  <a:pt x="19264" y="1942669"/>
                  <a:pt x="0" y="1730821"/>
                </a:cubicBezTo>
                <a:cubicBezTo>
                  <a:pt x="3587" y="1269264"/>
                  <a:pt x="56745" y="557022"/>
                  <a:pt x="0" y="346173"/>
                </a:cubicBezTo>
                <a:close/>
              </a:path>
            </a:pathLst>
          </a:custGeom>
          <a:solidFill>
            <a:schemeClr val="bg1"/>
          </a:solidFill>
          <a:ln w="57150">
            <a:solidFill>
              <a:srgbClr val="002060"/>
            </a:solidFill>
            <a:prstDash val="dash"/>
            <a:extLst>
              <a:ext uri="{C807C97D-BFC1-408E-A445-0C87EB9F89A2}">
                <ask:lineSketchStyleProps xmlns:ask="http://schemas.microsoft.com/office/drawing/2018/sketchyshapes" sd="330396460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i="0" dirty="0">
                <a:solidFill>
                  <a:srgbClr val="333333"/>
                </a:solidFill>
                <a:effectLst/>
                <a:latin typeface="Calibri" panose="020F0502020204030204" pitchFamily="34" charset="0"/>
                <a:cs typeface="Calibri" panose="020F0502020204030204" pitchFamily="34" charset="0"/>
              </a:rPr>
              <a:t>Ngày </a:t>
            </a:r>
            <a:r>
              <a:rPr lang="en-US" sz="6600" b="1" i="0" dirty="0" err="1">
                <a:solidFill>
                  <a:srgbClr val="333333"/>
                </a:solidFill>
                <a:effectLst/>
                <a:latin typeface="Calibri" panose="020F0502020204030204" pitchFamily="34" charset="0"/>
                <a:cs typeface="Calibri" panose="020F0502020204030204" pitchFamily="34" charset="0"/>
              </a:rPr>
              <a:t>Quốc</a:t>
            </a:r>
            <a:r>
              <a:rPr lang="en-US" sz="6600" b="1" i="0" dirty="0">
                <a:solidFill>
                  <a:srgbClr val="333333"/>
                </a:solidFill>
                <a:effectLst/>
                <a:latin typeface="Calibri" panose="020F0502020204030204" pitchFamily="34" charset="0"/>
                <a:cs typeface="Calibri" panose="020F0502020204030204" pitchFamily="34" charset="0"/>
              </a:rPr>
              <a:t> </a:t>
            </a:r>
            <a:r>
              <a:rPr lang="en-US" sz="6600" b="1" i="0" dirty="0" err="1">
                <a:solidFill>
                  <a:srgbClr val="333333"/>
                </a:solidFill>
                <a:effectLst/>
                <a:latin typeface="Calibri" panose="020F0502020204030204" pitchFamily="34" charset="0"/>
                <a:cs typeface="Calibri" panose="020F0502020204030204" pitchFamily="34" charset="0"/>
              </a:rPr>
              <a:t>tế</a:t>
            </a:r>
            <a:r>
              <a:rPr lang="en-US" sz="6600" b="1" i="0" dirty="0">
                <a:solidFill>
                  <a:srgbClr val="333333"/>
                </a:solidFill>
                <a:effectLst/>
                <a:latin typeface="Calibri" panose="020F0502020204030204" pitchFamily="34" charset="0"/>
                <a:cs typeface="Calibri" panose="020F0502020204030204" pitchFamily="34" charset="0"/>
              </a:rPr>
              <a:t> Lao </a:t>
            </a:r>
            <a:r>
              <a:rPr lang="en-US" sz="6600" b="1" i="0" dirty="0" err="1">
                <a:solidFill>
                  <a:srgbClr val="333333"/>
                </a:solidFill>
                <a:effectLst/>
                <a:latin typeface="Calibri" panose="020F0502020204030204" pitchFamily="34" charset="0"/>
                <a:cs typeface="Calibri" panose="020F0502020204030204" pitchFamily="34" charset="0"/>
              </a:rPr>
              <a:t>động</a:t>
            </a:r>
            <a:r>
              <a:rPr lang="en-US" sz="6600" b="1" i="0" dirty="0">
                <a:solidFill>
                  <a:srgbClr val="333333"/>
                </a:solidFill>
                <a:effectLst/>
                <a:latin typeface="Calibri" panose="020F0502020204030204" pitchFamily="34" charset="0"/>
                <a:cs typeface="Calibri" panose="020F0502020204030204" pitchFamily="34" charset="0"/>
              </a:rPr>
              <a:t> </a:t>
            </a:r>
            <a:r>
              <a:rPr lang="en-US" sz="6600" b="1" i="0" dirty="0" err="1">
                <a:solidFill>
                  <a:srgbClr val="333333"/>
                </a:solidFill>
                <a:effectLst/>
                <a:latin typeface="Calibri" panose="020F0502020204030204" pitchFamily="34" charset="0"/>
                <a:cs typeface="Calibri" panose="020F0502020204030204" pitchFamily="34" charset="0"/>
              </a:rPr>
              <a:t>đầu</a:t>
            </a:r>
            <a:r>
              <a:rPr lang="en-US" sz="6600" b="1" i="0" dirty="0">
                <a:solidFill>
                  <a:srgbClr val="333333"/>
                </a:solidFill>
                <a:effectLst/>
                <a:latin typeface="Calibri" panose="020F0502020204030204" pitchFamily="34" charset="0"/>
                <a:cs typeface="Calibri" panose="020F0502020204030204" pitchFamily="34" charset="0"/>
              </a:rPr>
              <a:t> </a:t>
            </a:r>
            <a:r>
              <a:rPr lang="en-US" sz="6600" b="1" i="0" dirty="0" err="1">
                <a:solidFill>
                  <a:srgbClr val="333333"/>
                </a:solidFill>
                <a:effectLst/>
                <a:latin typeface="Calibri" panose="020F0502020204030204" pitchFamily="34" charset="0"/>
                <a:cs typeface="Calibri" panose="020F0502020204030204" pitchFamily="34" charset="0"/>
              </a:rPr>
              <a:t>tiên</a:t>
            </a:r>
            <a:r>
              <a:rPr lang="en-US" sz="6600" b="1" i="0" dirty="0">
                <a:solidFill>
                  <a:srgbClr val="333333"/>
                </a:solidFill>
                <a:effectLst/>
                <a:latin typeface="Calibri" panose="020F0502020204030204" pitchFamily="34" charset="0"/>
                <a:cs typeface="Calibri" panose="020F0502020204030204" pitchFamily="34" charset="0"/>
              </a:rPr>
              <a:t> ở </a:t>
            </a:r>
            <a:r>
              <a:rPr lang="en-US" sz="6600" b="1" i="0" dirty="0" err="1">
                <a:solidFill>
                  <a:srgbClr val="333333"/>
                </a:solidFill>
                <a:effectLst/>
                <a:latin typeface="Calibri" panose="020F0502020204030204" pitchFamily="34" charset="0"/>
                <a:cs typeface="Calibri" panose="020F0502020204030204" pitchFamily="34" charset="0"/>
              </a:rPr>
              <a:t>Việt</a:t>
            </a:r>
            <a:r>
              <a:rPr lang="en-US" sz="6600" b="1" i="0" dirty="0">
                <a:solidFill>
                  <a:srgbClr val="333333"/>
                </a:solidFill>
                <a:effectLst/>
                <a:latin typeface="Calibri" panose="020F0502020204030204" pitchFamily="34" charset="0"/>
                <a:cs typeface="Calibri" panose="020F0502020204030204" pitchFamily="34" charset="0"/>
              </a:rPr>
              <a:t> Nam </a:t>
            </a:r>
            <a:r>
              <a:rPr lang="en-US" sz="6600" b="1" i="0" dirty="0" err="1">
                <a:solidFill>
                  <a:srgbClr val="333333"/>
                </a:solidFill>
                <a:effectLst/>
                <a:latin typeface="Calibri" panose="020F0502020204030204" pitchFamily="34" charset="0"/>
                <a:cs typeface="Calibri" panose="020F0502020204030204" pitchFamily="34" charset="0"/>
              </a:rPr>
              <a:t>là</a:t>
            </a:r>
            <a:r>
              <a:rPr lang="en-US" sz="6600" b="1" i="0" dirty="0">
                <a:solidFill>
                  <a:srgbClr val="333333"/>
                </a:solidFill>
                <a:effectLst/>
                <a:latin typeface="Calibri" panose="020F0502020204030204" pitchFamily="34" charset="0"/>
                <a:cs typeface="Calibri" panose="020F0502020204030204" pitchFamily="34" charset="0"/>
              </a:rPr>
              <a:t> </a:t>
            </a:r>
            <a:r>
              <a:rPr lang="en-US" sz="6600" b="1" i="0" dirty="0" err="1">
                <a:solidFill>
                  <a:srgbClr val="333333"/>
                </a:solidFill>
                <a:effectLst/>
                <a:latin typeface="Calibri" panose="020F0502020204030204" pitchFamily="34" charset="0"/>
                <a:cs typeface="Calibri" panose="020F0502020204030204" pitchFamily="34" charset="0"/>
              </a:rPr>
              <a:t>ngày</a:t>
            </a:r>
            <a:r>
              <a:rPr lang="en-US" sz="6600" b="1" i="0" dirty="0">
                <a:solidFill>
                  <a:srgbClr val="333333"/>
                </a:solidFill>
                <a:effectLst/>
                <a:latin typeface="Calibri" panose="020F0502020204030204" pitchFamily="34" charset="0"/>
                <a:cs typeface="Calibri" panose="020F0502020204030204" pitchFamily="34" charset="0"/>
              </a:rPr>
              <a:t>?</a:t>
            </a:r>
            <a:endParaRPr lang="en-US" sz="4000" dirty="0">
              <a:solidFill>
                <a:schemeClr val="tx1"/>
              </a:solidFill>
              <a:latin typeface="Calibri" panose="020F0502020204030204" pitchFamily="34" charset="0"/>
              <a:cs typeface="Calibri" panose="020F0502020204030204" pitchFamily="34" charset="0"/>
            </a:endParaRPr>
          </a:p>
        </p:txBody>
      </p:sp>
      <p:sp>
        <p:nvSpPr>
          <p:cNvPr id="14" name="a">
            <a:extLst>
              <a:ext uri="{FF2B5EF4-FFF2-40B4-BE49-F238E27FC236}">
                <a16:creationId xmlns:a16="http://schemas.microsoft.com/office/drawing/2014/main" id="{B465F9B6-39E3-4565-5A67-2FD8B91488DF}"/>
              </a:ext>
            </a:extLst>
          </p:cNvPr>
          <p:cNvSpPr/>
          <p:nvPr/>
        </p:nvSpPr>
        <p:spPr>
          <a:xfrm>
            <a:off x="6669025" y="2556776"/>
            <a:ext cx="4956980" cy="1380931"/>
          </a:xfrm>
          <a:prstGeom prst="roundRect">
            <a:avLst/>
          </a:prstGeom>
          <a:solidFill>
            <a:srgbClr val="CCFFFF"/>
          </a:solidFill>
          <a:ln w="76200">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rPr>
              <a:t>B. </a:t>
            </a:r>
            <a:r>
              <a:rPr lang="en-US" sz="5400" b="1" dirty="0">
                <a:solidFill>
                  <a:srgbClr val="002060"/>
                </a:solidFill>
                <a:latin typeface="Calibri" panose="020F0502020204030204"/>
              </a:rPr>
              <a:t>1/5/1931</a:t>
            </a:r>
            <a:endParaRPr kumimoji="0" lang="en-US" sz="5400" b="1" i="0" u="none" strike="noStrike" kern="1200" cap="none" spc="0" normalizeH="0" baseline="0" noProof="0" dirty="0">
              <a:ln>
                <a:noFill/>
              </a:ln>
              <a:solidFill>
                <a:srgbClr val="002060"/>
              </a:solidFill>
              <a:effectLst/>
              <a:uLnTx/>
              <a:uFillTx/>
              <a:latin typeface="Calibri" panose="020F0502020204030204"/>
            </a:endParaRPr>
          </a:p>
        </p:txBody>
      </p:sp>
      <p:sp>
        <p:nvSpPr>
          <p:cNvPr id="15" name="b">
            <a:extLst>
              <a:ext uri="{FF2B5EF4-FFF2-40B4-BE49-F238E27FC236}">
                <a16:creationId xmlns:a16="http://schemas.microsoft.com/office/drawing/2014/main" id="{88F905DE-31AE-FAFF-6476-E389AAB774C0}"/>
              </a:ext>
            </a:extLst>
          </p:cNvPr>
          <p:cNvSpPr/>
          <p:nvPr/>
        </p:nvSpPr>
        <p:spPr>
          <a:xfrm>
            <a:off x="565995" y="2556777"/>
            <a:ext cx="4956981" cy="1380931"/>
          </a:xfrm>
          <a:prstGeom prst="roundRect">
            <a:avLst/>
          </a:prstGeom>
          <a:solidFill>
            <a:srgbClr val="CCFFFF"/>
          </a:solidFill>
          <a:ln w="76200">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rPr>
              <a:t>A. </a:t>
            </a:r>
            <a:r>
              <a:rPr lang="en-US" sz="5400" b="1" dirty="0">
                <a:solidFill>
                  <a:srgbClr val="002060"/>
                </a:solidFill>
                <a:latin typeface="Calibri" panose="020F0502020204030204"/>
              </a:rPr>
              <a:t>1/5/1930</a:t>
            </a:r>
            <a:endParaRPr kumimoji="0" lang="en-US" sz="5400" b="1" i="0" u="none" strike="noStrike" kern="1200" cap="none" spc="0" normalizeH="0" baseline="0" noProof="0" dirty="0">
              <a:ln>
                <a:noFill/>
              </a:ln>
              <a:solidFill>
                <a:srgbClr val="002060"/>
              </a:solidFill>
              <a:effectLst/>
              <a:uLnTx/>
              <a:uFillTx/>
              <a:latin typeface="Calibri" panose="020F0502020204030204"/>
            </a:endParaRPr>
          </a:p>
        </p:txBody>
      </p:sp>
      <p:pic>
        <p:nvPicPr>
          <p:cNvPr id="16" name="Đúng">
            <a:extLst>
              <a:ext uri="{FF2B5EF4-FFF2-40B4-BE49-F238E27FC236}">
                <a16:creationId xmlns:a16="http://schemas.microsoft.com/office/drawing/2014/main" id="{87926E4D-16B1-8E28-A8E6-8328597B38F9}"/>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55057" y="2610758"/>
            <a:ext cx="1355860" cy="1084686"/>
          </a:xfrm>
          <a:prstGeom prst="rect">
            <a:avLst/>
          </a:prstGeom>
        </p:spPr>
      </p:pic>
      <p:pic>
        <p:nvPicPr>
          <p:cNvPr id="17" name="Am-thanh-tra-loi-sai-www_tiengdong_com">
            <a:hlinkClick r:id="" action="ppaction://media"/>
            <a:extLst>
              <a:ext uri="{FF2B5EF4-FFF2-40B4-BE49-F238E27FC236}">
                <a16:creationId xmlns:a16="http://schemas.microsoft.com/office/drawing/2014/main" id="{4DB21C03-ACB3-578A-4A40-22AE88B1E2C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7477" y="632983"/>
            <a:ext cx="487363" cy="487363"/>
          </a:xfrm>
          <a:prstGeom prst="rect">
            <a:avLst/>
          </a:prstGeom>
        </p:spPr>
      </p:pic>
      <p:pic>
        <p:nvPicPr>
          <p:cNvPr id="18" name="Tieng-tinh-tinh-www_nhacchuongvui_com">
            <a:hlinkClick r:id="" action="ppaction://media"/>
            <a:extLst>
              <a:ext uri="{FF2B5EF4-FFF2-40B4-BE49-F238E27FC236}">
                <a16:creationId xmlns:a16="http://schemas.microsoft.com/office/drawing/2014/main" id="{0A358A11-3092-D3E8-B238-0ECF4C4D4FD2}"/>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10107" y="-242119"/>
            <a:ext cx="487363" cy="487363"/>
          </a:xfrm>
          <a:prstGeom prst="rect">
            <a:avLst/>
          </a:prstGeom>
        </p:spPr>
      </p:pic>
      <p:pic>
        <p:nvPicPr>
          <p:cNvPr id="19" name="Am-thanh-tra-loi-sai-www_tiengdong_com">
            <a:hlinkClick r:id="" action="ppaction://media"/>
            <a:extLst>
              <a:ext uri="{FF2B5EF4-FFF2-40B4-BE49-F238E27FC236}">
                <a16:creationId xmlns:a16="http://schemas.microsoft.com/office/drawing/2014/main" id="{18F910CF-C239-8C50-6BB9-9FC984A981F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7477" y="1407239"/>
            <a:ext cx="487363" cy="487363"/>
          </a:xfrm>
          <a:prstGeom prst="rect">
            <a:avLst/>
          </a:prstGeom>
        </p:spPr>
      </p:pic>
      <p:pic>
        <p:nvPicPr>
          <p:cNvPr id="20" name="Am-thanh-tra-loi-sai-www_tiengdong_com">
            <a:hlinkClick r:id="" action="ppaction://media"/>
            <a:extLst>
              <a:ext uri="{FF2B5EF4-FFF2-40B4-BE49-F238E27FC236}">
                <a16:creationId xmlns:a16="http://schemas.microsoft.com/office/drawing/2014/main" id="{937B74DE-C712-7699-CCCB-2F630BBFF63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7477" y="2181495"/>
            <a:ext cx="487363" cy="487363"/>
          </a:xfrm>
          <a:prstGeom prst="rect">
            <a:avLst/>
          </a:prstGeom>
        </p:spPr>
      </p:pic>
      <p:sp>
        <p:nvSpPr>
          <p:cNvPr id="21" name="c">
            <a:extLst>
              <a:ext uri="{FF2B5EF4-FFF2-40B4-BE49-F238E27FC236}">
                <a16:creationId xmlns:a16="http://schemas.microsoft.com/office/drawing/2014/main" id="{21D57CBB-77A1-D65B-513F-403D50F8261E}"/>
              </a:ext>
            </a:extLst>
          </p:cNvPr>
          <p:cNvSpPr/>
          <p:nvPr/>
        </p:nvSpPr>
        <p:spPr>
          <a:xfrm>
            <a:off x="565995" y="4537866"/>
            <a:ext cx="4956981" cy="1380931"/>
          </a:xfrm>
          <a:prstGeom prst="roundRect">
            <a:avLst/>
          </a:prstGeom>
          <a:solidFill>
            <a:srgbClr val="CCFFFF"/>
          </a:solidFill>
          <a:ln w="76200">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rPr>
              <a:t>C. </a:t>
            </a:r>
            <a:r>
              <a:rPr lang="en-US" sz="5400" b="1" dirty="0">
                <a:solidFill>
                  <a:srgbClr val="002060"/>
                </a:solidFill>
                <a:latin typeface="Calibri" panose="020F0502020204030204"/>
              </a:rPr>
              <a:t>1/5/1932</a:t>
            </a:r>
            <a:endParaRPr kumimoji="0" lang="en-US" sz="5400" b="1" i="0" u="none" strike="noStrike" kern="1200" cap="none" spc="0" normalizeH="0" baseline="0" noProof="0" dirty="0">
              <a:ln>
                <a:noFill/>
              </a:ln>
              <a:solidFill>
                <a:srgbClr val="002060"/>
              </a:solidFill>
              <a:effectLst/>
              <a:uLnTx/>
              <a:uFillTx/>
              <a:latin typeface="Calibri" panose="020F0502020204030204"/>
            </a:endParaRPr>
          </a:p>
        </p:txBody>
      </p:sp>
      <p:sp>
        <p:nvSpPr>
          <p:cNvPr id="22" name="d">
            <a:extLst>
              <a:ext uri="{FF2B5EF4-FFF2-40B4-BE49-F238E27FC236}">
                <a16:creationId xmlns:a16="http://schemas.microsoft.com/office/drawing/2014/main" id="{A298B895-465D-BD4B-79D2-69B60C8A3E21}"/>
              </a:ext>
            </a:extLst>
          </p:cNvPr>
          <p:cNvSpPr/>
          <p:nvPr/>
        </p:nvSpPr>
        <p:spPr>
          <a:xfrm>
            <a:off x="6669024" y="4537864"/>
            <a:ext cx="4956981" cy="1380931"/>
          </a:xfrm>
          <a:prstGeom prst="roundRect">
            <a:avLst/>
          </a:prstGeom>
          <a:solidFill>
            <a:srgbClr val="CCFFFF"/>
          </a:solidFill>
          <a:ln w="76200">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rPr>
              <a:t>D. </a:t>
            </a:r>
            <a:r>
              <a:rPr lang="en-US" sz="5400" b="1" noProof="0" dirty="0">
                <a:solidFill>
                  <a:srgbClr val="002060"/>
                </a:solidFill>
                <a:latin typeface="Calibri" panose="020F0502020204030204"/>
              </a:rPr>
              <a:t>1/5/1933</a:t>
            </a:r>
            <a:endParaRPr kumimoji="0" lang="en-US" sz="5400" b="1" i="0" u="none" strike="noStrike" kern="1200" cap="none" spc="0" normalizeH="0" baseline="0" noProof="0" dirty="0">
              <a:ln>
                <a:noFill/>
              </a:ln>
              <a:solidFill>
                <a:srgbClr val="002060"/>
              </a:solidFill>
              <a:effectLst/>
              <a:uLnTx/>
              <a:uFillTx/>
              <a:latin typeface="Calibri" panose="020F0502020204030204"/>
            </a:endParaRPr>
          </a:p>
        </p:txBody>
      </p:sp>
    </p:spTree>
    <p:extLst>
      <p:ext uri="{BB962C8B-B14F-4D97-AF65-F5344CB8AC3E}">
        <p14:creationId xmlns:p14="http://schemas.microsoft.com/office/powerpoint/2010/main" val="4266345500"/>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5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5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par>
                                    <p:cTn id="9" presetID="2" presetClass="entr" presetSubtype="4" fill="hold" grpId="0" nodeType="withEffect" p14:presetBounceEnd="65000">
                                      <p:stCondLst>
                                        <p:cond delay="500"/>
                                      </p:stCondLst>
                                      <p:childTnLst>
                                        <p:set>
                                          <p:cBhvr>
                                            <p:cTn id="10" dur="1" fill="hold">
                                              <p:stCondLst>
                                                <p:cond delay="0"/>
                                              </p:stCondLst>
                                            </p:cTn>
                                            <p:tgtEl>
                                              <p:spTgt spid="14"/>
                                            </p:tgtEl>
                                            <p:attrNameLst>
                                              <p:attrName>style.visibility</p:attrName>
                                            </p:attrNameLst>
                                          </p:cBhvr>
                                          <p:to>
                                            <p:strVal val="visible"/>
                                          </p:to>
                                        </p:set>
                                        <p:anim calcmode="lin" valueType="num" p14:bounceEnd="65000">
                                          <p:cBhvr additive="base">
                                            <p:cTn id="11" dur="1000" fill="hold"/>
                                            <p:tgtEl>
                                              <p:spTgt spid="14"/>
                                            </p:tgtEl>
                                            <p:attrNameLst>
                                              <p:attrName>ppt_x</p:attrName>
                                            </p:attrNameLst>
                                          </p:cBhvr>
                                          <p:tavLst>
                                            <p:tav tm="0">
                                              <p:val>
                                                <p:strVal val="#ppt_x"/>
                                              </p:val>
                                            </p:tav>
                                            <p:tav tm="100000">
                                              <p:val>
                                                <p:strVal val="#ppt_x"/>
                                              </p:val>
                                            </p:tav>
                                          </p:tavLst>
                                        </p:anim>
                                        <p:anim calcmode="lin" valueType="num" p14:bounceEnd="65000">
                                          <p:cBhvr additive="base">
                                            <p:cTn id="12"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7" name="whoosh.wav"/>
                                            </p:tgtEl>
                                          </p:cMediaNode>
                                        </p:audio>
                                      </p:subTnLst>
                                    </p:cTn>
                                  </p:par>
                                  <p:par>
                                    <p:cTn id="13" presetID="2" presetClass="entr" presetSubtype="4" fill="hold" grpId="0" nodeType="withEffect" p14:presetBounceEnd="65000">
                                      <p:stCondLst>
                                        <p:cond delay="1000"/>
                                      </p:stCondLst>
                                      <p:childTnLst>
                                        <p:set>
                                          <p:cBhvr>
                                            <p:cTn id="14" dur="1" fill="hold">
                                              <p:stCondLst>
                                                <p:cond delay="0"/>
                                              </p:stCondLst>
                                            </p:cTn>
                                            <p:tgtEl>
                                              <p:spTgt spid="21"/>
                                            </p:tgtEl>
                                            <p:attrNameLst>
                                              <p:attrName>style.visibility</p:attrName>
                                            </p:attrNameLst>
                                          </p:cBhvr>
                                          <p:to>
                                            <p:strVal val="visible"/>
                                          </p:to>
                                        </p:set>
                                        <p:anim calcmode="lin" valueType="num" p14:bounceEnd="65000">
                                          <p:cBhvr additive="base">
                                            <p:cTn id="15"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16" dur="10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7" name="whoosh.wav"/>
                                            </p:tgtEl>
                                          </p:cMediaNode>
                                        </p:audio>
                                      </p:subTnLst>
                                    </p:cTn>
                                  </p:par>
                                  <p:par>
                                    <p:cTn id="17" presetID="2" presetClass="entr" presetSubtype="4" fill="hold" grpId="0" nodeType="withEffect" p14:presetBounceEnd="65000">
                                      <p:stCondLst>
                                        <p:cond delay="1500"/>
                                      </p:stCondLst>
                                      <p:childTnLst>
                                        <p:set>
                                          <p:cBhvr>
                                            <p:cTn id="18" dur="1" fill="hold">
                                              <p:stCondLst>
                                                <p:cond delay="0"/>
                                              </p:stCondLst>
                                            </p:cTn>
                                            <p:tgtEl>
                                              <p:spTgt spid="22"/>
                                            </p:tgtEl>
                                            <p:attrNameLst>
                                              <p:attrName>style.visibility</p:attrName>
                                            </p:attrNameLst>
                                          </p:cBhvr>
                                          <p:to>
                                            <p:strVal val="visible"/>
                                          </p:to>
                                        </p:set>
                                        <p:anim calcmode="lin" valueType="num" p14:bounceEnd="65000">
                                          <p:cBhvr additive="base">
                                            <p:cTn id="19"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grpId="2" nodeType="withEffect">
                                      <p:stCondLst>
                                        <p:cond delay="0"/>
                                      </p:stCondLst>
                                      <p:childTnLst>
                                        <p:animEffect transition="out" filter="fade">
                                          <p:cBhvr>
                                            <p:cTn id="25" dur="500" tmFilter="0, 0; .2, .5; .8, .5; 1, 0"/>
                                            <p:tgtEl>
                                              <p:spTgt spid="14"/>
                                            </p:tgtEl>
                                          </p:cBhvr>
                                        </p:animEffect>
                                        <p:animScale>
                                          <p:cBhvr>
                                            <p:cTn id="26" dur="250" autoRev="1" fill="hold"/>
                                            <p:tgtEl>
                                              <p:spTgt spid="14"/>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17"/>
                                            </p:tgtEl>
                                          </p:cBhvr>
                                        </p:cmd>
                                      </p:childTnLst>
                                    </p:cTn>
                                  </p:par>
                                </p:childTnLst>
                              </p:cTn>
                            </p:par>
                          </p:childTnLst>
                        </p:cTn>
                      </p:par>
                    </p:childTnLst>
                  </p:cTn>
                  <p:nextCondLst>
                    <p:cond evt="onClick" delay="0">
                      <p:tgtEl>
                        <p:spTgt spid="14"/>
                      </p:tgtEl>
                    </p:cond>
                  </p:nextCondLst>
                </p:seq>
                <p:seq concurrent="1" nextAc="seek">
                  <p:cTn id="29" restart="whenNotActive" fill="hold" evtFilter="cancelBubble" nodeType="interactiveSeq">
                    <p:stCondLst>
                      <p:cond evt="onClick" delay="0">
                        <p:tgtEl>
                          <p:spTgt spid="15"/>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grpId="1" nodeType="withEffect">
                                      <p:stCondLst>
                                        <p:cond delay="0"/>
                                      </p:stCondLst>
                                      <p:childTnLst>
                                        <p:animEffect transition="out" filter="fade">
                                          <p:cBhvr>
                                            <p:cTn id="33" dur="500" tmFilter="0, 0; .2, .5; .8, .5; 1, 0"/>
                                            <p:tgtEl>
                                              <p:spTgt spid="15"/>
                                            </p:tgtEl>
                                          </p:cBhvr>
                                        </p:animEffect>
                                        <p:animScale>
                                          <p:cBhvr>
                                            <p:cTn id="34" dur="250" autoRev="1" fill="hold"/>
                                            <p:tgtEl>
                                              <p:spTgt spid="15"/>
                                            </p:tgtEl>
                                          </p:cBhvr>
                                          <p:by x="105000" y="105000"/>
                                        </p:animScale>
                                      </p:childTnLst>
                                    </p:cTn>
                                  </p:par>
                                  <p:par>
                                    <p:cTn id="35" presetID="49" presetClass="entr" presetSubtype="0" decel="10000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 calcmode="lin" valueType="num">
                                          <p:cBhvr>
                                            <p:cTn id="39" dur="500" fill="hold"/>
                                            <p:tgtEl>
                                              <p:spTgt spid="16"/>
                                            </p:tgtEl>
                                            <p:attrNameLst>
                                              <p:attrName>style.rotation</p:attrName>
                                            </p:attrNameLst>
                                          </p:cBhvr>
                                          <p:tavLst>
                                            <p:tav tm="0">
                                              <p:val>
                                                <p:fltVal val="360"/>
                                              </p:val>
                                            </p:tav>
                                            <p:tav tm="100000">
                                              <p:val>
                                                <p:fltVal val="0"/>
                                              </p:val>
                                            </p:tav>
                                          </p:tavLst>
                                        </p:anim>
                                        <p:animEffect transition="in" filter="fade">
                                          <p:cBhvr>
                                            <p:cTn id="40" dur="500"/>
                                            <p:tgtEl>
                                              <p:spTgt spid="16"/>
                                            </p:tgtEl>
                                          </p:cBhvr>
                                        </p:animEffect>
                                      </p:childTnLst>
                                    </p:cTn>
                                  </p:par>
                                  <p:par>
                                    <p:cTn id="41" presetID="1" presetClass="mediacall" presetSubtype="0" fill="hold" nodeType="withEffect">
                                      <p:stCondLst>
                                        <p:cond delay="0"/>
                                      </p:stCondLst>
                                      <p:childTnLst>
                                        <p:cmd type="call" cmd="playFrom(0.0)">
                                          <p:cBhvr>
                                            <p:cTn id="42" dur="3448" fill="hold"/>
                                            <p:tgtEl>
                                              <p:spTgt spid="18"/>
                                            </p:tgtEl>
                                          </p:cBhvr>
                                        </p:cmd>
                                      </p:childTnLst>
                                    </p:cTn>
                                  </p:par>
                                  <p:par>
                                    <p:cTn id="43" presetID="32" presetClass="emph" presetSubtype="0" fill="hold" nodeType="withEffect">
                                      <p:stCondLst>
                                        <p:cond delay="200"/>
                                      </p:stCondLst>
                                      <p:childTnLst>
                                        <p:animRot by="120000">
                                          <p:cBhvr>
                                            <p:cTn id="44" dur="100" fill="hold">
                                              <p:stCondLst>
                                                <p:cond delay="0"/>
                                              </p:stCondLst>
                                            </p:cTn>
                                            <p:tgtEl>
                                              <p:spTgt spid="16"/>
                                            </p:tgtEl>
                                            <p:attrNameLst>
                                              <p:attrName>r</p:attrName>
                                            </p:attrNameLst>
                                          </p:cBhvr>
                                        </p:animRot>
                                        <p:animRot by="-240000">
                                          <p:cBhvr>
                                            <p:cTn id="45" dur="200" fill="hold">
                                              <p:stCondLst>
                                                <p:cond delay="200"/>
                                              </p:stCondLst>
                                            </p:cTn>
                                            <p:tgtEl>
                                              <p:spTgt spid="16"/>
                                            </p:tgtEl>
                                            <p:attrNameLst>
                                              <p:attrName>r</p:attrName>
                                            </p:attrNameLst>
                                          </p:cBhvr>
                                        </p:animRot>
                                        <p:animRot by="240000">
                                          <p:cBhvr>
                                            <p:cTn id="46" dur="200" fill="hold">
                                              <p:stCondLst>
                                                <p:cond delay="400"/>
                                              </p:stCondLst>
                                            </p:cTn>
                                            <p:tgtEl>
                                              <p:spTgt spid="16"/>
                                            </p:tgtEl>
                                            <p:attrNameLst>
                                              <p:attrName>r</p:attrName>
                                            </p:attrNameLst>
                                          </p:cBhvr>
                                        </p:animRot>
                                        <p:animRot by="-240000">
                                          <p:cBhvr>
                                            <p:cTn id="47" dur="200" fill="hold">
                                              <p:stCondLst>
                                                <p:cond delay="600"/>
                                              </p:stCondLst>
                                            </p:cTn>
                                            <p:tgtEl>
                                              <p:spTgt spid="16"/>
                                            </p:tgtEl>
                                            <p:attrNameLst>
                                              <p:attrName>r</p:attrName>
                                            </p:attrNameLst>
                                          </p:cBhvr>
                                        </p:animRot>
                                        <p:animRot by="120000">
                                          <p:cBhvr>
                                            <p:cTn id="48" dur="200" fill="hold">
                                              <p:stCondLst>
                                                <p:cond delay="800"/>
                                              </p:stCondLst>
                                            </p:cTn>
                                            <p:tgtEl>
                                              <p:spTgt spid="16"/>
                                            </p:tgtEl>
                                            <p:attrNameLst>
                                              <p:attrName>r</p:attrName>
                                            </p:attrNameLst>
                                          </p:cBhvr>
                                        </p:animRot>
                                      </p:childTnLst>
                                    </p:cTn>
                                  </p:par>
                                  <p:par>
                                    <p:cTn id="49" presetID="10" presetClass="exit" presetSubtype="0" fill="hold" grpId="1" nodeType="withEffect">
                                      <p:stCondLst>
                                        <p:cond delay="200"/>
                                      </p:stCondLst>
                                      <p:childTnLst>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par>
                                    <p:cTn id="52" presetID="10" presetClass="exit" presetSubtype="0" fill="hold" grpId="1" nodeType="withEffect">
                                      <p:stCondLst>
                                        <p:cond delay="200"/>
                                      </p:stCondLst>
                                      <p:childTnLst>
                                        <p:animEffect transition="out" filter="fade">
                                          <p:cBhvr>
                                            <p:cTn id="53" dur="500"/>
                                            <p:tgtEl>
                                              <p:spTgt spid="21"/>
                                            </p:tgtEl>
                                          </p:cBhvr>
                                        </p:animEffect>
                                        <p:set>
                                          <p:cBhvr>
                                            <p:cTn id="54" dur="1" fill="hold">
                                              <p:stCondLst>
                                                <p:cond delay="499"/>
                                              </p:stCondLst>
                                            </p:cTn>
                                            <p:tgtEl>
                                              <p:spTgt spid="21"/>
                                            </p:tgtEl>
                                            <p:attrNameLst>
                                              <p:attrName>style.visibility</p:attrName>
                                            </p:attrNameLst>
                                          </p:cBhvr>
                                          <p:to>
                                            <p:strVal val="hidden"/>
                                          </p:to>
                                        </p:set>
                                      </p:childTnLst>
                                    </p:cTn>
                                  </p:par>
                                  <p:par>
                                    <p:cTn id="55" presetID="10" presetClass="exit" presetSubtype="0" fill="hold" grpId="1" nodeType="withEffect">
                                      <p:stCondLst>
                                        <p:cond delay="200"/>
                                      </p:stCondLst>
                                      <p:childTnLst>
                                        <p:animEffect transition="out" filter="fade">
                                          <p:cBhvr>
                                            <p:cTn id="56" dur="500"/>
                                            <p:tgtEl>
                                              <p:spTgt spid="22"/>
                                            </p:tgtEl>
                                          </p:cBhvr>
                                        </p:animEffect>
                                        <p:set>
                                          <p:cBhvr>
                                            <p:cTn id="5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8" restart="whenNotActive" fill="hold" evtFilter="cancelBubble" nodeType="interactiveSeq">
                    <p:stCondLst>
                      <p:cond evt="onClick" delay="0">
                        <p:tgtEl>
                          <p:spTgt spid="21"/>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grpId="2" nodeType="withEffect">
                                      <p:stCondLst>
                                        <p:cond delay="0"/>
                                      </p:stCondLst>
                                      <p:childTnLst>
                                        <p:animEffect transition="out" filter="fade">
                                          <p:cBhvr>
                                            <p:cTn id="62" dur="500" tmFilter="0, 0; .2, .5; .8, .5; 1, 0"/>
                                            <p:tgtEl>
                                              <p:spTgt spid="21"/>
                                            </p:tgtEl>
                                          </p:cBhvr>
                                        </p:animEffect>
                                        <p:animScale>
                                          <p:cBhvr>
                                            <p:cTn id="63" dur="250" autoRev="1" fill="hold"/>
                                            <p:tgtEl>
                                              <p:spTgt spid="21"/>
                                            </p:tgtEl>
                                          </p:cBhvr>
                                          <p:by x="105000" y="105000"/>
                                        </p:animScale>
                                      </p:childTnLst>
                                    </p:cTn>
                                  </p:par>
                                  <p:par>
                                    <p:cTn id="64" presetID="1" presetClass="mediacall" presetSubtype="0" fill="hold" nodeType="withEffect">
                                      <p:stCondLst>
                                        <p:cond delay="0"/>
                                      </p:stCondLst>
                                      <p:childTnLst>
                                        <p:cmd type="call" cmd="playFrom(0.0)">
                                          <p:cBhvr>
                                            <p:cTn id="65" dur="5120" fill="hold"/>
                                            <p:tgtEl>
                                              <p:spTgt spid="20"/>
                                            </p:tgtEl>
                                          </p:cBhvr>
                                        </p:cmd>
                                      </p:childTnLst>
                                    </p:cTn>
                                  </p:par>
                                </p:childTnLst>
                              </p:cTn>
                            </p:par>
                          </p:childTnLst>
                        </p:cTn>
                      </p:par>
                    </p:childTnLst>
                  </p:cTn>
                  <p:nextCondLst>
                    <p:cond evt="onClick" delay="0">
                      <p:tgtEl>
                        <p:spTgt spid="21"/>
                      </p:tgtEl>
                    </p:cond>
                  </p:nextCondLst>
                </p:seq>
                <p:seq concurrent="1" nextAc="seek">
                  <p:cTn id="66" restart="whenNotActive" fill="hold" evtFilter="cancelBubble" nodeType="interactiveSeq">
                    <p:stCondLst>
                      <p:cond evt="onClick" delay="0">
                        <p:tgtEl>
                          <p:spTgt spid="22"/>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grpId="2" nodeType="withEffect">
                                      <p:stCondLst>
                                        <p:cond delay="0"/>
                                      </p:stCondLst>
                                      <p:childTnLst>
                                        <p:animEffect transition="out" filter="fade">
                                          <p:cBhvr>
                                            <p:cTn id="70" dur="500" tmFilter="0, 0; .2, .5; .8, .5; 1, 0"/>
                                            <p:tgtEl>
                                              <p:spTgt spid="22"/>
                                            </p:tgtEl>
                                          </p:cBhvr>
                                        </p:animEffect>
                                        <p:animScale>
                                          <p:cBhvr>
                                            <p:cTn id="71" dur="250" autoRev="1" fill="hold"/>
                                            <p:tgtEl>
                                              <p:spTgt spid="22"/>
                                            </p:tgtEl>
                                          </p:cBhvr>
                                          <p:by x="105000" y="105000"/>
                                        </p:animScale>
                                      </p:childTnLst>
                                    </p:cTn>
                                  </p:par>
                                  <p:par>
                                    <p:cTn id="72" presetID="1" presetClass="mediacall" presetSubtype="0" fill="hold" nodeType="withEffect">
                                      <p:stCondLst>
                                        <p:cond delay="0"/>
                                      </p:stCondLst>
                                      <p:childTnLst>
                                        <p:cmd type="call" cmd="playFrom(0.0)">
                                          <p:cBhvr>
                                            <p:cTn id="73" dur="5120" fill="hold"/>
                                            <p:tgtEl>
                                              <p:spTgt spid="19"/>
                                            </p:tgtEl>
                                          </p:cBhvr>
                                        </p:cmd>
                                      </p:childTnLst>
                                    </p:cTn>
                                  </p:par>
                                </p:childTnLst>
                              </p:cTn>
                            </p:par>
                          </p:childTnLst>
                        </p:cTn>
                      </p:par>
                    </p:childTnLst>
                  </p:cTn>
                  <p:nextCondLst>
                    <p:cond evt="onClick" delay="0">
                      <p:tgtEl>
                        <p:spTgt spid="22"/>
                      </p:tgtEl>
                    </p:cond>
                  </p:nextCondLst>
                </p:seq>
                <p:audio>
                  <p:cMediaNode vol="80000">
                    <p:cTn id="74" fill="hold" display="0">
                      <p:stCondLst>
                        <p:cond delay="indefinite"/>
                      </p:stCondLst>
                      <p:endCondLst>
                        <p:cond evt="onStopAudio" delay="0">
                          <p:tgtEl>
                            <p:sldTgt/>
                          </p:tgtEl>
                        </p:cond>
                      </p:endCondLst>
                    </p:cTn>
                    <p:tgtEl>
                      <p:spTgt spid="17"/>
                    </p:tgtEl>
                  </p:cMediaNode>
                </p:audio>
                <p:audio>
                  <p:cMediaNode vol="80000">
                    <p:cTn id="75" fill="hold" display="0">
                      <p:stCondLst>
                        <p:cond delay="indefinite"/>
                      </p:stCondLst>
                      <p:endCondLst>
                        <p:cond evt="onStopAudio" delay="0">
                          <p:tgtEl>
                            <p:sldTgt/>
                          </p:tgtEl>
                        </p:cond>
                      </p:endCondLst>
                    </p:cTn>
                    <p:tgtEl>
                      <p:spTgt spid="18"/>
                    </p:tgtEl>
                  </p:cMediaNode>
                </p:audio>
                <p:audio>
                  <p:cMediaNode vol="80000">
                    <p:cTn id="76" fill="hold" display="0">
                      <p:stCondLst>
                        <p:cond delay="indefinite"/>
                      </p:stCondLst>
                      <p:endCondLst>
                        <p:cond evt="onStopAudio" delay="0">
                          <p:tgtEl>
                            <p:sldTgt/>
                          </p:tgtEl>
                        </p:cond>
                      </p:endCondLst>
                    </p:cTn>
                    <p:tgtEl>
                      <p:spTgt spid="19"/>
                    </p:tgtEl>
                  </p:cMediaNode>
                </p:audio>
                <p:audio>
                  <p:cMediaNode vol="80000">
                    <p:cTn id="77" fill="hold" display="0">
                      <p:stCondLst>
                        <p:cond delay="indefinite"/>
                      </p:stCondLst>
                      <p:endCondLst>
                        <p:cond evt="onStopAudio" delay="0">
                          <p:tgtEl>
                            <p:sldTgt/>
                          </p:tgtEl>
                        </p:cond>
                      </p:endCondLst>
                    </p:cTn>
                    <p:tgtEl>
                      <p:spTgt spid="20"/>
                    </p:tgtEl>
                  </p:cMediaNode>
                </p:audio>
              </p:childTnLst>
            </p:cTn>
          </p:par>
        </p:tnLst>
        <p:bldLst>
          <p:bldP spid="14" grpId="0" animBg="1"/>
          <p:bldP spid="14" grpId="1" animBg="1"/>
          <p:bldP spid="14" grpId="2" animBg="1"/>
          <p:bldP spid="15" grpId="0" animBg="1"/>
          <p:bldP spid="15" grpId="1" animBg="1"/>
          <p:bldP spid="21" grpId="0" animBg="1"/>
          <p:bldP spid="21" grpId="1" animBg="1"/>
          <p:bldP spid="21" grpId="2" animBg="1"/>
          <p:bldP spid="22" grpId="0" animBg="1"/>
          <p:bldP spid="22" grpId="1" animBg="1"/>
          <p:bldP spid="22"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whoosh.wav"/>
                                            </p:tgtEl>
                                          </p:cMediaNode>
                                        </p:audio>
                                      </p:subTnLst>
                                    </p:cTn>
                                  </p:par>
                                  <p:par>
                                    <p:cTn id="9" presetID="2" presetClass="entr" presetSubtype="4" fill="hold" grpId="0" nodeType="withEffect">
                                      <p:stCondLst>
                                        <p:cond delay="5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2" name="whoosh.wav"/>
                                            </p:tgtEl>
                                          </p:cMediaNode>
                                        </p:audio>
                                      </p:subTnLst>
                                    </p:cTn>
                                  </p:par>
                                  <p:par>
                                    <p:cTn id="13" presetID="2" presetClass="entr" presetSubtype="4" fill="hold" grpId="0" nodeType="withEffect">
                                      <p:stCondLst>
                                        <p:cond delay="10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000" fill="hold"/>
                                            <p:tgtEl>
                                              <p:spTgt spid="21"/>
                                            </p:tgtEl>
                                            <p:attrNameLst>
                                              <p:attrName>ppt_x</p:attrName>
                                            </p:attrNameLst>
                                          </p:cBhvr>
                                          <p:tavLst>
                                            <p:tav tm="0">
                                              <p:val>
                                                <p:strVal val="#ppt_x"/>
                                              </p:val>
                                            </p:tav>
                                            <p:tav tm="100000">
                                              <p:val>
                                                <p:strVal val="#ppt_x"/>
                                              </p:val>
                                            </p:tav>
                                          </p:tavLst>
                                        </p:anim>
                                        <p:anim calcmode="lin" valueType="num">
                                          <p:cBhvr additive="base">
                                            <p:cTn id="16" dur="10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12" name="whoosh.wav"/>
                                            </p:tgtEl>
                                          </p:cMediaNode>
                                        </p:audio>
                                      </p:subTnLst>
                                    </p:cTn>
                                  </p:par>
                                  <p:par>
                                    <p:cTn id="17" presetID="2" presetClass="entr" presetSubtype="4" fill="hold" grpId="0" nodeType="withEffect">
                                      <p:stCondLst>
                                        <p:cond delay="15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ppt_x"/>
                                              </p:val>
                                            </p:tav>
                                            <p:tav tm="100000">
                                              <p:val>
                                                <p:strVal val="#ppt_x"/>
                                              </p:val>
                                            </p:tav>
                                          </p:tavLst>
                                        </p:anim>
                                        <p:anim calcmode="lin" valueType="num">
                                          <p:cBhvr additive="base">
                                            <p:cTn id="20" dur="10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1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grpId="2" nodeType="withEffect">
                                      <p:stCondLst>
                                        <p:cond delay="0"/>
                                      </p:stCondLst>
                                      <p:childTnLst>
                                        <p:animEffect transition="out" filter="fade">
                                          <p:cBhvr>
                                            <p:cTn id="25" dur="500" tmFilter="0, 0; .2, .5; .8, .5; 1, 0"/>
                                            <p:tgtEl>
                                              <p:spTgt spid="14"/>
                                            </p:tgtEl>
                                          </p:cBhvr>
                                        </p:animEffect>
                                        <p:animScale>
                                          <p:cBhvr>
                                            <p:cTn id="26" dur="250" autoRev="1" fill="hold"/>
                                            <p:tgtEl>
                                              <p:spTgt spid="14"/>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17"/>
                                            </p:tgtEl>
                                          </p:cBhvr>
                                        </p:cmd>
                                      </p:childTnLst>
                                    </p:cTn>
                                  </p:par>
                                </p:childTnLst>
                              </p:cTn>
                            </p:par>
                          </p:childTnLst>
                        </p:cTn>
                      </p:par>
                    </p:childTnLst>
                  </p:cTn>
                  <p:nextCondLst>
                    <p:cond evt="onClick" delay="0">
                      <p:tgtEl>
                        <p:spTgt spid="14"/>
                      </p:tgtEl>
                    </p:cond>
                  </p:nextCondLst>
                </p:seq>
                <p:seq concurrent="1" nextAc="seek">
                  <p:cTn id="29" restart="whenNotActive" fill="hold" evtFilter="cancelBubble" nodeType="interactiveSeq">
                    <p:stCondLst>
                      <p:cond evt="onClick" delay="0">
                        <p:tgtEl>
                          <p:spTgt spid="15"/>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grpId="1" nodeType="withEffect">
                                      <p:stCondLst>
                                        <p:cond delay="0"/>
                                      </p:stCondLst>
                                      <p:childTnLst>
                                        <p:animEffect transition="out" filter="fade">
                                          <p:cBhvr>
                                            <p:cTn id="33" dur="500" tmFilter="0, 0; .2, .5; .8, .5; 1, 0"/>
                                            <p:tgtEl>
                                              <p:spTgt spid="15"/>
                                            </p:tgtEl>
                                          </p:cBhvr>
                                        </p:animEffect>
                                        <p:animScale>
                                          <p:cBhvr>
                                            <p:cTn id="34" dur="250" autoRev="1" fill="hold"/>
                                            <p:tgtEl>
                                              <p:spTgt spid="15"/>
                                            </p:tgtEl>
                                          </p:cBhvr>
                                          <p:by x="105000" y="105000"/>
                                        </p:animScale>
                                      </p:childTnLst>
                                    </p:cTn>
                                  </p:par>
                                  <p:par>
                                    <p:cTn id="35" presetID="49" presetClass="entr" presetSubtype="0" decel="10000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 calcmode="lin" valueType="num">
                                          <p:cBhvr>
                                            <p:cTn id="39" dur="500" fill="hold"/>
                                            <p:tgtEl>
                                              <p:spTgt spid="16"/>
                                            </p:tgtEl>
                                            <p:attrNameLst>
                                              <p:attrName>style.rotation</p:attrName>
                                            </p:attrNameLst>
                                          </p:cBhvr>
                                          <p:tavLst>
                                            <p:tav tm="0">
                                              <p:val>
                                                <p:fltVal val="360"/>
                                              </p:val>
                                            </p:tav>
                                            <p:tav tm="100000">
                                              <p:val>
                                                <p:fltVal val="0"/>
                                              </p:val>
                                            </p:tav>
                                          </p:tavLst>
                                        </p:anim>
                                        <p:animEffect transition="in" filter="fade">
                                          <p:cBhvr>
                                            <p:cTn id="40" dur="500"/>
                                            <p:tgtEl>
                                              <p:spTgt spid="16"/>
                                            </p:tgtEl>
                                          </p:cBhvr>
                                        </p:animEffect>
                                      </p:childTnLst>
                                    </p:cTn>
                                  </p:par>
                                  <p:par>
                                    <p:cTn id="41" presetID="1" presetClass="mediacall" presetSubtype="0" fill="hold" nodeType="withEffect">
                                      <p:stCondLst>
                                        <p:cond delay="0"/>
                                      </p:stCondLst>
                                      <p:childTnLst>
                                        <p:cmd type="call" cmd="playFrom(0.0)">
                                          <p:cBhvr>
                                            <p:cTn id="42" dur="3448" fill="hold"/>
                                            <p:tgtEl>
                                              <p:spTgt spid="18"/>
                                            </p:tgtEl>
                                          </p:cBhvr>
                                        </p:cmd>
                                      </p:childTnLst>
                                    </p:cTn>
                                  </p:par>
                                  <p:par>
                                    <p:cTn id="43" presetID="32" presetClass="emph" presetSubtype="0" fill="hold" nodeType="withEffect">
                                      <p:stCondLst>
                                        <p:cond delay="200"/>
                                      </p:stCondLst>
                                      <p:childTnLst>
                                        <p:animRot by="120000">
                                          <p:cBhvr>
                                            <p:cTn id="44" dur="100" fill="hold">
                                              <p:stCondLst>
                                                <p:cond delay="0"/>
                                              </p:stCondLst>
                                            </p:cTn>
                                            <p:tgtEl>
                                              <p:spTgt spid="16"/>
                                            </p:tgtEl>
                                            <p:attrNameLst>
                                              <p:attrName>r</p:attrName>
                                            </p:attrNameLst>
                                          </p:cBhvr>
                                        </p:animRot>
                                        <p:animRot by="-240000">
                                          <p:cBhvr>
                                            <p:cTn id="45" dur="200" fill="hold">
                                              <p:stCondLst>
                                                <p:cond delay="200"/>
                                              </p:stCondLst>
                                            </p:cTn>
                                            <p:tgtEl>
                                              <p:spTgt spid="16"/>
                                            </p:tgtEl>
                                            <p:attrNameLst>
                                              <p:attrName>r</p:attrName>
                                            </p:attrNameLst>
                                          </p:cBhvr>
                                        </p:animRot>
                                        <p:animRot by="240000">
                                          <p:cBhvr>
                                            <p:cTn id="46" dur="200" fill="hold">
                                              <p:stCondLst>
                                                <p:cond delay="400"/>
                                              </p:stCondLst>
                                            </p:cTn>
                                            <p:tgtEl>
                                              <p:spTgt spid="16"/>
                                            </p:tgtEl>
                                            <p:attrNameLst>
                                              <p:attrName>r</p:attrName>
                                            </p:attrNameLst>
                                          </p:cBhvr>
                                        </p:animRot>
                                        <p:animRot by="-240000">
                                          <p:cBhvr>
                                            <p:cTn id="47" dur="200" fill="hold">
                                              <p:stCondLst>
                                                <p:cond delay="600"/>
                                              </p:stCondLst>
                                            </p:cTn>
                                            <p:tgtEl>
                                              <p:spTgt spid="16"/>
                                            </p:tgtEl>
                                            <p:attrNameLst>
                                              <p:attrName>r</p:attrName>
                                            </p:attrNameLst>
                                          </p:cBhvr>
                                        </p:animRot>
                                        <p:animRot by="120000">
                                          <p:cBhvr>
                                            <p:cTn id="48" dur="200" fill="hold">
                                              <p:stCondLst>
                                                <p:cond delay="800"/>
                                              </p:stCondLst>
                                            </p:cTn>
                                            <p:tgtEl>
                                              <p:spTgt spid="16"/>
                                            </p:tgtEl>
                                            <p:attrNameLst>
                                              <p:attrName>r</p:attrName>
                                            </p:attrNameLst>
                                          </p:cBhvr>
                                        </p:animRot>
                                      </p:childTnLst>
                                    </p:cTn>
                                  </p:par>
                                  <p:par>
                                    <p:cTn id="49" presetID="10" presetClass="exit" presetSubtype="0" fill="hold" grpId="1" nodeType="withEffect">
                                      <p:stCondLst>
                                        <p:cond delay="200"/>
                                      </p:stCondLst>
                                      <p:childTnLst>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par>
                                    <p:cTn id="52" presetID="10" presetClass="exit" presetSubtype="0" fill="hold" grpId="1" nodeType="withEffect">
                                      <p:stCondLst>
                                        <p:cond delay="200"/>
                                      </p:stCondLst>
                                      <p:childTnLst>
                                        <p:animEffect transition="out" filter="fade">
                                          <p:cBhvr>
                                            <p:cTn id="53" dur="500"/>
                                            <p:tgtEl>
                                              <p:spTgt spid="21"/>
                                            </p:tgtEl>
                                          </p:cBhvr>
                                        </p:animEffect>
                                        <p:set>
                                          <p:cBhvr>
                                            <p:cTn id="54" dur="1" fill="hold">
                                              <p:stCondLst>
                                                <p:cond delay="499"/>
                                              </p:stCondLst>
                                            </p:cTn>
                                            <p:tgtEl>
                                              <p:spTgt spid="21"/>
                                            </p:tgtEl>
                                            <p:attrNameLst>
                                              <p:attrName>style.visibility</p:attrName>
                                            </p:attrNameLst>
                                          </p:cBhvr>
                                          <p:to>
                                            <p:strVal val="hidden"/>
                                          </p:to>
                                        </p:set>
                                      </p:childTnLst>
                                    </p:cTn>
                                  </p:par>
                                  <p:par>
                                    <p:cTn id="55" presetID="10" presetClass="exit" presetSubtype="0" fill="hold" grpId="1" nodeType="withEffect">
                                      <p:stCondLst>
                                        <p:cond delay="200"/>
                                      </p:stCondLst>
                                      <p:childTnLst>
                                        <p:animEffect transition="out" filter="fade">
                                          <p:cBhvr>
                                            <p:cTn id="56" dur="500"/>
                                            <p:tgtEl>
                                              <p:spTgt spid="22"/>
                                            </p:tgtEl>
                                          </p:cBhvr>
                                        </p:animEffect>
                                        <p:set>
                                          <p:cBhvr>
                                            <p:cTn id="5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8" restart="whenNotActive" fill="hold" evtFilter="cancelBubble" nodeType="interactiveSeq">
                    <p:stCondLst>
                      <p:cond evt="onClick" delay="0">
                        <p:tgtEl>
                          <p:spTgt spid="21"/>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grpId="2" nodeType="withEffect">
                                      <p:stCondLst>
                                        <p:cond delay="0"/>
                                      </p:stCondLst>
                                      <p:childTnLst>
                                        <p:animEffect transition="out" filter="fade">
                                          <p:cBhvr>
                                            <p:cTn id="62" dur="500" tmFilter="0, 0; .2, .5; .8, .5; 1, 0"/>
                                            <p:tgtEl>
                                              <p:spTgt spid="21"/>
                                            </p:tgtEl>
                                          </p:cBhvr>
                                        </p:animEffect>
                                        <p:animScale>
                                          <p:cBhvr>
                                            <p:cTn id="63" dur="250" autoRev="1" fill="hold"/>
                                            <p:tgtEl>
                                              <p:spTgt spid="21"/>
                                            </p:tgtEl>
                                          </p:cBhvr>
                                          <p:by x="105000" y="105000"/>
                                        </p:animScale>
                                      </p:childTnLst>
                                    </p:cTn>
                                  </p:par>
                                  <p:par>
                                    <p:cTn id="64" presetID="1" presetClass="mediacall" presetSubtype="0" fill="hold" nodeType="withEffect">
                                      <p:stCondLst>
                                        <p:cond delay="0"/>
                                      </p:stCondLst>
                                      <p:childTnLst>
                                        <p:cmd type="call" cmd="playFrom(0.0)">
                                          <p:cBhvr>
                                            <p:cTn id="65" dur="5120" fill="hold"/>
                                            <p:tgtEl>
                                              <p:spTgt spid="20"/>
                                            </p:tgtEl>
                                          </p:cBhvr>
                                        </p:cmd>
                                      </p:childTnLst>
                                    </p:cTn>
                                  </p:par>
                                </p:childTnLst>
                              </p:cTn>
                            </p:par>
                          </p:childTnLst>
                        </p:cTn>
                      </p:par>
                    </p:childTnLst>
                  </p:cTn>
                  <p:nextCondLst>
                    <p:cond evt="onClick" delay="0">
                      <p:tgtEl>
                        <p:spTgt spid="21"/>
                      </p:tgtEl>
                    </p:cond>
                  </p:nextCondLst>
                </p:seq>
                <p:seq concurrent="1" nextAc="seek">
                  <p:cTn id="66" restart="whenNotActive" fill="hold" evtFilter="cancelBubble" nodeType="interactiveSeq">
                    <p:stCondLst>
                      <p:cond evt="onClick" delay="0">
                        <p:tgtEl>
                          <p:spTgt spid="22"/>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grpId="2" nodeType="withEffect">
                                      <p:stCondLst>
                                        <p:cond delay="0"/>
                                      </p:stCondLst>
                                      <p:childTnLst>
                                        <p:animEffect transition="out" filter="fade">
                                          <p:cBhvr>
                                            <p:cTn id="70" dur="500" tmFilter="0, 0; .2, .5; .8, .5; 1, 0"/>
                                            <p:tgtEl>
                                              <p:spTgt spid="22"/>
                                            </p:tgtEl>
                                          </p:cBhvr>
                                        </p:animEffect>
                                        <p:animScale>
                                          <p:cBhvr>
                                            <p:cTn id="71" dur="250" autoRev="1" fill="hold"/>
                                            <p:tgtEl>
                                              <p:spTgt spid="22"/>
                                            </p:tgtEl>
                                          </p:cBhvr>
                                          <p:by x="105000" y="105000"/>
                                        </p:animScale>
                                      </p:childTnLst>
                                    </p:cTn>
                                  </p:par>
                                  <p:par>
                                    <p:cTn id="72" presetID="1" presetClass="mediacall" presetSubtype="0" fill="hold" nodeType="withEffect">
                                      <p:stCondLst>
                                        <p:cond delay="0"/>
                                      </p:stCondLst>
                                      <p:childTnLst>
                                        <p:cmd type="call" cmd="playFrom(0.0)">
                                          <p:cBhvr>
                                            <p:cTn id="73" dur="5120" fill="hold"/>
                                            <p:tgtEl>
                                              <p:spTgt spid="19"/>
                                            </p:tgtEl>
                                          </p:cBhvr>
                                        </p:cmd>
                                      </p:childTnLst>
                                    </p:cTn>
                                  </p:par>
                                </p:childTnLst>
                              </p:cTn>
                            </p:par>
                          </p:childTnLst>
                        </p:cTn>
                      </p:par>
                    </p:childTnLst>
                  </p:cTn>
                  <p:nextCondLst>
                    <p:cond evt="onClick" delay="0">
                      <p:tgtEl>
                        <p:spTgt spid="22"/>
                      </p:tgtEl>
                    </p:cond>
                  </p:nextCondLst>
                </p:seq>
                <p:audio>
                  <p:cMediaNode vol="80000">
                    <p:cTn id="74" fill="hold" display="0">
                      <p:stCondLst>
                        <p:cond delay="indefinite"/>
                      </p:stCondLst>
                      <p:endCondLst>
                        <p:cond evt="onStopAudio" delay="0">
                          <p:tgtEl>
                            <p:sldTgt/>
                          </p:tgtEl>
                        </p:cond>
                      </p:endCondLst>
                    </p:cTn>
                    <p:tgtEl>
                      <p:spTgt spid="17"/>
                    </p:tgtEl>
                  </p:cMediaNode>
                </p:audio>
                <p:audio>
                  <p:cMediaNode vol="80000">
                    <p:cTn id="75" fill="hold" display="0">
                      <p:stCondLst>
                        <p:cond delay="indefinite"/>
                      </p:stCondLst>
                      <p:endCondLst>
                        <p:cond evt="onStopAudio" delay="0">
                          <p:tgtEl>
                            <p:sldTgt/>
                          </p:tgtEl>
                        </p:cond>
                      </p:endCondLst>
                    </p:cTn>
                    <p:tgtEl>
                      <p:spTgt spid="18"/>
                    </p:tgtEl>
                  </p:cMediaNode>
                </p:audio>
                <p:audio>
                  <p:cMediaNode vol="80000">
                    <p:cTn id="76" fill="hold" display="0">
                      <p:stCondLst>
                        <p:cond delay="indefinite"/>
                      </p:stCondLst>
                      <p:endCondLst>
                        <p:cond evt="onStopAudio" delay="0">
                          <p:tgtEl>
                            <p:sldTgt/>
                          </p:tgtEl>
                        </p:cond>
                      </p:endCondLst>
                    </p:cTn>
                    <p:tgtEl>
                      <p:spTgt spid="19"/>
                    </p:tgtEl>
                  </p:cMediaNode>
                </p:audio>
                <p:audio>
                  <p:cMediaNode vol="80000">
                    <p:cTn id="77" fill="hold" display="0">
                      <p:stCondLst>
                        <p:cond delay="indefinite"/>
                      </p:stCondLst>
                      <p:endCondLst>
                        <p:cond evt="onStopAudio" delay="0">
                          <p:tgtEl>
                            <p:sldTgt/>
                          </p:tgtEl>
                        </p:cond>
                      </p:endCondLst>
                    </p:cTn>
                    <p:tgtEl>
                      <p:spTgt spid="20"/>
                    </p:tgtEl>
                  </p:cMediaNode>
                </p:audio>
              </p:childTnLst>
            </p:cTn>
          </p:par>
        </p:tnLst>
        <p:bldLst>
          <p:bldP spid="14" grpId="0" animBg="1"/>
          <p:bldP spid="14" grpId="1" animBg="1"/>
          <p:bldP spid="14" grpId="2" animBg="1"/>
          <p:bldP spid="15" grpId="0" animBg="1"/>
          <p:bldP spid="15" grpId="1" animBg="1"/>
          <p:bldP spid="21" grpId="0" animBg="1"/>
          <p:bldP spid="21" grpId="1" animBg="1"/>
          <p:bldP spid="21" grpId="2" animBg="1"/>
          <p:bldP spid="22" grpId="0" animBg="1"/>
          <p:bldP spid="22" grpId="1" animBg="1"/>
          <p:bldP spid="22" grpId="2"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3659" t="56190" r="29071" b="11428"/>
          <a:stretch/>
        </p:blipFill>
        <p:spPr>
          <a:xfrm>
            <a:off x="0" y="0"/>
            <a:ext cx="12192000" cy="6858000"/>
          </a:xfrm>
          <a:prstGeom prst="rect">
            <a:avLst/>
          </a:prstGeom>
        </p:spPr>
      </p:pic>
      <p:sp>
        <p:nvSpPr>
          <p:cNvPr id="6" name="Rectangle: Rounded Corners 3">
            <a:extLst>
              <a:ext uri="{FF2B5EF4-FFF2-40B4-BE49-F238E27FC236}">
                <a16:creationId xmlns:a16="http://schemas.microsoft.com/office/drawing/2014/main" id="{FACAB4A5-C1B0-4D7D-9ECB-1F4D29399E52}"/>
              </a:ext>
            </a:extLst>
          </p:cNvPr>
          <p:cNvSpPr/>
          <p:nvPr/>
        </p:nvSpPr>
        <p:spPr>
          <a:xfrm>
            <a:off x="5215668" y="1556994"/>
            <a:ext cx="6976332" cy="1592016"/>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latin typeface="UTM Cookies" panose="02040603050506020204" pitchFamily="18" charset="0"/>
              </a:rPr>
              <a:t>2.	Tổng kết hoạt động tuần 13</a:t>
            </a:r>
            <a:endParaRPr lang="en-US" sz="6000" b="1" dirty="0">
              <a:solidFill>
                <a:schemeClr val="tx1"/>
              </a:solidFill>
              <a:latin typeface="UTM Cookies" panose="02040603050506020204" pitchFamily="18" charset="0"/>
            </a:endParaRPr>
          </a:p>
        </p:txBody>
      </p:sp>
      <p:pic>
        <p:nvPicPr>
          <p:cNvPr id="2" name="Picture 1"/>
          <p:cNvPicPr>
            <a:picLocks noChangeAspect="1"/>
          </p:cNvPicPr>
          <p:nvPr/>
        </p:nvPicPr>
        <p:blipFill>
          <a:blip r:embed="rId3"/>
          <a:stretch>
            <a:fillRect/>
          </a:stretch>
        </p:blipFill>
        <p:spPr>
          <a:xfrm>
            <a:off x="-6237692" y="-377638"/>
            <a:ext cx="2806844" cy="2730640"/>
          </a:xfrm>
          <a:prstGeom prst="rect">
            <a:avLst/>
          </a:prstGeom>
        </p:spPr>
      </p:pic>
    </p:spTree>
    <p:extLst>
      <p:ext uri="{BB962C8B-B14F-4D97-AF65-F5344CB8AC3E}">
        <p14:creationId xmlns:p14="http://schemas.microsoft.com/office/powerpoint/2010/main" val="3020603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17899" r="1028" b="142"/>
          <a:stretch/>
        </p:blipFill>
        <p:spPr>
          <a:xfrm>
            <a:off x="-94129" y="-2621872"/>
            <a:ext cx="12344400" cy="9466425"/>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3487232" y="470877"/>
            <a:ext cx="8763039" cy="8784895"/>
          </a:xfrm>
          <a:prstGeom prst="rect">
            <a:avLst/>
          </a:prstGeom>
        </p:spPr>
      </p:pic>
      <p:pic>
        <p:nvPicPr>
          <p:cNvPr id="2050" name="Picture 2">
            <a:extLst>
              <a:ext uri="{FF2B5EF4-FFF2-40B4-BE49-F238E27FC236}">
                <a16:creationId xmlns:a16="http://schemas.microsoft.com/office/drawing/2014/main" id="{F72B94DB-9CDA-4745-BED8-3BF34365D3D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8771" y="-1393225"/>
            <a:ext cx="10688303" cy="427532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F57FD6E-2564-470F-B032-75999CA759B2}"/>
              </a:ext>
            </a:extLst>
          </p:cNvPr>
          <p:cNvGrpSpPr/>
          <p:nvPr/>
        </p:nvGrpSpPr>
        <p:grpSpPr>
          <a:xfrm>
            <a:off x="50245" y="2212995"/>
            <a:ext cx="4297068" cy="3498325"/>
            <a:chOff x="50245" y="2212995"/>
            <a:chExt cx="4297068" cy="3498325"/>
          </a:xfrm>
        </p:grpSpPr>
        <p:pic>
          <p:nvPicPr>
            <p:cNvPr id="2052" name="Picture 4">
              <a:extLst>
                <a:ext uri="{FF2B5EF4-FFF2-40B4-BE49-F238E27FC236}">
                  <a16:creationId xmlns:a16="http://schemas.microsoft.com/office/drawing/2014/main" id="{9E165219-6BEC-475C-BC62-C6F1E13D519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0245" y="2212995"/>
              <a:ext cx="4297068" cy="34983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05C74B2-AC2E-4BA4-95DE-8EE21916510A}"/>
                </a:ext>
              </a:extLst>
            </p:cNvPr>
            <p:cNvSpPr txBox="1"/>
            <p:nvPr/>
          </p:nvSpPr>
          <p:spPr>
            <a:xfrm>
              <a:off x="377197" y="3326729"/>
              <a:ext cx="3643164" cy="2308324"/>
            </a:xfrm>
            <a:prstGeom prst="rect">
              <a:avLst/>
            </a:prstGeom>
            <a:noFill/>
          </p:spPr>
          <p:txBody>
            <a:bodyPr wrap="square" rtlCol="0">
              <a:spAutoFit/>
            </a:bodyPr>
            <a:lstStyle/>
            <a:p>
              <a:pPr algn="just"/>
              <a:r>
                <a:rPr lang="en-US" sz="3600" b="1" dirty="0" err="1"/>
                <a:t>Các</a:t>
              </a:r>
              <a:r>
                <a:rPr lang="en-US" sz="3600" b="1" dirty="0"/>
                <a:t> </a:t>
              </a:r>
              <a:r>
                <a:rPr lang="en-US" sz="3600" b="1" dirty="0" err="1"/>
                <a:t>tổ</a:t>
              </a:r>
              <a:r>
                <a:rPr lang="en-US" sz="3600" b="1" dirty="0"/>
                <a:t> </a:t>
              </a:r>
              <a:r>
                <a:rPr lang="en-US" sz="3600" b="1" dirty="0" err="1"/>
                <a:t>trưởng</a:t>
              </a:r>
              <a:r>
                <a:rPr lang="en-US" sz="3600" b="1" dirty="0"/>
                <a:t> </a:t>
              </a:r>
              <a:r>
                <a:rPr lang="en-US" sz="3600" b="1" dirty="0" err="1"/>
                <a:t>báo</a:t>
              </a:r>
              <a:r>
                <a:rPr lang="en-US" sz="3600" b="1" dirty="0"/>
                <a:t> </a:t>
              </a:r>
              <a:r>
                <a:rPr lang="en-US" sz="3600" b="1" dirty="0" err="1"/>
                <a:t>cáo</a:t>
              </a:r>
              <a:r>
                <a:rPr lang="en-US" sz="3600" b="1" dirty="0"/>
                <a:t> </a:t>
              </a:r>
              <a:r>
                <a:rPr lang="en-US" sz="3600" b="1" dirty="0" err="1"/>
                <a:t>kết</a:t>
              </a:r>
              <a:r>
                <a:rPr lang="en-US" sz="3600" b="1" dirty="0"/>
                <a:t> </a:t>
              </a:r>
              <a:r>
                <a:rPr lang="en-US" sz="3600" b="1" dirty="0" err="1"/>
                <a:t>quả</a:t>
              </a:r>
              <a:r>
                <a:rPr lang="en-US" sz="3600" b="1" dirty="0"/>
                <a:t> </a:t>
              </a:r>
              <a:r>
                <a:rPr lang="en-US" sz="3600" b="1" dirty="0" err="1"/>
                <a:t>hoạt</a:t>
              </a:r>
              <a:r>
                <a:rPr lang="en-US" sz="3600" b="1" dirty="0"/>
                <a:t> </a:t>
              </a:r>
              <a:r>
                <a:rPr lang="en-US" sz="3600" b="1" dirty="0" err="1"/>
                <a:t>động</a:t>
              </a:r>
              <a:r>
                <a:rPr lang="en-US" sz="3600" b="1" dirty="0"/>
                <a:t> </a:t>
              </a:r>
              <a:r>
                <a:rPr lang="en-US" sz="3600" b="1" dirty="0" err="1"/>
                <a:t>trong</a:t>
              </a:r>
              <a:r>
                <a:rPr lang="en-US" sz="3600" b="1" dirty="0"/>
                <a:t> </a:t>
              </a:r>
              <a:r>
                <a:rPr lang="en-US" sz="3600" b="1" dirty="0" err="1"/>
                <a:t>tuần</a:t>
              </a:r>
              <a:r>
                <a:rPr lang="en-US" sz="3600" b="1" dirty="0"/>
                <a:t> </a:t>
              </a:r>
              <a:r>
                <a:rPr lang="en-US" sz="3600" b="1" dirty="0" err="1"/>
                <a:t>của</a:t>
              </a:r>
              <a:r>
                <a:rPr lang="en-US" sz="3600" b="1" dirty="0"/>
                <a:t> </a:t>
              </a:r>
              <a:r>
                <a:rPr lang="en-US" sz="3600" b="1" dirty="0" err="1"/>
                <a:t>tổ</a:t>
              </a:r>
              <a:r>
                <a:rPr lang="en-US" sz="3600" b="1" dirty="0"/>
                <a:t>.</a:t>
              </a:r>
            </a:p>
          </p:txBody>
        </p:sp>
      </p:grpSp>
      <p:grpSp>
        <p:nvGrpSpPr>
          <p:cNvPr id="3" name="Group 2">
            <a:extLst>
              <a:ext uri="{FF2B5EF4-FFF2-40B4-BE49-F238E27FC236}">
                <a16:creationId xmlns:a16="http://schemas.microsoft.com/office/drawing/2014/main" id="{776D4BB0-06F3-445C-BED6-DAE4056FB2AD}"/>
              </a:ext>
            </a:extLst>
          </p:cNvPr>
          <p:cNvGrpSpPr/>
          <p:nvPr/>
        </p:nvGrpSpPr>
        <p:grpSpPr>
          <a:xfrm>
            <a:off x="4347313" y="2178780"/>
            <a:ext cx="4297068" cy="3498325"/>
            <a:chOff x="4347313" y="2178780"/>
            <a:chExt cx="4297068" cy="3498325"/>
          </a:xfrm>
        </p:grpSpPr>
        <p:pic>
          <p:nvPicPr>
            <p:cNvPr id="22" name="Picture 4">
              <a:extLst>
                <a:ext uri="{FF2B5EF4-FFF2-40B4-BE49-F238E27FC236}">
                  <a16:creationId xmlns:a16="http://schemas.microsoft.com/office/drawing/2014/main" id="{20F92EDD-6EF4-4774-951D-257C53CEBBA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347313" y="2178780"/>
              <a:ext cx="4297068" cy="349832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03535714-1226-4D58-A007-49F9D36B5FB8}"/>
                </a:ext>
              </a:extLst>
            </p:cNvPr>
            <p:cNvSpPr txBox="1"/>
            <p:nvPr/>
          </p:nvSpPr>
          <p:spPr>
            <a:xfrm>
              <a:off x="4674265" y="3292514"/>
              <a:ext cx="3643164" cy="2308324"/>
            </a:xfrm>
            <a:prstGeom prst="rect">
              <a:avLst/>
            </a:prstGeom>
            <a:noFill/>
          </p:spPr>
          <p:txBody>
            <a:bodyPr wrap="square" rtlCol="0">
              <a:spAutoFit/>
            </a:bodyPr>
            <a:lstStyle/>
            <a:p>
              <a:pPr algn="just"/>
              <a:r>
                <a:rPr lang="en-US" sz="3600" b="1" dirty="0" err="1"/>
                <a:t>Lớp</a:t>
              </a:r>
              <a:r>
                <a:rPr lang="en-US" sz="3600" b="1" dirty="0"/>
                <a:t> </a:t>
              </a:r>
              <a:r>
                <a:rPr lang="en-US" sz="3600" b="1" dirty="0" err="1"/>
                <a:t>trưởng</a:t>
              </a:r>
              <a:r>
                <a:rPr lang="en-US" sz="3600" b="1" dirty="0"/>
                <a:t> </a:t>
              </a:r>
              <a:r>
                <a:rPr lang="en-US" sz="3600" b="1" dirty="0" err="1"/>
                <a:t>báo</a:t>
              </a:r>
              <a:r>
                <a:rPr lang="en-US" sz="3600" b="1" dirty="0"/>
                <a:t> </a:t>
              </a:r>
              <a:r>
                <a:rPr lang="en-US" sz="3600" b="1" dirty="0" err="1"/>
                <a:t>cáo</a:t>
              </a:r>
              <a:r>
                <a:rPr lang="en-US" sz="3600" b="1" dirty="0"/>
                <a:t> </a:t>
              </a:r>
              <a:r>
                <a:rPr lang="en-US" sz="3600" b="1" dirty="0" err="1"/>
                <a:t>kết</a:t>
              </a:r>
              <a:r>
                <a:rPr lang="en-US" sz="3600" b="1" dirty="0"/>
                <a:t> </a:t>
              </a:r>
              <a:r>
                <a:rPr lang="en-US" sz="3600" b="1" dirty="0" err="1"/>
                <a:t>quả</a:t>
              </a:r>
              <a:r>
                <a:rPr lang="en-US" sz="3600" b="1" dirty="0"/>
                <a:t> </a:t>
              </a:r>
              <a:r>
                <a:rPr lang="en-US" sz="3600" b="1" dirty="0" err="1"/>
                <a:t>học</a:t>
              </a:r>
              <a:r>
                <a:rPr lang="en-US" sz="3600" b="1" dirty="0"/>
                <a:t> </a:t>
              </a:r>
              <a:r>
                <a:rPr lang="en-US" sz="3600" b="1" dirty="0" err="1"/>
                <a:t>tập</a:t>
              </a:r>
              <a:r>
                <a:rPr lang="en-US" sz="3600" b="1" dirty="0"/>
                <a:t> </a:t>
              </a:r>
              <a:r>
                <a:rPr lang="en-US" sz="3600" b="1" dirty="0" err="1"/>
                <a:t>của</a:t>
              </a:r>
              <a:r>
                <a:rPr lang="en-US" sz="3600" b="1" dirty="0"/>
                <a:t> </a:t>
              </a:r>
              <a:r>
                <a:rPr lang="en-US" sz="3600" b="1" dirty="0" err="1"/>
                <a:t>lớp</a:t>
              </a:r>
              <a:r>
                <a:rPr lang="en-US" sz="3600" b="1" dirty="0"/>
                <a:t> </a:t>
              </a:r>
              <a:r>
                <a:rPr lang="en-US" sz="3600" b="1" dirty="0" err="1"/>
                <a:t>trong</a:t>
              </a:r>
              <a:r>
                <a:rPr lang="en-US" sz="3600" b="1" dirty="0"/>
                <a:t> </a:t>
              </a:r>
              <a:r>
                <a:rPr lang="en-US" sz="3600" b="1" dirty="0" err="1"/>
                <a:t>tuần</a:t>
              </a:r>
              <a:r>
                <a:rPr lang="en-US" sz="3600" b="1" dirty="0"/>
                <a:t>.</a:t>
              </a:r>
            </a:p>
          </p:txBody>
        </p:sp>
      </p:grpSp>
      <p:pic>
        <p:nvPicPr>
          <p:cNvPr id="5" name="Picture 4" descr="A picture containing text&#10;&#10;Description automatically generated">
            <a:extLst>
              <a:ext uri="{FF2B5EF4-FFF2-40B4-BE49-F238E27FC236}">
                <a16:creationId xmlns:a16="http://schemas.microsoft.com/office/drawing/2014/main" id="{B2458CE3-6C30-408F-91A1-F2DFC3C2093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525" t="20819" r="3832" b="28052"/>
          <a:stretch/>
        </p:blipFill>
        <p:spPr>
          <a:xfrm>
            <a:off x="481781" y="1376516"/>
            <a:ext cx="7815984" cy="983226"/>
          </a:xfrm>
          <a:prstGeom prst="rect">
            <a:avLst/>
          </a:prstGeom>
        </p:spPr>
      </p:pic>
      <p:pic>
        <p:nvPicPr>
          <p:cNvPr id="8" name="Picture 7"/>
          <p:cNvPicPr>
            <a:picLocks noChangeAspect="1"/>
          </p:cNvPicPr>
          <p:nvPr/>
        </p:nvPicPr>
        <p:blipFill rotWithShape="1">
          <a:blip r:embed="rId10">
            <a:extLst>
              <a:ext uri="{BEBA8EAE-BF5A-486C-A8C5-ECC9F3942E4B}">
                <a14:imgProps xmlns:a14="http://schemas.microsoft.com/office/drawing/2010/main">
                  <a14:imgLayer r:embed="rId11">
                    <a14:imgEffect>
                      <a14:backgroundRemoval t="23519" b="100000" l="60156" r="81667">
                        <a14:foregroundMark x1="72344" y1="70556" x2="73490" y2="76481"/>
                        <a14:foregroundMark x1="69167" y1="72130" x2="68802" y2="76019"/>
                        <a14:foregroundMark x1="68594" y1="91111" x2="67292" y2="96204"/>
                        <a14:foregroundMark x1="73854" y1="91111" x2="75104" y2="96204"/>
                        <a14:foregroundMark x1="66406" y1="96204" x2="65469" y2="96389"/>
                        <a14:foregroundMark x1="66979" y1="94537" x2="67656" y2="91667"/>
                        <a14:foregroundMark x1="66979" y1="92315" x2="66406" y2="93148"/>
                        <a14:foregroundMark x1="76146" y1="96574" x2="75938" y2="92130"/>
                        <a14:backgroundMark x1="61719" y1="41389" x2="62708" y2="40741"/>
                      </a14:backgroundRemoval>
                    </a14:imgEffect>
                  </a14:imgLayer>
                </a14:imgProps>
              </a:ext>
              <a:ext uri="{28A0092B-C50C-407E-A947-70E740481C1C}">
                <a14:useLocalDpi xmlns:a14="http://schemas.microsoft.com/office/drawing/2010/main" val="0"/>
              </a:ext>
            </a:extLst>
          </a:blip>
          <a:srcRect l="60520" t="22626" r="18701" b="-11747"/>
          <a:stretch/>
        </p:blipFill>
        <p:spPr>
          <a:xfrm>
            <a:off x="8624717" y="744435"/>
            <a:ext cx="2844853" cy="6863209"/>
          </a:xfrm>
          <a:prstGeom prst="rect">
            <a:avLst/>
          </a:prstGeom>
        </p:spPr>
      </p:pic>
      <p:pic>
        <p:nvPicPr>
          <p:cNvPr id="4" name="Picture 3"/>
          <p:cNvPicPr>
            <a:picLocks noChangeAspect="1"/>
          </p:cNvPicPr>
          <p:nvPr/>
        </p:nvPicPr>
        <p:blipFill>
          <a:blip r:embed="rId12"/>
          <a:stretch>
            <a:fillRect/>
          </a:stretch>
        </p:blipFill>
        <p:spPr>
          <a:xfrm>
            <a:off x="-6737739" y="-1678980"/>
            <a:ext cx="2806844" cy="2730640"/>
          </a:xfrm>
          <a:prstGeom prst="rect">
            <a:avLst/>
          </a:prstGeom>
        </p:spPr>
      </p:pic>
    </p:spTree>
    <p:extLst>
      <p:ext uri="{BB962C8B-B14F-4D97-AF65-F5344CB8AC3E}">
        <p14:creationId xmlns:p14="http://schemas.microsoft.com/office/powerpoint/2010/main" val="11436311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FACAB4A5-C1B0-4D7D-9ECB-1F4D29399E52}"/>
              </a:ext>
            </a:extLst>
          </p:cNvPr>
          <p:cNvSpPr/>
          <p:nvPr/>
        </p:nvSpPr>
        <p:spPr>
          <a:xfrm>
            <a:off x="5370657" y="698947"/>
            <a:ext cx="6643869" cy="1015595"/>
          </a:xfrm>
          <a:prstGeom prst="roundRect">
            <a:avLst>
              <a:gd name="adj" fmla="val 50000"/>
            </a:avLst>
          </a:prstGeom>
          <a:solidFill>
            <a:srgbClr val="CC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Các </a:t>
            </a:r>
            <a:r>
              <a:rPr lang="en-US" sz="2800" b="1" dirty="0" err="1">
                <a:solidFill>
                  <a:schemeClr val="tx1"/>
                </a:solidFill>
              </a:rPr>
              <a:t>em</a:t>
            </a:r>
            <a:r>
              <a:rPr lang="en-US" sz="2800" b="1" dirty="0">
                <a:solidFill>
                  <a:schemeClr val="tx1"/>
                </a:solidFill>
              </a:rPr>
              <a:t> </a:t>
            </a:r>
            <a:r>
              <a:rPr lang="en-US" sz="2800" b="1" dirty="0" err="1">
                <a:solidFill>
                  <a:schemeClr val="tx1"/>
                </a:solidFill>
              </a:rPr>
              <a:t>đã</a:t>
            </a:r>
            <a:r>
              <a:rPr lang="en-US" sz="2800" b="1" dirty="0">
                <a:solidFill>
                  <a:schemeClr val="tx1"/>
                </a:solidFill>
              </a:rPr>
              <a:t> </a:t>
            </a:r>
            <a:r>
              <a:rPr lang="en-US" sz="2800" b="1" dirty="0" err="1">
                <a:solidFill>
                  <a:schemeClr val="tx1"/>
                </a:solidFill>
              </a:rPr>
              <a:t>chấp</a:t>
            </a:r>
            <a:r>
              <a:rPr lang="en-US" sz="2800" b="1" dirty="0">
                <a:solidFill>
                  <a:schemeClr val="tx1"/>
                </a:solidFill>
              </a:rPr>
              <a:t> hành </a:t>
            </a:r>
            <a:r>
              <a:rPr lang="en-US" sz="2800" b="1" dirty="0" err="1">
                <a:solidFill>
                  <a:schemeClr val="tx1"/>
                </a:solidFill>
              </a:rPr>
              <a:t>tốt</a:t>
            </a:r>
            <a:r>
              <a:rPr lang="en-US" sz="2800" b="1" dirty="0">
                <a:solidFill>
                  <a:schemeClr val="tx1"/>
                </a:solidFill>
              </a:rPr>
              <a:t> </a:t>
            </a:r>
            <a:r>
              <a:rPr lang="en-US" sz="2800" b="1" dirty="0" err="1">
                <a:solidFill>
                  <a:schemeClr val="tx1"/>
                </a:solidFill>
              </a:rPr>
              <a:t>nội</a:t>
            </a:r>
            <a:r>
              <a:rPr lang="en-US" sz="2800" b="1" dirty="0">
                <a:solidFill>
                  <a:schemeClr val="tx1"/>
                </a:solidFill>
              </a:rPr>
              <a:t> </a:t>
            </a:r>
            <a:r>
              <a:rPr lang="en-US" sz="2800" b="1" dirty="0" err="1">
                <a:solidFill>
                  <a:schemeClr val="tx1"/>
                </a:solidFill>
              </a:rPr>
              <a:t>quy</a:t>
            </a:r>
            <a:r>
              <a:rPr lang="en-US" sz="2800" b="1" dirty="0">
                <a:solidFill>
                  <a:schemeClr val="tx1"/>
                </a:solidFill>
              </a:rPr>
              <a:t> </a:t>
            </a:r>
            <a:r>
              <a:rPr lang="en-US" sz="2800" b="1" dirty="0" err="1">
                <a:solidFill>
                  <a:schemeClr val="tx1"/>
                </a:solidFill>
              </a:rPr>
              <a:t>của</a:t>
            </a:r>
            <a:r>
              <a:rPr lang="en-US" sz="2800" b="1" dirty="0">
                <a:solidFill>
                  <a:schemeClr val="tx1"/>
                </a:solidFill>
              </a:rPr>
              <a:t> </a:t>
            </a:r>
            <a:r>
              <a:rPr lang="en-US" sz="2800" b="1" dirty="0" err="1">
                <a:solidFill>
                  <a:schemeClr val="tx1"/>
                </a:solidFill>
              </a:rPr>
              <a:t>trường</a:t>
            </a:r>
            <a:r>
              <a:rPr lang="en-US" sz="2800" b="1" dirty="0">
                <a:solidFill>
                  <a:schemeClr val="tx1"/>
                </a:solidFill>
              </a:rPr>
              <a:t>, </a:t>
            </a:r>
            <a:r>
              <a:rPr lang="en-US" sz="2800" b="1" dirty="0" err="1">
                <a:solidFill>
                  <a:schemeClr val="tx1"/>
                </a:solidFill>
              </a:rPr>
              <a:t>lớp</a:t>
            </a:r>
            <a:r>
              <a:rPr lang="en-US" sz="2800" b="1" dirty="0">
                <a:solidFill>
                  <a:schemeClr val="tx1"/>
                </a:solidFill>
              </a:rPr>
              <a:t>.</a:t>
            </a:r>
          </a:p>
        </p:txBody>
      </p:sp>
      <p:sp>
        <p:nvSpPr>
          <p:cNvPr id="14" name="Rectangle: Rounded Corners 13">
            <a:extLst>
              <a:ext uri="{FF2B5EF4-FFF2-40B4-BE49-F238E27FC236}">
                <a16:creationId xmlns:a16="http://schemas.microsoft.com/office/drawing/2014/main" id="{8F45FEC6-C127-48E2-A283-D6BED74A7477}"/>
              </a:ext>
            </a:extLst>
          </p:cNvPr>
          <p:cNvSpPr/>
          <p:nvPr/>
        </p:nvSpPr>
        <p:spPr>
          <a:xfrm>
            <a:off x="5370656" y="2159286"/>
            <a:ext cx="6643869" cy="1015595"/>
          </a:xfrm>
          <a:prstGeom prst="roundRect">
            <a:avLst>
              <a:gd name="adj" fmla="val 50000"/>
            </a:avLst>
          </a:prstGeom>
          <a:solidFill>
            <a:srgbClr val="CC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tx1">
                    <a:lumMod val="95000"/>
                    <a:lumOff val="5000"/>
                  </a:schemeClr>
                </a:solidFill>
              </a:rPr>
              <a:t>(</a:t>
            </a:r>
            <a:r>
              <a:rPr lang="en-US" sz="2800" b="1" i="1" dirty="0" err="1">
                <a:solidFill>
                  <a:schemeClr val="tx1">
                    <a:lumMod val="95000"/>
                    <a:lumOff val="5000"/>
                  </a:schemeClr>
                </a:solidFill>
              </a:rPr>
              <a:t>Thầy</a:t>
            </a:r>
            <a:r>
              <a:rPr lang="en-US" sz="2800" b="1" i="1" dirty="0">
                <a:solidFill>
                  <a:schemeClr val="tx1">
                    <a:lumMod val="95000"/>
                    <a:lumOff val="5000"/>
                  </a:schemeClr>
                </a:solidFill>
              </a:rPr>
              <a:t> </a:t>
            </a:r>
            <a:r>
              <a:rPr lang="en-US" sz="2800" b="1" i="1" dirty="0" err="1">
                <a:solidFill>
                  <a:schemeClr val="tx1">
                    <a:lumMod val="95000"/>
                    <a:lumOff val="5000"/>
                  </a:schemeClr>
                </a:solidFill>
              </a:rPr>
              <a:t>cô</a:t>
            </a:r>
            <a:r>
              <a:rPr lang="en-US" sz="2800" b="1" i="1" dirty="0">
                <a:solidFill>
                  <a:schemeClr val="tx1">
                    <a:lumMod val="95000"/>
                    <a:lumOff val="5000"/>
                  </a:schemeClr>
                </a:solidFill>
              </a:rPr>
              <a:t> </a:t>
            </a:r>
            <a:r>
              <a:rPr lang="en-US" sz="2800" b="1" i="1" dirty="0" err="1">
                <a:solidFill>
                  <a:schemeClr val="tx1">
                    <a:lumMod val="95000"/>
                    <a:lumOff val="5000"/>
                  </a:schemeClr>
                </a:solidFill>
              </a:rPr>
              <a:t>điền</a:t>
            </a:r>
            <a:r>
              <a:rPr lang="en-US" sz="2800" b="1" i="1" dirty="0">
                <a:solidFill>
                  <a:schemeClr val="tx1">
                    <a:lumMod val="95000"/>
                    <a:lumOff val="5000"/>
                  </a:schemeClr>
                </a:solidFill>
              </a:rPr>
              <a:t> </a:t>
            </a:r>
            <a:r>
              <a:rPr lang="en-US" sz="2800" b="1" i="1" dirty="0" err="1">
                <a:solidFill>
                  <a:schemeClr val="tx1">
                    <a:lumMod val="95000"/>
                    <a:lumOff val="5000"/>
                  </a:schemeClr>
                </a:solidFill>
              </a:rPr>
              <a:t>tiếp</a:t>
            </a:r>
            <a:r>
              <a:rPr lang="en-US" sz="2800" b="1" i="1" dirty="0">
                <a:solidFill>
                  <a:schemeClr val="tx1">
                    <a:lumMod val="95000"/>
                    <a:lumOff val="5000"/>
                  </a:schemeClr>
                </a:solidFill>
              </a:rPr>
              <a:t> </a:t>
            </a:r>
            <a:r>
              <a:rPr lang="en-US" sz="2800" b="1" i="1" dirty="0" err="1">
                <a:solidFill>
                  <a:schemeClr val="tx1">
                    <a:lumMod val="95000"/>
                    <a:lumOff val="5000"/>
                  </a:schemeClr>
                </a:solidFill>
              </a:rPr>
              <a:t>điều</a:t>
            </a:r>
            <a:r>
              <a:rPr lang="en-US" sz="2800" b="1" i="1" dirty="0">
                <a:solidFill>
                  <a:schemeClr val="tx1">
                    <a:lumMod val="95000"/>
                    <a:lumOff val="5000"/>
                  </a:schemeClr>
                </a:solidFill>
              </a:rPr>
              <a:t> </a:t>
            </a:r>
            <a:r>
              <a:rPr lang="en-US" sz="2800" b="1" i="1" dirty="0" err="1">
                <a:solidFill>
                  <a:schemeClr val="tx1">
                    <a:lumMod val="95000"/>
                    <a:lumOff val="5000"/>
                  </a:schemeClr>
                </a:solidFill>
              </a:rPr>
              <a:t>cần</a:t>
            </a:r>
            <a:r>
              <a:rPr lang="en-US" sz="2800" b="1" i="1" dirty="0">
                <a:solidFill>
                  <a:schemeClr val="tx1">
                    <a:lumMod val="95000"/>
                    <a:lumOff val="5000"/>
                  </a:schemeClr>
                </a:solidFill>
              </a:rPr>
              <a:t> </a:t>
            </a:r>
            <a:r>
              <a:rPr lang="en-US" sz="2800" b="1" i="1" dirty="0" err="1">
                <a:solidFill>
                  <a:schemeClr val="tx1">
                    <a:lumMod val="95000"/>
                    <a:lumOff val="5000"/>
                  </a:schemeClr>
                </a:solidFill>
              </a:rPr>
              <a:t>tuyên</a:t>
            </a:r>
            <a:r>
              <a:rPr lang="en-US" sz="2800" b="1" i="1" dirty="0">
                <a:solidFill>
                  <a:schemeClr val="tx1">
                    <a:lumMod val="95000"/>
                    <a:lumOff val="5000"/>
                  </a:schemeClr>
                </a:solidFill>
              </a:rPr>
              <a:t> </a:t>
            </a:r>
            <a:r>
              <a:rPr lang="en-US" sz="2800" b="1" i="1" dirty="0" err="1">
                <a:solidFill>
                  <a:schemeClr val="tx1">
                    <a:lumMod val="95000"/>
                    <a:lumOff val="5000"/>
                  </a:schemeClr>
                </a:solidFill>
              </a:rPr>
              <a:t>dương</a:t>
            </a:r>
            <a:r>
              <a:rPr lang="en-US" sz="2800" b="1" i="1" dirty="0">
                <a:solidFill>
                  <a:schemeClr val="tx1">
                    <a:lumMod val="95000"/>
                    <a:lumOff val="5000"/>
                  </a:schemeClr>
                </a:solidFill>
              </a:rPr>
              <a:t> </a:t>
            </a:r>
            <a:r>
              <a:rPr lang="en-US" sz="2800" b="1" i="1" dirty="0" err="1">
                <a:solidFill>
                  <a:schemeClr val="tx1">
                    <a:lumMod val="95000"/>
                    <a:lumOff val="5000"/>
                  </a:schemeClr>
                </a:solidFill>
              </a:rPr>
              <a:t>chung</a:t>
            </a:r>
            <a:r>
              <a:rPr lang="en-US" sz="2800" b="1" i="1" dirty="0">
                <a:solidFill>
                  <a:schemeClr val="tx1">
                    <a:lumMod val="95000"/>
                    <a:lumOff val="5000"/>
                  </a:schemeClr>
                </a:solidFill>
              </a:rPr>
              <a:t> </a:t>
            </a:r>
            <a:r>
              <a:rPr lang="en-US" sz="2800" b="1" i="1" dirty="0" err="1">
                <a:solidFill>
                  <a:schemeClr val="tx1">
                    <a:lumMod val="95000"/>
                    <a:lumOff val="5000"/>
                  </a:schemeClr>
                </a:solidFill>
              </a:rPr>
              <a:t>cả</a:t>
            </a:r>
            <a:r>
              <a:rPr lang="en-US" sz="2800" b="1" i="1" dirty="0">
                <a:solidFill>
                  <a:schemeClr val="tx1">
                    <a:lumMod val="95000"/>
                    <a:lumOff val="5000"/>
                  </a:schemeClr>
                </a:solidFill>
              </a:rPr>
              <a:t> </a:t>
            </a:r>
            <a:r>
              <a:rPr lang="en-US" sz="2800" b="1" i="1" dirty="0" err="1">
                <a:solidFill>
                  <a:schemeClr val="tx1">
                    <a:lumMod val="95000"/>
                    <a:lumOff val="5000"/>
                  </a:schemeClr>
                </a:solidFill>
              </a:rPr>
              <a:t>lớp</a:t>
            </a:r>
            <a:r>
              <a:rPr lang="en-US" sz="2800" b="1" i="1" dirty="0">
                <a:solidFill>
                  <a:schemeClr val="tx1">
                    <a:lumMod val="95000"/>
                    <a:lumOff val="5000"/>
                  </a:schemeClr>
                </a:solidFill>
              </a:rPr>
              <a:t> ở </a:t>
            </a:r>
            <a:r>
              <a:rPr lang="en-US" sz="2800" b="1" i="1" dirty="0" err="1">
                <a:solidFill>
                  <a:schemeClr val="tx1">
                    <a:lumMod val="95000"/>
                    <a:lumOff val="5000"/>
                  </a:schemeClr>
                </a:solidFill>
              </a:rPr>
              <a:t>đây</a:t>
            </a:r>
            <a:r>
              <a:rPr lang="en-US" sz="2800" b="1" i="1" dirty="0">
                <a:solidFill>
                  <a:schemeClr val="tx1">
                    <a:lumMod val="95000"/>
                    <a:lumOff val="5000"/>
                  </a:schemeClr>
                </a:solidFill>
              </a:rPr>
              <a:t>)</a:t>
            </a:r>
          </a:p>
        </p:txBody>
      </p:sp>
      <p:sp>
        <p:nvSpPr>
          <p:cNvPr id="15" name="Rectangle: Rounded Corners 14">
            <a:extLst>
              <a:ext uri="{FF2B5EF4-FFF2-40B4-BE49-F238E27FC236}">
                <a16:creationId xmlns:a16="http://schemas.microsoft.com/office/drawing/2014/main" id="{10F99427-4B7D-48BE-ACD3-BD7D4BABDEA3}"/>
              </a:ext>
            </a:extLst>
          </p:cNvPr>
          <p:cNvSpPr/>
          <p:nvPr/>
        </p:nvSpPr>
        <p:spPr>
          <a:xfrm>
            <a:off x="5370655" y="3619625"/>
            <a:ext cx="6643869" cy="1015595"/>
          </a:xfrm>
          <a:prstGeom prst="roundRect">
            <a:avLst>
              <a:gd name="adj" fmla="val 50000"/>
            </a:avLst>
          </a:prstGeom>
          <a:solidFill>
            <a:srgbClr val="CC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tx1">
                    <a:lumMod val="95000"/>
                    <a:lumOff val="5000"/>
                  </a:schemeClr>
                </a:solidFill>
              </a:rPr>
              <a:t>(</a:t>
            </a:r>
            <a:r>
              <a:rPr lang="en-US" sz="2800" b="1" i="1" dirty="0" err="1">
                <a:solidFill>
                  <a:schemeClr val="tx1">
                    <a:lumMod val="95000"/>
                    <a:lumOff val="5000"/>
                  </a:schemeClr>
                </a:solidFill>
              </a:rPr>
              <a:t>Thầy</a:t>
            </a:r>
            <a:r>
              <a:rPr lang="en-US" sz="2800" b="1" i="1" dirty="0">
                <a:solidFill>
                  <a:schemeClr val="tx1">
                    <a:lumMod val="95000"/>
                    <a:lumOff val="5000"/>
                  </a:schemeClr>
                </a:solidFill>
              </a:rPr>
              <a:t> </a:t>
            </a:r>
            <a:r>
              <a:rPr lang="en-US" sz="2800" b="1" i="1" dirty="0" err="1">
                <a:solidFill>
                  <a:schemeClr val="tx1">
                    <a:lumMod val="95000"/>
                    <a:lumOff val="5000"/>
                  </a:schemeClr>
                </a:solidFill>
              </a:rPr>
              <a:t>cô</a:t>
            </a:r>
            <a:r>
              <a:rPr lang="en-US" sz="2800" b="1" i="1" dirty="0">
                <a:solidFill>
                  <a:schemeClr val="tx1">
                    <a:lumMod val="95000"/>
                    <a:lumOff val="5000"/>
                  </a:schemeClr>
                </a:solidFill>
              </a:rPr>
              <a:t> </a:t>
            </a:r>
            <a:r>
              <a:rPr lang="en-US" sz="2800" b="1" i="1" dirty="0" err="1">
                <a:solidFill>
                  <a:schemeClr val="tx1">
                    <a:lumMod val="95000"/>
                    <a:lumOff val="5000"/>
                  </a:schemeClr>
                </a:solidFill>
              </a:rPr>
              <a:t>điền</a:t>
            </a:r>
            <a:r>
              <a:rPr lang="en-US" sz="2800" b="1" i="1" dirty="0">
                <a:solidFill>
                  <a:schemeClr val="tx1">
                    <a:lumMod val="95000"/>
                    <a:lumOff val="5000"/>
                  </a:schemeClr>
                </a:solidFill>
              </a:rPr>
              <a:t> </a:t>
            </a:r>
            <a:r>
              <a:rPr lang="en-US" sz="2800" b="1" i="1" dirty="0" err="1">
                <a:solidFill>
                  <a:schemeClr val="tx1">
                    <a:lumMod val="95000"/>
                    <a:lumOff val="5000"/>
                  </a:schemeClr>
                </a:solidFill>
              </a:rPr>
              <a:t>tiếp</a:t>
            </a:r>
            <a:r>
              <a:rPr lang="en-US" sz="2800" b="1" i="1" dirty="0">
                <a:solidFill>
                  <a:schemeClr val="tx1">
                    <a:lumMod val="95000"/>
                    <a:lumOff val="5000"/>
                  </a:schemeClr>
                </a:solidFill>
              </a:rPr>
              <a:t> </a:t>
            </a:r>
            <a:r>
              <a:rPr lang="en-US" sz="2800" b="1" i="1" dirty="0" err="1">
                <a:solidFill>
                  <a:schemeClr val="tx1">
                    <a:lumMod val="95000"/>
                    <a:lumOff val="5000"/>
                  </a:schemeClr>
                </a:solidFill>
              </a:rPr>
              <a:t>điều</a:t>
            </a:r>
            <a:r>
              <a:rPr lang="en-US" sz="2800" b="1" i="1" dirty="0">
                <a:solidFill>
                  <a:schemeClr val="tx1">
                    <a:lumMod val="95000"/>
                    <a:lumOff val="5000"/>
                  </a:schemeClr>
                </a:solidFill>
              </a:rPr>
              <a:t> </a:t>
            </a:r>
            <a:r>
              <a:rPr lang="en-US" sz="2800" b="1" i="1" dirty="0" err="1">
                <a:solidFill>
                  <a:schemeClr val="tx1">
                    <a:lumMod val="95000"/>
                    <a:lumOff val="5000"/>
                  </a:schemeClr>
                </a:solidFill>
              </a:rPr>
              <a:t>cần</a:t>
            </a:r>
            <a:r>
              <a:rPr lang="en-US" sz="2800" b="1" i="1" dirty="0">
                <a:solidFill>
                  <a:schemeClr val="tx1">
                    <a:lumMod val="95000"/>
                    <a:lumOff val="5000"/>
                  </a:schemeClr>
                </a:solidFill>
              </a:rPr>
              <a:t> </a:t>
            </a:r>
            <a:r>
              <a:rPr lang="en-US" sz="2800" b="1" i="1" dirty="0" err="1">
                <a:solidFill>
                  <a:schemeClr val="tx1">
                    <a:lumMod val="95000"/>
                    <a:lumOff val="5000"/>
                  </a:schemeClr>
                </a:solidFill>
              </a:rPr>
              <a:t>tuyên</a:t>
            </a:r>
            <a:r>
              <a:rPr lang="en-US" sz="2800" b="1" i="1" dirty="0">
                <a:solidFill>
                  <a:schemeClr val="tx1">
                    <a:lumMod val="95000"/>
                    <a:lumOff val="5000"/>
                  </a:schemeClr>
                </a:solidFill>
              </a:rPr>
              <a:t> </a:t>
            </a:r>
            <a:r>
              <a:rPr lang="en-US" sz="2800" b="1" i="1" dirty="0" err="1">
                <a:solidFill>
                  <a:schemeClr val="tx1">
                    <a:lumMod val="95000"/>
                    <a:lumOff val="5000"/>
                  </a:schemeClr>
                </a:solidFill>
              </a:rPr>
              <a:t>dương</a:t>
            </a:r>
            <a:r>
              <a:rPr lang="en-US" sz="2800" b="1" i="1" dirty="0">
                <a:solidFill>
                  <a:schemeClr val="tx1">
                    <a:lumMod val="95000"/>
                    <a:lumOff val="5000"/>
                  </a:schemeClr>
                </a:solidFill>
              </a:rPr>
              <a:t> </a:t>
            </a:r>
            <a:r>
              <a:rPr lang="en-US" sz="2800" b="1" i="1" dirty="0" err="1">
                <a:solidFill>
                  <a:schemeClr val="tx1">
                    <a:lumMod val="95000"/>
                    <a:lumOff val="5000"/>
                  </a:schemeClr>
                </a:solidFill>
              </a:rPr>
              <a:t>chung</a:t>
            </a:r>
            <a:r>
              <a:rPr lang="en-US" sz="2800" b="1" i="1" dirty="0">
                <a:solidFill>
                  <a:schemeClr val="tx1">
                    <a:lumMod val="95000"/>
                    <a:lumOff val="5000"/>
                  </a:schemeClr>
                </a:solidFill>
              </a:rPr>
              <a:t> </a:t>
            </a:r>
            <a:r>
              <a:rPr lang="en-US" sz="2800" b="1" i="1" dirty="0" err="1">
                <a:solidFill>
                  <a:schemeClr val="tx1">
                    <a:lumMod val="95000"/>
                    <a:lumOff val="5000"/>
                  </a:schemeClr>
                </a:solidFill>
              </a:rPr>
              <a:t>cả</a:t>
            </a:r>
            <a:r>
              <a:rPr lang="en-US" sz="2800" b="1" i="1" dirty="0">
                <a:solidFill>
                  <a:schemeClr val="tx1">
                    <a:lumMod val="95000"/>
                    <a:lumOff val="5000"/>
                  </a:schemeClr>
                </a:solidFill>
              </a:rPr>
              <a:t> </a:t>
            </a:r>
            <a:r>
              <a:rPr lang="en-US" sz="2800" b="1" i="1" dirty="0" err="1">
                <a:solidFill>
                  <a:schemeClr val="tx1">
                    <a:lumMod val="95000"/>
                    <a:lumOff val="5000"/>
                  </a:schemeClr>
                </a:solidFill>
              </a:rPr>
              <a:t>lớp</a:t>
            </a:r>
            <a:r>
              <a:rPr lang="en-US" sz="2800" b="1" i="1" dirty="0">
                <a:solidFill>
                  <a:schemeClr val="tx1">
                    <a:lumMod val="95000"/>
                    <a:lumOff val="5000"/>
                  </a:schemeClr>
                </a:solidFill>
              </a:rPr>
              <a:t> ở </a:t>
            </a:r>
            <a:r>
              <a:rPr lang="en-US" sz="2800" b="1" i="1" dirty="0" err="1">
                <a:solidFill>
                  <a:schemeClr val="tx1">
                    <a:lumMod val="95000"/>
                    <a:lumOff val="5000"/>
                  </a:schemeClr>
                </a:solidFill>
              </a:rPr>
              <a:t>đây</a:t>
            </a:r>
            <a:r>
              <a:rPr lang="en-US" sz="2800" b="1" i="1" dirty="0">
                <a:solidFill>
                  <a:schemeClr val="tx1">
                    <a:lumMod val="95000"/>
                    <a:lumOff val="5000"/>
                  </a:schemeClr>
                </a:solidFill>
              </a:rPr>
              <a:t>)</a:t>
            </a:r>
          </a:p>
        </p:txBody>
      </p:sp>
      <p:sp>
        <p:nvSpPr>
          <p:cNvPr id="16" name="Rectangle: Rounded Corners 15">
            <a:extLst>
              <a:ext uri="{FF2B5EF4-FFF2-40B4-BE49-F238E27FC236}">
                <a16:creationId xmlns:a16="http://schemas.microsoft.com/office/drawing/2014/main" id="{216E18C0-2AC4-4A11-BFFF-2F0F55A6B8F3}"/>
              </a:ext>
            </a:extLst>
          </p:cNvPr>
          <p:cNvSpPr/>
          <p:nvPr/>
        </p:nvSpPr>
        <p:spPr>
          <a:xfrm>
            <a:off x="5370654" y="5079964"/>
            <a:ext cx="6643869" cy="1015595"/>
          </a:xfrm>
          <a:prstGeom prst="roundRect">
            <a:avLst>
              <a:gd name="adj" fmla="val 50000"/>
            </a:avLst>
          </a:prstGeom>
          <a:solidFill>
            <a:srgbClr val="CC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tx1">
                    <a:lumMod val="95000"/>
                    <a:lumOff val="5000"/>
                  </a:schemeClr>
                </a:solidFill>
              </a:rPr>
              <a:t>(</a:t>
            </a:r>
            <a:r>
              <a:rPr lang="en-US" sz="2800" b="1" i="1" dirty="0" err="1">
                <a:solidFill>
                  <a:schemeClr val="tx1">
                    <a:lumMod val="95000"/>
                    <a:lumOff val="5000"/>
                  </a:schemeClr>
                </a:solidFill>
              </a:rPr>
              <a:t>Thầy</a:t>
            </a:r>
            <a:r>
              <a:rPr lang="en-US" sz="2800" b="1" i="1" dirty="0">
                <a:solidFill>
                  <a:schemeClr val="tx1">
                    <a:lumMod val="95000"/>
                    <a:lumOff val="5000"/>
                  </a:schemeClr>
                </a:solidFill>
              </a:rPr>
              <a:t> </a:t>
            </a:r>
            <a:r>
              <a:rPr lang="en-US" sz="2800" b="1" i="1" dirty="0" err="1">
                <a:solidFill>
                  <a:schemeClr val="tx1">
                    <a:lumMod val="95000"/>
                    <a:lumOff val="5000"/>
                  </a:schemeClr>
                </a:solidFill>
              </a:rPr>
              <a:t>cô</a:t>
            </a:r>
            <a:r>
              <a:rPr lang="en-US" sz="2800" b="1" i="1" dirty="0">
                <a:solidFill>
                  <a:schemeClr val="tx1">
                    <a:lumMod val="95000"/>
                    <a:lumOff val="5000"/>
                  </a:schemeClr>
                </a:solidFill>
              </a:rPr>
              <a:t> </a:t>
            </a:r>
            <a:r>
              <a:rPr lang="en-US" sz="2800" b="1" i="1" dirty="0" err="1">
                <a:solidFill>
                  <a:schemeClr val="tx1">
                    <a:lumMod val="95000"/>
                    <a:lumOff val="5000"/>
                  </a:schemeClr>
                </a:solidFill>
              </a:rPr>
              <a:t>điền</a:t>
            </a:r>
            <a:r>
              <a:rPr lang="en-US" sz="2800" b="1" i="1" dirty="0">
                <a:solidFill>
                  <a:schemeClr val="tx1">
                    <a:lumMod val="95000"/>
                    <a:lumOff val="5000"/>
                  </a:schemeClr>
                </a:solidFill>
              </a:rPr>
              <a:t> </a:t>
            </a:r>
            <a:r>
              <a:rPr lang="en-US" sz="2800" b="1" i="1" dirty="0" err="1">
                <a:solidFill>
                  <a:schemeClr val="tx1">
                    <a:lumMod val="95000"/>
                    <a:lumOff val="5000"/>
                  </a:schemeClr>
                </a:solidFill>
              </a:rPr>
              <a:t>tiếp</a:t>
            </a:r>
            <a:r>
              <a:rPr lang="en-US" sz="2800" b="1" i="1" dirty="0">
                <a:solidFill>
                  <a:schemeClr val="tx1">
                    <a:lumMod val="95000"/>
                    <a:lumOff val="5000"/>
                  </a:schemeClr>
                </a:solidFill>
              </a:rPr>
              <a:t> </a:t>
            </a:r>
            <a:r>
              <a:rPr lang="en-US" sz="2800" b="1" i="1" dirty="0" err="1">
                <a:solidFill>
                  <a:schemeClr val="tx1">
                    <a:lumMod val="95000"/>
                    <a:lumOff val="5000"/>
                  </a:schemeClr>
                </a:solidFill>
              </a:rPr>
              <a:t>điều</a:t>
            </a:r>
            <a:r>
              <a:rPr lang="en-US" sz="2800" b="1" i="1" dirty="0">
                <a:solidFill>
                  <a:schemeClr val="tx1">
                    <a:lumMod val="95000"/>
                    <a:lumOff val="5000"/>
                  </a:schemeClr>
                </a:solidFill>
              </a:rPr>
              <a:t> </a:t>
            </a:r>
            <a:r>
              <a:rPr lang="en-US" sz="2800" b="1" i="1" dirty="0" err="1">
                <a:solidFill>
                  <a:schemeClr val="tx1">
                    <a:lumMod val="95000"/>
                    <a:lumOff val="5000"/>
                  </a:schemeClr>
                </a:solidFill>
              </a:rPr>
              <a:t>cần</a:t>
            </a:r>
            <a:r>
              <a:rPr lang="en-US" sz="2800" b="1" i="1" dirty="0">
                <a:solidFill>
                  <a:schemeClr val="tx1">
                    <a:lumMod val="95000"/>
                    <a:lumOff val="5000"/>
                  </a:schemeClr>
                </a:solidFill>
              </a:rPr>
              <a:t> </a:t>
            </a:r>
            <a:r>
              <a:rPr lang="en-US" sz="2800" b="1" i="1" dirty="0" err="1">
                <a:solidFill>
                  <a:schemeClr val="tx1">
                    <a:lumMod val="95000"/>
                    <a:lumOff val="5000"/>
                  </a:schemeClr>
                </a:solidFill>
              </a:rPr>
              <a:t>tuyên</a:t>
            </a:r>
            <a:r>
              <a:rPr lang="en-US" sz="2800" b="1" i="1" dirty="0">
                <a:solidFill>
                  <a:schemeClr val="tx1">
                    <a:lumMod val="95000"/>
                    <a:lumOff val="5000"/>
                  </a:schemeClr>
                </a:solidFill>
              </a:rPr>
              <a:t> </a:t>
            </a:r>
            <a:r>
              <a:rPr lang="en-US" sz="2800" b="1" i="1" dirty="0" err="1">
                <a:solidFill>
                  <a:schemeClr val="tx1">
                    <a:lumMod val="95000"/>
                    <a:lumOff val="5000"/>
                  </a:schemeClr>
                </a:solidFill>
              </a:rPr>
              <a:t>dương</a:t>
            </a:r>
            <a:r>
              <a:rPr lang="en-US" sz="2800" b="1" i="1" dirty="0">
                <a:solidFill>
                  <a:schemeClr val="tx1">
                    <a:lumMod val="95000"/>
                    <a:lumOff val="5000"/>
                  </a:schemeClr>
                </a:solidFill>
              </a:rPr>
              <a:t> </a:t>
            </a:r>
            <a:r>
              <a:rPr lang="en-US" sz="2800" b="1" i="1" dirty="0" err="1">
                <a:solidFill>
                  <a:schemeClr val="tx1">
                    <a:lumMod val="95000"/>
                    <a:lumOff val="5000"/>
                  </a:schemeClr>
                </a:solidFill>
              </a:rPr>
              <a:t>chung</a:t>
            </a:r>
            <a:r>
              <a:rPr lang="en-US" sz="2800" b="1" i="1" dirty="0">
                <a:solidFill>
                  <a:schemeClr val="tx1">
                    <a:lumMod val="95000"/>
                    <a:lumOff val="5000"/>
                  </a:schemeClr>
                </a:solidFill>
              </a:rPr>
              <a:t> </a:t>
            </a:r>
            <a:r>
              <a:rPr lang="en-US" sz="2800" b="1" i="1" dirty="0" err="1">
                <a:solidFill>
                  <a:schemeClr val="tx1">
                    <a:lumMod val="95000"/>
                    <a:lumOff val="5000"/>
                  </a:schemeClr>
                </a:solidFill>
              </a:rPr>
              <a:t>cả</a:t>
            </a:r>
            <a:r>
              <a:rPr lang="en-US" sz="2800" b="1" i="1" dirty="0">
                <a:solidFill>
                  <a:schemeClr val="tx1">
                    <a:lumMod val="95000"/>
                    <a:lumOff val="5000"/>
                  </a:schemeClr>
                </a:solidFill>
              </a:rPr>
              <a:t> </a:t>
            </a:r>
            <a:r>
              <a:rPr lang="en-US" sz="2800" b="1" i="1" dirty="0" err="1">
                <a:solidFill>
                  <a:schemeClr val="tx1">
                    <a:lumMod val="95000"/>
                    <a:lumOff val="5000"/>
                  </a:schemeClr>
                </a:solidFill>
              </a:rPr>
              <a:t>lớp</a:t>
            </a:r>
            <a:r>
              <a:rPr lang="en-US" sz="2800" b="1" i="1" dirty="0">
                <a:solidFill>
                  <a:schemeClr val="tx1">
                    <a:lumMod val="95000"/>
                    <a:lumOff val="5000"/>
                  </a:schemeClr>
                </a:solidFill>
              </a:rPr>
              <a:t> ở </a:t>
            </a:r>
            <a:r>
              <a:rPr lang="en-US" sz="2800" b="1" i="1" dirty="0" err="1">
                <a:solidFill>
                  <a:schemeClr val="tx1">
                    <a:lumMod val="95000"/>
                    <a:lumOff val="5000"/>
                  </a:schemeClr>
                </a:solidFill>
              </a:rPr>
              <a:t>đây</a:t>
            </a:r>
            <a:r>
              <a:rPr lang="en-US" sz="2800" b="1" i="1" dirty="0">
                <a:solidFill>
                  <a:schemeClr val="tx1">
                    <a:lumMod val="95000"/>
                    <a:lumOff val="5000"/>
                  </a:schemeClr>
                </a:solidFill>
              </a:rPr>
              <a:t>)</a:t>
            </a:r>
          </a:p>
        </p:txBody>
      </p:sp>
      <p:grpSp>
        <p:nvGrpSpPr>
          <p:cNvPr id="5" name="Group 4"/>
          <p:cNvGrpSpPr/>
          <p:nvPr/>
        </p:nvGrpSpPr>
        <p:grpSpPr>
          <a:xfrm>
            <a:off x="491117" y="-427161"/>
            <a:ext cx="5157130" cy="5639240"/>
            <a:chOff x="668594" y="-361846"/>
            <a:chExt cx="5157130" cy="563924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4415" r="29740" b="10881"/>
            <a:stretch/>
          </p:blipFill>
          <p:spPr>
            <a:xfrm>
              <a:off x="668594" y="-361846"/>
              <a:ext cx="5157130" cy="5639240"/>
            </a:xfrm>
            <a:prstGeom prst="rect">
              <a:avLst/>
            </a:prstGeom>
          </p:spPr>
        </p:pic>
        <p:pic>
          <p:nvPicPr>
            <p:cNvPr id="6" name="Picture 5" descr="Text&#10;&#10;Description automatically generated">
              <a:extLst>
                <a:ext uri="{FF2B5EF4-FFF2-40B4-BE49-F238E27FC236}">
                  <a16:creationId xmlns:a16="http://schemas.microsoft.com/office/drawing/2014/main" id="{836C8B39-C621-4FD3-9B37-61137FF3B7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614" t="13251" r="14262" b="15782"/>
            <a:stretch/>
          </p:blipFill>
          <p:spPr>
            <a:xfrm rot="747730">
              <a:off x="783567" y="212694"/>
              <a:ext cx="4431062" cy="3194238"/>
            </a:xfrm>
            <a:prstGeom prst="rect">
              <a:avLst/>
            </a:prstGeom>
          </p:spPr>
        </p:pic>
      </p:gr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 t="29408" r="75005" b="26162"/>
          <a:stretch/>
        </p:blipFill>
        <p:spPr>
          <a:xfrm>
            <a:off x="377767" y="2039010"/>
            <a:ext cx="4887707" cy="4887047"/>
          </a:xfrm>
          <a:prstGeom prst="rect">
            <a:avLst/>
          </a:prstGeom>
        </p:spPr>
      </p:pic>
      <p:pic>
        <p:nvPicPr>
          <p:cNvPr id="3" name="Picture 2"/>
          <p:cNvPicPr>
            <a:picLocks noChangeAspect="1"/>
          </p:cNvPicPr>
          <p:nvPr/>
        </p:nvPicPr>
        <p:blipFill>
          <a:blip r:embed="rId6"/>
          <a:stretch>
            <a:fillRect/>
          </a:stretch>
        </p:blipFill>
        <p:spPr>
          <a:xfrm>
            <a:off x="-5798375" y="-1658412"/>
            <a:ext cx="2806844" cy="2730640"/>
          </a:xfrm>
          <a:prstGeom prst="rect">
            <a:avLst/>
          </a:prstGeom>
        </p:spPr>
      </p:pic>
    </p:spTree>
    <p:extLst>
      <p:ext uri="{BB962C8B-B14F-4D97-AF65-F5344CB8AC3E}">
        <p14:creationId xmlns:p14="http://schemas.microsoft.com/office/powerpoint/2010/main" val="3081667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5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5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14:presetBounceEnd="65000">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14:bounceEnd="65000">
                                          <p:cBhvr additive="base">
                                            <p:cTn id="13" dur="1000" fill="hold"/>
                                            <p:tgtEl>
                                              <p:spTgt spid="14"/>
                                            </p:tgtEl>
                                            <p:attrNameLst>
                                              <p:attrName>ppt_x</p:attrName>
                                            </p:attrNameLst>
                                          </p:cBhvr>
                                          <p:tavLst>
                                            <p:tav tm="0">
                                              <p:val>
                                                <p:strVal val="#ppt_x"/>
                                              </p:val>
                                            </p:tav>
                                            <p:tav tm="100000">
                                              <p:val>
                                                <p:strVal val="#ppt_x"/>
                                              </p:val>
                                            </p:tav>
                                          </p:tavLst>
                                        </p:anim>
                                        <p:anim calcmode="lin" valueType="num" p14:bounceEnd="65000">
                                          <p:cBhvr additive="base">
                                            <p:cTn id="14"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5000">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14:bounceEnd="65000">
                                          <p:cBhvr additive="base">
                                            <p:cTn id="19" dur="1000" fill="hold"/>
                                            <p:tgtEl>
                                              <p:spTgt spid="15"/>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14:presetBounceEnd="65000">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14:bounceEnd="65000">
                                          <p:cBhvr additive="base">
                                            <p:cTn id="25" dur="1000" fill="hold"/>
                                            <p:tgtEl>
                                              <p:spTgt spid="16"/>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ppt_x"/>
                                              </p:val>
                                            </p:tav>
                                            <p:tav tm="100000">
                                              <p:val>
                                                <p:strVal val="#ppt_x"/>
                                              </p:val>
                                            </p:tav>
                                          </p:tavLst>
                                        </p:anim>
                                        <p:anim calcmode="lin" valueType="num">
                                          <p:cBhvr additive="base">
                                            <p:cTn id="14"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ppt_x"/>
                                              </p:val>
                                            </p:tav>
                                            <p:tav tm="100000">
                                              <p:val>
                                                <p:strVal val="#ppt_x"/>
                                              </p:val>
                                            </p:tav>
                                          </p:tavLst>
                                        </p:anim>
                                        <p:anim calcmode="lin" valueType="num">
                                          <p:cBhvr additive="base">
                                            <p:cTn id="20"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1000" fill="hold"/>
                                            <p:tgtEl>
                                              <p:spTgt spid="16"/>
                                            </p:tgtEl>
                                            <p:attrNameLst>
                                              <p:attrName>ppt_x</p:attrName>
                                            </p:attrNameLst>
                                          </p:cBhvr>
                                          <p:tavLst>
                                            <p:tav tm="0">
                                              <p:val>
                                                <p:strVal val="#ppt_x"/>
                                              </p:val>
                                            </p:tav>
                                            <p:tav tm="100000">
                                              <p:val>
                                                <p:strVal val="#ppt_x"/>
                                              </p:val>
                                            </p:tav>
                                          </p:tavLst>
                                        </p:anim>
                                        <p:anim calcmode="lin" valueType="num">
                                          <p:cBhvr additive="base">
                                            <p:cTn id="26"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P spid="16"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p:nvPicPr>
        <p:blipFill>
          <a:blip r:embed="rId4"/>
          <a:stretch>
            <a:fillRect/>
          </a:stretch>
        </p:blipFill>
        <p:spPr>
          <a:xfrm>
            <a:off x="4794068" y="-400953"/>
            <a:ext cx="7931190" cy="6880130"/>
          </a:xfrm>
          <a:prstGeom prst="rect">
            <a:avLst/>
          </a:prstGeom>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l="11039" t="6233" r="39481" b="1184"/>
          <a:stretch/>
        </p:blipFill>
        <p:spPr>
          <a:xfrm>
            <a:off x="-284749" y="618917"/>
            <a:ext cx="5927904" cy="6239083"/>
          </a:xfrm>
          <a:prstGeom prst="rect">
            <a:avLst/>
          </a:prstGeom>
        </p:spPr>
      </p:pic>
      <p:pic>
        <p:nvPicPr>
          <p:cNvPr id="2" name="Picture 1"/>
          <p:cNvPicPr>
            <a:picLocks noChangeAspect="1"/>
          </p:cNvPicPr>
          <p:nvPr/>
        </p:nvPicPr>
        <p:blipFill>
          <a:blip r:embed="rId6"/>
          <a:stretch>
            <a:fillRect/>
          </a:stretch>
        </p:blipFill>
        <p:spPr>
          <a:xfrm>
            <a:off x="-7109561" y="-1551390"/>
            <a:ext cx="2806844" cy="2730640"/>
          </a:xfrm>
          <a:prstGeom prst="rect">
            <a:avLst/>
          </a:prstGeom>
        </p:spPr>
      </p:pic>
    </p:spTree>
    <p:extLst>
      <p:ext uri="{BB962C8B-B14F-4D97-AF65-F5344CB8AC3E}">
        <p14:creationId xmlns:p14="http://schemas.microsoft.com/office/powerpoint/2010/main" val="2080523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p:cNvGrpSpPr/>
          <p:nvPr/>
        </p:nvGrpSpPr>
        <p:grpSpPr>
          <a:xfrm>
            <a:off x="45931" y="-427161"/>
            <a:ext cx="5689010" cy="5639240"/>
            <a:chOff x="45931" y="-427161"/>
            <a:chExt cx="5689010" cy="5639240"/>
          </a:xfrm>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24415" r="29740" b="10881"/>
            <a:stretch/>
          </p:blipFill>
          <p:spPr>
            <a:xfrm>
              <a:off x="491117" y="-427161"/>
              <a:ext cx="5157130" cy="5639240"/>
            </a:xfrm>
            <a:prstGeom prst="rect">
              <a:avLst/>
            </a:prstGeom>
          </p:spPr>
        </p:pic>
        <p:pic>
          <p:nvPicPr>
            <p:cNvPr id="2" name="Picture 1"/>
            <p:cNvPicPr>
              <a:picLocks noChangeAspect="1"/>
            </p:cNvPicPr>
            <p:nvPr/>
          </p:nvPicPr>
          <p:blipFill>
            <a:blip r:embed="rId5"/>
            <a:stretch>
              <a:fillRect/>
            </a:stretch>
          </p:blipFill>
          <p:spPr>
            <a:xfrm>
              <a:off x="45931" y="90260"/>
              <a:ext cx="5689010" cy="3427993"/>
            </a:xfrm>
            <a:prstGeom prst="rect">
              <a:avLst/>
            </a:prstGeom>
          </p:spPr>
        </p:pic>
      </p:gr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1" t="29408" r="75005" b="26162"/>
          <a:stretch/>
        </p:blipFill>
        <p:spPr>
          <a:xfrm>
            <a:off x="308222" y="1994905"/>
            <a:ext cx="4887707" cy="4887047"/>
          </a:xfrm>
          <a:prstGeom prst="rect">
            <a:avLst/>
          </a:prstGeom>
        </p:spPr>
      </p:pic>
      <p:sp>
        <p:nvSpPr>
          <p:cNvPr id="14" name="Rectangle: Rounded Corners 13">
            <a:extLst>
              <a:ext uri="{FF2B5EF4-FFF2-40B4-BE49-F238E27FC236}">
                <a16:creationId xmlns:a16="http://schemas.microsoft.com/office/drawing/2014/main" id="{8F45FEC6-C127-48E2-A283-D6BED74A7477}"/>
              </a:ext>
            </a:extLst>
          </p:cNvPr>
          <p:cNvSpPr/>
          <p:nvPr/>
        </p:nvSpPr>
        <p:spPr>
          <a:xfrm>
            <a:off x="5296339" y="499124"/>
            <a:ext cx="6716414" cy="1015595"/>
          </a:xfrm>
          <a:prstGeom prst="roundRect">
            <a:avLst>
              <a:gd name="adj" fmla="val 50000"/>
            </a:avLst>
          </a:prstGeom>
          <a:solidFill>
            <a:srgbClr val="CC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rPr>
              <a:t>Chăm</a:t>
            </a:r>
            <a:r>
              <a:rPr lang="en-US" sz="3200" b="1" dirty="0">
                <a:solidFill>
                  <a:schemeClr val="tx1"/>
                </a:solidFill>
              </a:rPr>
              <a:t> </a:t>
            </a:r>
            <a:r>
              <a:rPr lang="en-US" sz="3200" b="1" dirty="0" err="1">
                <a:solidFill>
                  <a:schemeClr val="tx1"/>
                </a:solidFill>
              </a:rPr>
              <a:t>chỉ</a:t>
            </a:r>
            <a:r>
              <a:rPr lang="en-US" sz="3200" b="1" dirty="0">
                <a:solidFill>
                  <a:schemeClr val="tx1"/>
                </a:solidFill>
              </a:rPr>
              <a:t> </a:t>
            </a:r>
            <a:r>
              <a:rPr lang="en-US" sz="3200" b="1" dirty="0" err="1">
                <a:solidFill>
                  <a:schemeClr val="tx1"/>
                </a:solidFill>
              </a:rPr>
              <a:t>đọc</a:t>
            </a:r>
            <a:r>
              <a:rPr lang="en-US" sz="3200" b="1" dirty="0">
                <a:solidFill>
                  <a:schemeClr val="tx1"/>
                </a:solidFill>
              </a:rPr>
              <a:t> sách </a:t>
            </a:r>
            <a:r>
              <a:rPr lang="en-US" sz="3200" b="1" dirty="0" err="1">
                <a:solidFill>
                  <a:schemeClr val="tx1"/>
                </a:solidFill>
              </a:rPr>
              <a:t>và</a:t>
            </a:r>
            <a:r>
              <a:rPr lang="en-US" sz="3200" b="1" dirty="0">
                <a:solidFill>
                  <a:schemeClr val="tx1"/>
                </a:solidFill>
              </a:rPr>
              <a:t> chia </a:t>
            </a:r>
            <a:r>
              <a:rPr lang="en-US" sz="3200" b="1" dirty="0" err="1">
                <a:solidFill>
                  <a:schemeClr val="tx1"/>
                </a:solidFill>
              </a:rPr>
              <a:t>sẻ</a:t>
            </a:r>
            <a:r>
              <a:rPr lang="en-US" sz="3200" b="1" dirty="0">
                <a:solidFill>
                  <a:schemeClr val="tx1"/>
                </a:solidFill>
              </a:rPr>
              <a:t> </a:t>
            </a:r>
            <a:r>
              <a:rPr lang="en-US" sz="3200" b="1" dirty="0" err="1">
                <a:solidFill>
                  <a:schemeClr val="tx1"/>
                </a:solidFill>
              </a:rPr>
              <a:t>với</a:t>
            </a:r>
            <a:r>
              <a:rPr lang="en-US" sz="3200" b="1" dirty="0">
                <a:solidFill>
                  <a:schemeClr val="tx1"/>
                </a:solidFill>
              </a:rPr>
              <a:t> </a:t>
            </a:r>
            <a:r>
              <a:rPr lang="en-US" sz="3200" b="1" dirty="0" err="1">
                <a:solidFill>
                  <a:schemeClr val="tx1"/>
                </a:solidFill>
              </a:rPr>
              <a:t>bạn</a:t>
            </a:r>
            <a:endParaRPr lang="en-US" sz="3200" b="1" dirty="0">
              <a:solidFill>
                <a:schemeClr val="tx1"/>
              </a:solidFill>
            </a:endParaRPr>
          </a:p>
        </p:txBody>
      </p:sp>
      <p:sp>
        <p:nvSpPr>
          <p:cNvPr id="15" name="Rectangle: Rounded Corners 14">
            <a:extLst>
              <a:ext uri="{FF2B5EF4-FFF2-40B4-BE49-F238E27FC236}">
                <a16:creationId xmlns:a16="http://schemas.microsoft.com/office/drawing/2014/main" id="{10F99427-4B7D-48BE-ACD3-BD7D4BABDEA3}"/>
              </a:ext>
            </a:extLst>
          </p:cNvPr>
          <p:cNvSpPr/>
          <p:nvPr/>
        </p:nvSpPr>
        <p:spPr>
          <a:xfrm>
            <a:off x="5296340" y="1820617"/>
            <a:ext cx="6716413" cy="1015595"/>
          </a:xfrm>
          <a:prstGeom prst="roundRect">
            <a:avLst>
              <a:gd name="adj" fmla="val 50000"/>
            </a:avLst>
          </a:prstGeom>
          <a:solidFill>
            <a:srgbClr val="CC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rgbClr val="3DA124"/>
                </a:solidFill>
              </a:rPr>
              <a:t>(</a:t>
            </a:r>
            <a:r>
              <a:rPr lang="en-US" sz="2800" b="1" i="1" dirty="0" err="1">
                <a:solidFill>
                  <a:srgbClr val="3DA124"/>
                </a:solidFill>
              </a:rPr>
              <a:t>Thầy</a:t>
            </a:r>
            <a:r>
              <a:rPr lang="en-US" sz="2800" b="1" i="1" dirty="0">
                <a:solidFill>
                  <a:srgbClr val="3DA124"/>
                </a:solidFill>
              </a:rPr>
              <a:t> </a:t>
            </a:r>
            <a:r>
              <a:rPr lang="en-US" sz="2800" b="1" i="1" dirty="0" err="1">
                <a:solidFill>
                  <a:srgbClr val="3DA124"/>
                </a:solidFill>
              </a:rPr>
              <a:t>cô</a:t>
            </a:r>
            <a:r>
              <a:rPr lang="en-US" sz="2800" b="1" i="1" dirty="0">
                <a:solidFill>
                  <a:srgbClr val="3DA124"/>
                </a:solidFill>
              </a:rPr>
              <a:t> </a:t>
            </a:r>
            <a:r>
              <a:rPr lang="en-US" sz="2800" b="1" i="1" dirty="0" err="1">
                <a:solidFill>
                  <a:srgbClr val="3DA124"/>
                </a:solidFill>
              </a:rPr>
              <a:t>điền</a:t>
            </a:r>
            <a:r>
              <a:rPr lang="en-US" sz="2800" b="1" i="1" dirty="0">
                <a:solidFill>
                  <a:srgbClr val="3DA124"/>
                </a:solidFill>
              </a:rPr>
              <a:t> </a:t>
            </a:r>
            <a:r>
              <a:rPr lang="en-US" sz="2800" b="1" i="1" dirty="0" err="1">
                <a:solidFill>
                  <a:srgbClr val="3DA124"/>
                </a:solidFill>
              </a:rPr>
              <a:t>tiếp</a:t>
            </a:r>
            <a:r>
              <a:rPr lang="en-US" sz="2800" b="1" i="1" dirty="0">
                <a:solidFill>
                  <a:srgbClr val="3DA124"/>
                </a:solidFill>
              </a:rPr>
              <a:t> </a:t>
            </a:r>
            <a:r>
              <a:rPr lang="en-US" sz="2800" b="1" i="1" dirty="0" err="1">
                <a:solidFill>
                  <a:srgbClr val="3DA124"/>
                </a:solidFill>
              </a:rPr>
              <a:t>điều</a:t>
            </a:r>
            <a:r>
              <a:rPr lang="en-US" sz="2800" b="1" i="1" dirty="0">
                <a:solidFill>
                  <a:srgbClr val="3DA124"/>
                </a:solidFill>
              </a:rPr>
              <a:t> </a:t>
            </a:r>
            <a:r>
              <a:rPr lang="en-US" sz="2800" b="1" i="1" dirty="0" err="1">
                <a:solidFill>
                  <a:srgbClr val="3DA124"/>
                </a:solidFill>
              </a:rPr>
              <a:t>cần</a:t>
            </a:r>
            <a:r>
              <a:rPr lang="en-US" sz="2800" b="1" i="1" dirty="0">
                <a:solidFill>
                  <a:srgbClr val="3DA124"/>
                </a:solidFill>
              </a:rPr>
              <a:t> </a:t>
            </a:r>
            <a:r>
              <a:rPr lang="en-US" sz="2800" b="1" i="1" dirty="0" err="1">
                <a:solidFill>
                  <a:srgbClr val="3DA124"/>
                </a:solidFill>
              </a:rPr>
              <a:t>tuyên</a:t>
            </a:r>
            <a:r>
              <a:rPr lang="en-US" sz="2800" b="1" i="1" dirty="0">
                <a:solidFill>
                  <a:srgbClr val="3DA124"/>
                </a:solidFill>
              </a:rPr>
              <a:t> </a:t>
            </a:r>
            <a:r>
              <a:rPr lang="en-US" sz="2800" b="1" i="1" dirty="0" err="1">
                <a:solidFill>
                  <a:srgbClr val="3DA124"/>
                </a:solidFill>
              </a:rPr>
              <a:t>dương</a:t>
            </a:r>
            <a:r>
              <a:rPr lang="en-US" sz="2800" b="1" i="1" dirty="0">
                <a:solidFill>
                  <a:srgbClr val="3DA124"/>
                </a:solidFill>
              </a:rPr>
              <a:t> </a:t>
            </a:r>
            <a:r>
              <a:rPr lang="en-US" sz="2800" b="1" i="1" dirty="0" err="1">
                <a:solidFill>
                  <a:srgbClr val="3DA124"/>
                </a:solidFill>
              </a:rPr>
              <a:t>chung</a:t>
            </a:r>
            <a:r>
              <a:rPr lang="en-US" sz="2800" b="1" i="1" dirty="0">
                <a:solidFill>
                  <a:srgbClr val="3DA124"/>
                </a:solidFill>
              </a:rPr>
              <a:t> </a:t>
            </a:r>
            <a:r>
              <a:rPr lang="en-US" sz="2800" b="1" i="1" dirty="0" err="1">
                <a:solidFill>
                  <a:srgbClr val="3DA124"/>
                </a:solidFill>
              </a:rPr>
              <a:t>cả</a:t>
            </a:r>
            <a:r>
              <a:rPr lang="en-US" sz="2800" b="1" i="1" dirty="0">
                <a:solidFill>
                  <a:srgbClr val="3DA124"/>
                </a:solidFill>
              </a:rPr>
              <a:t> </a:t>
            </a:r>
            <a:r>
              <a:rPr lang="en-US" sz="2800" b="1" i="1" dirty="0" err="1">
                <a:solidFill>
                  <a:srgbClr val="3DA124"/>
                </a:solidFill>
              </a:rPr>
              <a:t>lớp</a:t>
            </a:r>
            <a:r>
              <a:rPr lang="en-US" sz="2800" b="1" i="1" dirty="0">
                <a:solidFill>
                  <a:srgbClr val="3DA124"/>
                </a:solidFill>
              </a:rPr>
              <a:t> ở </a:t>
            </a:r>
            <a:r>
              <a:rPr lang="en-US" sz="2800" b="1" i="1" dirty="0" err="1">
                <a:solidFill>
                  <a:srgbClr val="3DA124"/>
                </a:solidFill>
              </a:rPr>
              <a:t>đây</a:t>
            </a:r>
            <a:r>
              <a:rPr lang="en-US" sz="2800" b="1" i="1" dirty="0">
                <a:solidFill>
                  <a:srgbClr val="3DA124"/>
                </a:solidFill>
              </a:rPr>
              <a:t>)</a:t>
            </a:r>
          </a:p>
        </p:txBody>
      </p:sp>
      <p:sp>
        <p:nvSpPr>
          <p:cNvPr id="16" name="Rectangle: Rounded Corners 15">
            <a:extLst>
              <a:ext uri="{FF2B5EF4-FFF2-40B4-BE49-F238E27FC236}">
                <a16:creationId xmlns:a16="http://schemas.microsoft.com/office/drawing/2014/main" id="{216E18C0-2AC4-4A11-BFFF-2F0F55A6B8F3}"/>
              </a:ext>
            </a:extLst>
          </p:cNvPr>
          <p:cNvSpPr/>
          <p:nvPr/>
        </p:nvSpPr>
        <p:spPr>
          <a:xfrm>
            <a:off x="5292494" y="3201132"/>
            <a:ext cx="6716413" cy="1015595"/>
          </a:xfrm>
          <a:prstGeom prst="roundRect">
            <a:avLst>
              <a:gd name="adj" fmla="val 50000"/>
            </a:avLst>
          </a:prstGeom>
          <a:solidFill>
            <a:srgbClr val="CC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rgbClr val="3DA124"/>
                </a:solidFill>
              </a:rPr>
              <a:t>(</a:t>
            </a:r>
            <a:r>
              <a:rPr lang="en-US" sz="2800" b="1" i="1" dirty="0" err="1">
                <a:solidFill>
                  <a:srgbClr val="3DA124"/>
                </a:solidFill>
              </a:rPr>
              <a:t>Thầy</a:t>
            </a:r>
            <a:r>
              <a:rPr lang="en-US" sz="2800" b="1" i="1" dirty="0">
                <a:solidFill>
                  <a:srgbClr val="3DA124"/>
                </a:solidFill>
              </a:rPr>
              <a:t> </a:t>
            </a:r>
            <a:r>
              <a:rPr lang="en-US" sz="2800" b="1" i="1" dirty="0" err="1">
                <a:solidFill>
                  <a:srgbClr val="3DA124"/>
                </a:solidFill>
              </a:rPr>
              <a:t>cô</a:t>
            </a:r>
            <a:r>
              <a:rPr lang="en-US" sz="2800" b="1" i="1" dirty="0">
                <a:solidFill>
                  <a:srgbClr val="3DA124"/>
                </a:solidFill>
              </a:rPr>
              <a:t> </a:t>
            </a:r>
            <a:r>
              <a:rPr lang="en-US" sz="2800" b="1" i="1" dirty="0" err="1">
                <a:solidFill>
                  <a:srgbClr val="3DA124"/>
                </a:solidFill>
              </a:rPr>
              <a:t>điền</a:t>
            </a:r>
            <a:r>
              <a:rPr lang="en-US" sz="2800" b="1" i="1" dirty="0">
                <a:solidFill>
                  <a:srgbClr val="3DA124"/>
                </a:solidFill>
              </a:rPr>
              <a:t> </a:t>
            </a:r>
            <a:r>
              <a:rPr lang="en-US" sz="2800" b="1" i="1" dirty="0" err="1">
                <a:solidFill>
                  <a:srgbClr val="3DA124"/>
                </a:solidFill>
              </a:rPr>
              <a:t>tiếp</a:t>
            </a:r>
            <a:r>
              <a:rPr lang="en-US" sz="2800" b="1" i="1" dirty="0">
                <a:solidFill>
                  <a:srgbClr val="3DA124"/>
                </a:solidFill>
              </a:rPr>
              <a:t> </a:t>
            </a:r>
            <a:r>
              <a:rPr lang="en-US" sz="2800" b="1" i="1" dirty="0" err="1">
                <a:solidFill>
                  <a:srgbClr val="3DA124"/>
                </a:solidFill>
              </a:rPr>
              <a:t>điều</a:t>
            </a:r>
            <a:r>
              <a:rPr lang="en-US" sz="2800" b="1" i="1" dirty="0">
                <a:solidFill>
                  <a:srgbClr val="3DA124"/>
                </a:solidFill>
              </a:rPr>
              <a:t> </a:t>
            </a:r>
            <a:r>
              <a:rPr lang="en-US" sz="2800" b="1" i="1" dirty="0" err="1">
                <a:solidFill>
                  <a:srgbClr val="3DA124"/>
                </a:solidFill>
              </a:rPr>
              <a:t>cần</a:t>
            </a:r>
            <a:r>
              <a:rPr lang="en-US" sz="2800" b="1" i="1" dirty="0">
                <a:solidFill>
                  <a:srgbClr val="3DA124"/>
                </a:solidFill>
              </a:rPr>
              <a:t> </a:t>
            </a:r>
            <a:r>
              <a:rPr lang="en-US" sz="2800" b="1" i="1" dirty="0" err="1">
                <a:solidFill>
                  <a:srgbClr val="3DA124"/>
                </a:solidFill>
              </a:rPr>
              <a:t>tuyên</a:t>
            </a:r>
            <a:r>
              <a:rPr lang="en-US" sz="2800" b="1" i="1" dirty="0">
                <a:solidFill>
                  <a:srgbClr val="3DA124"/>
                </a:solidFill>
              </a:rPr>
              <a:t> </a:t>
            </a:r>
            <a:r>
              <a:rPr lang="en-US" sz="2800" b="1" i="1" dirty="0" err="1">
                <a:solidFill>
                  <a:srgbClr val="3DA124"/>
                </a:solidFill>
              </a:rPr>
              <a:t>dương</a:t>
            </a:r>
            <a:r>
              <a:rPr lang="en-US" sz="2800" b="1" i="1" dirty="0">
                <a:solidFill>
                  <a:srgbClr val="3DA124"/>
                </a:solidFill>
              </a:rPr>
              <a:t> </a:t>
            </a:r>
            <a:r>
              <a:rPr lang="en-US" sz="2800" b="1" i="1" dirty="0" err="1">
                <a:solidFill>
                  <a:srgbClr val="3DA124"/>
                </a:solidFill>
              </a:rPr>
              <a:t>chung</a:t>
            </a:r>
            <a:r>
              <a:rPr lang="en-US" sz="2800" b="1" i="1" dirty="0">
                <a:solidFill>
                  <a:srgbClr val="3DA124"/>
                </a:solidFill>
              </a:rPr>
              <a:t> </a:t>
            </a:r>
            <a:r>
              <a:rPr lang="en-US" sz="2800" b="1" i="1" dirty="0" err="1">
                <a:solidFill>
                  <a:srgbClr val="3DA124"/>
                </a:solidFill>
              </a:rPr>
              <a:t>cả</a:t>
            </a:r>
            <a:r>
              <a:rPr lang="en-US" sz="2800" b="1" i="1" dirty="0">
                <a:solidFill>
                  <a:srgbClr val="3DA124"/>
                </a:solidFill>
              </a:rPr>
              <a:t> </a:t>
            </a:r>
            <a:r>
              <a:rPr lang="en-US" sz="2800" b="1" i="1" dirty="0" err="1">
                <a:solidFill>
                  <a:srgbClr val="3DA124"/>
                </a:solidFill>
              </a:rPr>
              <a:t>lớp</a:t>
            </a:r>
            <a:r>
              <a:rPr lang="en-US" sz="2800" b="1" i="1" dirty="0">
                <a:solidFill>
                  <a:srgbClr val="3DA124"/>
                </a:solidFill>
              </a:rPr>
              <a:t> ở </a:t>
            </a:r>
            <a:r>
              <a:rPr lang="en-US" sz="2800" b="1" i="1" dirty="0" err="1">
                <a:solidFill>
                  <a:srgbClr val="3DA124"/>
                </a:solidFill>
              </a:rPr>
              <a:t>đây</a:t>
            </a:r>
            <a:r>
              <a:rPr lang="en-US" sz="2800" b="1" i="1" dirty="0">
                <a:solidFill>
                  <a:srgbClr val="3DA124"/>
                </a:solidFill>
              </a:rPr>
              <a:t>)</a:t>
            </a:r>
          </a:p>
        </p:txBody>
      </p:sp>
      <p:sp>
        <p:nvSpPr>
          <p:cNvPr id="17" name="Rectangle: Rounded Corners 15">
            <a:extLst>
              <a:ext uri="{FF2B5EF4-FFF2-40B4-BE49-F238E27FC236}">
                <a16:creationId xmlns:a16="http://schemas.microsoft.com/office/drawing/2014/main" id="{216E18C0-2AC4-4A11-BFFF-2F0F55A6B8F3}"/>
              </a:ext>
            </a:extLst>
          </p:cNvPr>
          <p:cNvSpPr/>
          <p:nvPr/>
        </p:nvSpPr>
        <p:spPr>
          <a:xfrm>
            <a:off x="5292493" y="4561404"/>
            <a:ext cx="6716413" cy="1015595"/>
          </a:xfrm>
          <a:prstGeom prst="roundRect">
            <a:avLst>
              <a:gd name="adj" fmla="val 50000"/>
            </a:avLst>
          </a:prstGeom>
          <a:solidFill>
            <a:srgbClr val="CC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rgbClr val="3DA124"/>
                </a:solidFill>
              </a:rPr>
              <a:t>(</a:t>
            </a:r>
            <a:r>
              <a:rPr lang="en-US" sz="2800" b="1" i="1" dirty="0" err="1">
                <a:solidFill>
                  <a:srgbClr val="3DA124"/>
                </a:solidFill>
              </a:rPr>
              <a:t>Thầy</a:t>
            </a:r>
            <a:r>
              <a:rPr lang="en-US" sz="2800" b="1" i="1" dirty="0">
                <a:solidFill>
                  <a:srgbClr val="3DA124"/>
                </a:solidFill>
              </a:rPr>
              <a:t> </a:t>
            </a:r>
            <a:r>
              <a:rPr lang="en-US" sz="2800" b="1" i="1" dirty="0" err="1">
                <a:solidFill>
                  <a:srgbClr val="3DA124"/>
                </a:solidFill>
              </a:rPr>
              <a:t>cô</a:t>
            </a:r>
            <a:r>
              <a:rPr lang="en-US" sz="2800" b="1" i="1" dirty="0">
                <a:solidFill>
                  <a:srgbClr val="3DA124"/>
                </a:solidFill>
              </a:rPr>
              <a:t> </a:t>
            </a:r>
            <a:r>
              <a:rPr lang="en-US" sz="2800" b="1" i="1" dirty="0" err="1">
                <a:solidFill>
                  <a:srgbClr val="3DA124"/>
                </a:solidFill>
              </a:rPr>
              <a:t>điền</a:t>
            </a:r>
            <a:r>
              <a:rPr lang="en-US" sz="2800" b="1" i="1" dirty="0">
                <a:solidFill>
                  <a:srgbClr val="3DA124"/>
                </a:solidFill>
              </a:rPr>
              <a:t> </a:t>
            </a:r>
            <a:r>
              <a:rPr lang="en-US" sz="2800" b="1" i="1" dirty="0" err="1">
                <a:solidFill>
                  <a:srgbClr val="3DA124"/>
                </a:solidFill>
              </a:rPr>
              <a:t>tiếp</a:t>
            </a:r>
            <a:r>
              <a:rPr lang="en-US" sz="2800" b="1" i="1" dirty="0">
                <a:solidFill>
                  <a:srgbClr val="3DA124"/>
                </a:solidFill>
              </a:rPr>
              <a:t> </a:t>
            </a:r>
            <a:r>
              <a:rPr lang="en-US" sz="2800" b="1" i="1" dirty="0" err="1">
                <a:solidFill>
                  <a:srgbClr val="3DA124"/>
                </a:solidFill>
              </a:rPr>
              <a:t>điều</a:t>
            </a:r>
            <a:r>
              <a:rPr lang="en-US" sz="2800" b="1" i="1" dirty="0">
                <a:solidFill>
                  <a:srgbClr val="3DA124"/>
                </a:solidFill>
              </a:rPr>
              <a:t> </a:t>
            </a:r>
            <a:r>
              <a:rPr lang="en-US" sz="2800" b="1" i="1" dirty="0" err="1">
                <a:solidFill>
                  <a:srgbClr val="3DA124"/>
                </a:solidFill>
              </a:rPr>
              <a:t>cần</a:t>
            </a:r>
            <a:r>
              <a:rPr lang="en-US" sz="2800" b="1" i="1" dirty="0">
                <a:solidFill>
                  <a:srgbClr val="3DA124"/>
                </a:solidFill>
              </a:rPr>
              <a:t> </a:t>
            </a:r>
            <a:r>
              <a:rPr lang="en-US" sz="2800" b="1" i="1" dirty="0" err="1">
                <a:solidFill>
                  <a:srgbClr val="3DA124"/>
                </a:solidFill>
              </a:rPr>
              <a:t>tuyên</a:t>
            </a:r>
            <a:r>
              <a:rPr lang="en-US" sz="2800" b="1" i="1" dirty="0">
                <a:solidFill>
                  <a:srgbClr val="3DA124"/>
                </a:solidFill>
              </a:rPr>
              <a:t> </a:t>
            </a:r>
            <a:r>
              <a:rPr lang="en-US" sz="2800" b="1" i="1" dirty="0" err="1">
                <a:solidFill>
                  <a:srgbClr val="3DA124"/>
                </a:solidFill>
              </a:rPr>
              <a:t>dương</a:t>
            </a:r>
            <a:r>
              <a:rPr lang="en-US" sz="2800" b="1" i="1" dirty="0">
                <a:solidFill>
                  <a:srgbClr val="3DA124"/>
                </a:solidFill>
              </a:rPr>
              <a:t> </a:t>
            </a:r>
            <a:r>
              <a:rPr lang="en-US" sz="2800" b="1" i="1" dirty="0" err="1">
                <a:solidFill>
                  <a:srgbClr val="3DA124"/>
                </a:solidFill>
              </a:rPr>
              <a:t>chung</a:t>
            </a:r>
            <a:r>
              <a:rPr lang="en-US" sz="2800" b="1" i="1" dirty="0">
                <a:solidFill>
                  <a:srgbClr val="3DA124"/>
                </a:solidFill>
              </a:rPr>
              <a:t> </a:t>
            </a:r>
            <a:r>
              <a:rPr lang="en-US" sz="2800" b="1" i="1" dirty="0" err="1">
                <a:solidFill>
                  <a:srgbClr val="3DA124"/>
                </a:solidFill>
              </a:rPr>
              <a:t>cả</a:t>
            </a:r>
            <a:r>
              <a:rPr lang="en-US" sz="2800" b="1" i="1" dirty="0">
                <a:solidFill>
                  <a:srgbClr val="3DA124"/>
                </a:solidFill>
              </a:rPr>
              <a:t> </a:t>
            </a:r>
            <a:r>
              <a:rPr lang="en-US" sz="2800" b="1" i="1" dirty="0" err="1">
                <a:solidFill>
                  <a:srgbClr val="3DA124"/>
                </a:solidFill>
              </a:rPr>
              <a:t>lớp</a:t>
            </a:r>
            <a:r>
              <a:rPr lang="en-US" sz="2800" b="1" i="1" dirty="0">
                <a:solidFill>
                  <a:srgbClr val="3DA124"/>
                </a:solidFill>
              </a:rPr>
              <a:t> ở </a:t>
            </a:r>
            <a:r>
              <a:rPr lang="en-US" sz="2800" b="1" i="1" dirty="0" err="1">
                <a:solidFill>
                  <a:srgbClr val="3DA124"/>
                </a:solidFill>
              </a:rPr>
              <a:t>đây</a:t>
            </a:r>
            <a:r>
              <a:rPr lang="en-US" sz="2800" b="1" i="1" dirty="0">
                <a:solidFill>
                  <a:srgbClr val="3DA124"/>
                </a:solidFill>
              </a:rPr>
              <a:t>)</a:t>
            </a:r>
          </a:p>
        </p:txBody>
      </p:sp>
      <p:pic>
        <p:nvPicPr>
          <p:cNvPr id="3" name="Picture 2"/>
          <p:cNvPicPr>
            <a:picLocks noChangeAspect="1"/>
          </p:cNvPicPr>
          <p:nvPr/>
        </p:nvPicPr>
        <p:blipFill>
          <a:blip r:embed="rId6"/>
          <a:stretch>
            <a:fillRect/>
          </a:stretch>
        </p:blipFill>
        <p:spPr>
          <a:xfrm>
            <a:off x="-5869543" y="0"/>
            <a:ext cx="2806844" cy="2730640"/>
          </a:xfrm>
          <a:prstGeom prst="rect">
            <a:avLst/>
          </a:prstGeom>
        </p:spPr>
      </p:pic>
    </p:spTree>
    <p:extLst>
      <p:ext uri="{BB962C8B-B14F-4D97-AF65-F5344CB8AC3E}">
        <p14:creationId xmlns:p14="http://schemas.microsoft.com/office/powerpoint/2010/main" val="3278718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5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5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14:presetBounceEnd="65000">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14:bounceEnd="65000">
                                          <p:cBhvr additive="base">
                                            <p:cTn id="13" dur="1000" fill="hold"/>
                                            <p:tgtEl>
                                              <p:spTgt spid="15"/>
                                            </p:tgtEl>
                                            <p:attrNameLst>
                                              <p:attrName>ppt_x</p:attrName>
                                            </p:attrNameLst>
                                          </p:cBhvr>
                                          <p:tavLst>
                                            <p:tav tm="0">
                                              <p:val>
                                                <p:strVal val="#ppt_x"/>
                                              </p:val>
                                            </p:tav>
                                            <p:tav tm="100000">
                                              <p:val>
                                                <p:strVal val="#ppt_x"/>
                                              </p:val>
                                            </p:tav>
                                          </p:tavLst>
                                        </p:anim>
                                        <p:anim calcmode="lin" valueType="num" p14:bounceEnd="65000">
                                          <p:cBhvr additive="base">
                                            <p:cTn id="14"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5000">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14:bounceEnd="65000">
                                          <p:cBhvr additive="base">
                                            <p:cTn id="19" dur="1000" fill="hold"/>
                                            <p:tgtEl>
                                              <p:spTgt spid="16"/>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14:presetBounceEnd="65000">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14:bounceEnd="65000">
                                          <p:cBhvr additive="base">
                                            <p:cTn id="25" dur="1000" fill="hold"/>
                                            <p:tgtEl>
                                              <p:spTgt spid="17"/>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1000" fill="hold"/>
                                            <p:tgtEl>
                                              <p:spTgt spid="15"/>
                                            </p:tgtEl>
                                            <p:attrNameLst>
                                              <p:attrName>ppt_x</p:attrName>
                                            </p:attrNameLst>
                                          </p:cBhvr>
                                          <p:tavLst>
                                            <p:tav tm="0">
                                              <p:val>
                                                <p:strVal val="#ppt_x"/>
                                              </p:val>
                                            </p:tav>
                                            <p:tav tm="100000">
                                              <p:val>
                                                <p:strVal val="#ppt_x"/>
                                              </p:val>
                                            </p:tav>
                                          </p:tavLst>
                                        </p:anim>
                                        <p:anim calcmode="lin" valueType="num">
                                          <p:cBhvr additive="base">
                                            <p:cTn id="14"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000" fill="hold"/>
                                            <p:tgtEl>
                                              <p:spTgt spid="16"/>
                                            </p:tgtEl>
                                            <p:attrNameLst>
                                              <p:attrName>ppt_x</p:attrName>
                                            </p:attrNameLst>
                                          </p:cBhvr>
                                          <p:tavLst>
                                            <p:tav tm="0">
                                              <p:val>
                                                <p:strVal val="#ppt_x"/>
                                              </p:val>
                                            </p:tav>
                                            <p:tav tm="100000">
                                              <p:val>
                                                <p:strVal val="#ppt_x"/>
                                              </p:val>
                                            </p:tav>
                                          </p:tavLst>
                                        </p:anim>
                                        <p:anim calcmode="lin" valueType="num">
                                          <p:cBhvr additive="base">
                                            <p:cTn id="20"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1000" fill="hold"/>
                                            <p:tgtEl>
                                              <p:spTgt spid="17"/>
                                            </p:tgtEl>
                                            <p:attrNameLst>
                                              <p:attrName>ppt_x</p:attrName>
                                            </p:attrNameLst>
                                          </p:cBhvr>
                                          <p:tavLst>
                                            <p:tav tm="0">
                                              <p:val>
                                                <p:strVal val="#ppt_x"/>
                                              </p:val>
                                            </p:tav>
                                            <p:tav tm="100000">
                                              <p:val>
                                                <p:strVal val="#ppt_x"/>
                                              </p:val>
                                            </p:tav>
                                          </p:tavLst>
                                        </p:anim>
                                        <p:anim calcmode="lin" valueType="num">
                                          <p:cBhvr additive="base">
                                            <p:cTn id="26"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7899" t="26806" r="1028" b="142"/>
          <a:stretch/>
        </p:blipFill>
        <p:spPr>
          <a:xfrm>
            <a:off x="-94129" y="-80682"/>
            <a:ext cx="12344400" cy="6925235"/>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2044" r="50647"/>
          <a:stretch/>
        </p:blipFill>
        <p:spPr>
          <a:xfrm>
            <a:off x="3487232" y="470877"/>
            <a:ext cx="8763039" cy="8784895"/>
          </a:xfrm>
          <a:prstGeom prst="rect">
            <a:avLst/>
          </a:prstGeom>
        </p:spPr>
      </p:pic>
      <p:sp>
        <p:nvSpPr>
          <p:cNvPr id="15" name="5-Point Star 14"/>
          <p:cNvSpPr/>
          <p:nvPr/>
        </p:nvSpPr>
        <p:spPr>
          <a:xfrm rot="1938639">
            <a:off x="5257" y="-520"/>
            <a:ext cx="1313336" cy="1266881"/>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14512" t="924" r="57014" b="58844"/>
          <a:stretch/>
        </p:blipFill>
        <p:spPr>
          <a:xfrm>
            <a:off x="-117566" y="3863302"/>
            <a:ext cx="2864114" cy="2276242"/>
          </a:xfrm>
          <a:prstGeom prst="rect">
            <a:avLst/>
          </a:prstGeom>
        </p:spPr>
      </p:pic>
      <p:sp>
        <p:nvSpPr>
          <p:cNvPr id="11" name="5-Point Star 10"/>
          <p:cNvSpPr/>
          <p:nvPr/>
        </p:nvSpPr>
        <p:spPr>
          <a:xfrm rot="863378">
            <a:off x="3573548" y="1123405"/>
            <a:ext cx="1789612" cy="1658983"/>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099A0733-7C2B-D8B1-3A75-45150C9A0A95}"/>
              </a:ext>
            </a:extLst>
          </p:cNvPr>
          <p:cNvPicPr>
            <a:picLocks noChangeAspect="1"/>
          </p:cNvPicPr>
          <p:nvPr/>
        </p:nvPicPr>
        <p:blipFill rotWithShape="1">
          <a:blip r:embed="rId5"/>
          <a:srcRect t="-54110" r="53812" b="1"/>
          <a:stretch/>
        </p:blipFill>
        <p:spPr>
          <a:xfrm>
            <a:off x="-94129" y="2761449"/>
            <a:ext cx="5903616" cy="1240971"/>
          </a:xfrm>
          <a:prstGeom prst="rect">
            <a:avLst/>
          </a:prstGeom>
        </p:spPr>
      </p:pic>
      <p:sp>
        <p:nvSpPr>
          <p:cNvPr id="10" name="TextBox 9">
            <a:extLst>
              <a:ext uri="{FF2B5EF4-FFF2-40B4-BE49-F238E27FC236}">
                <a16:creationId xmlns:a16="http://schemas.microsoft.com/office/drawing/2014/main" id="{57C9D922-26E7-4C7F-AD34-0752AA98D02C}"/>
              </a:ext>
            </a:extLst>
          </p:cNvPr>
          <p:cNvSpPr txBox="1"/>
          <p:nvPr/>
        </p:nvSpPr>
        <p:spPr>
          <a:xfrm>
            <a:off x="570191" y="358971"/>
            <a:ext cx="6226178" cy="4524315"/>
          </a:xfrm>
          <a:prstGeom prst="rect">
            <a:avLst/>
          </a:prstGeom>
          <a:noFill/>
        </p:spPr>
        <p:txBody>
          <a:bodyPr wrap="square" rtlCol="0">
            <a:spAutoFit/>
          </a:bodyPr>
          <a:lstStyle/>
          <a:p>
            <a:r>
              <a:rPr lang="en-US" sz="9600" dirty="0">
                <a:ln>
                  <a:solidFill>
                    <a:srgbClr val="0070C0"/>
                  </a:solidFill>
                </a:ln>
                <a:solidFill>
                  <a:srgbClr val="66FFFF"/>
                </a:solidFill>
                <a:latin typeface="UVN Banh Mi" pitchFamily="2" charset="0"/>
              </a:rPr>
              <a:t>G</a:t>
            </a:r>
            <a:r>
              <a:rPr lang="en-US" sz="9600" dirty="0">
                <a:ln>
                  <a:solidFill>
                    <a:srgbClr val="0070C0"/>
                  </a:solidFill>
                </a:ln>
                <a:solidFill>
                  <a:srgbClr val="FFFF66"/>
                </a:solidFill>
                <a:latin typeface="UVN Banh Mi" pitchFamily="2" charset="0"/>
              </a:rPr>
              <a:t>Ó</a:t>
            </a:r>
            <a:r>
              <a:rPr lang="en-US" sz="9600" dirty="0">
                <a:ln>
                  <a:solidFill>
                    <a:srgbClr val="0070C0"/>
                  </a:solidFill>
                </a:ln>
                <a:solidFill>
                  <a:srgbClr val="CCFF33"/>
                </a:solidFill>
                <a:latin typeface="UVN Banh Mi" pitchFamily="2" charset="0"/>
              </a:rPr>
              <a:t>C</a:t>
            </a:r>
            <a:r>
              <a:rPr lang="en-US" sz="9600" dirty="0">
                <a:ln>
                  <a:solidFill>
                    <a:srgbClr val="0070C0"/>
                  </a:solidFill>
                </a:ln>
                <a:solidFill>
                  <a:srgbClr val="00B050"/>
                </a:solidFill>
                <a:latin typeface="UVN Banh Mi" pitchFamily="2" charset="0"/>
              </a:rPr>
              <a:t> </a:t>
            </a:r>
          </a:p>
          <a:p>
            <a:r>
              <a:rPr lang="en-US" sz="9600" dirty="0">
                <a:ln>
                  <a:solidFill>
                    <a:srgbClr val="0070C0"/>
                  </a:solidFill>
                </a:ln>
                <a:solidFill>
                  <a:srgbClr val="00B050"/>
                </a:solidFill>
                <a:latin typeface="UVN Banh Mi" pitchFamily="2" charset="0"/>
              </a:rPr>
              <a:t>	</a:t>
            </a:r>
            <a:r>
              <a:rPr lang="en-US" sz="9600" dirty="0">
                <a:ln>
                  <a:solidFill>
                    <a:srgbClr val="0070C0"/>
                  </a:solidFill>
                </a:ln>
                <a:solidFill>
                  <a:srgbClr val="FF99FF"/>
                </a:solidFill>
                <a:latin typeface="UVN Banh Mi" pitchFamily="2" charset="0"/>
              </a:rPr>
              <a:t>T</a:t>
            </a:r>
            <a:r>
              <a:rPr lang="en-US" sz="9600" dirty="0">
                <a:ln>
                  <a:solidFill>
                    <a:srgbClr val="0070C0"/>
                  </a:solidFill>
                </a:ln>
                <a:solidFill>
                  <a:srgbClr val="FFFF66"/>
                </a:solidFill>
                <a:latin typeface="UVN Banh Mi" pitchFamily="2" charset="0"/>
              </a:rPr>
              <a:t>U</a:t>
            </a:r>
            <a:r>
              <a:rPr lang="en-US" sz="9600" dirty="0">
                <a:ln>
                  <a:solidFill>
                    <a:srgbClr val="0070C0"/>
                  </a:solidFill>
                </a:ln>
                <a:solidFill>
                  <a:srgbClr val="66FFFF"/>
                </a:solidFill>
                <a:latin typeface="UVN Banh Mi" pitchFamily="2" charset="0"/>
              </a:rPr>
              <a:t>Y</a:t>
            </a:r>
            <a:r>
              <a:rPr lang="en-US" sz="9600" dirty="0">
                <a:ln>
                  <a:solidFill>
                    <a:srgbClr val="0070C0"/>
                  </a:solidFill>
                </a:ln>
                <a:solidFill>
                  <a:srgbClr val="FF99FF"/>
                </a:solidFill>
                <a:latin typeface="UVN Banh Mi" pitchFamily="2" charset="0"/>
              </a:rPr>
              <a:t>Ê</a:t>
            </a:r>
            <a:r>
              <a:rPr lang="en-US" sz="9600" dirty="0">
                <a:ln>
                  <a:solidFill>
                    <a:srgbClr val="0070C0"/>
                  </a:solidFill>
                </a:ln>
                <a:solidFill>
                  <a:srgbClr val="CCFF33"/>
                </a:solidFill>
                <a:latin typeface="UVN Banh Mi" pitchFamily="2" charset="0"/>
              </a:rPr>
              <a:t>N</a:t>
            </a:r>
            <a:r>
              <a:rPr lang="en-US" sz="9600" dirty="0">
                <a:ln>
                  <a:solidFill>
                    <a:srgbClr val="0070C0"/>
                  </a:solidFill>
                </a:ln>
                <a:solidFill>
                  <a:srgbClr val="00B050"/>
                </a:solidFill>
                <a:latin typeface="UVN Banh Mi" pitchFamily="2" charset="0"/>
              </a:rPr>
              <a:t> </a:t>
            </a:r>
          </a:p>
          <a:p>
            <a:r>
              <a:rPr lang="en-US" sz="9600" dirty="0">
                <a:ln>
                  <a:solidFill>
                    <a:srgbClr val="0070C0"/>
                  </a:solidFill>
                </a:ln>
                <a:solidFill>
                  <a:srgbClr val="00B050"/>
                </a:solidFill>
                <a:latin typeface="UVN Banh Mi" pitchFamily="2" charset="0"/>
              </a:rPr>
              <a:t>		</a:t>
            </a:r>
            <a:r>
              <a:rPr lang="en-US" sz="9600" dirty="0">
                <a:ln>
                  <a:solidFill>
                    <a:srgbClr val="0070C0"/>
                  </a:solidFill>
                </a:ln>
                <a:solidFill>
                  <a:srgbClr val="CCFF33"/>
                </a:solidFill>
                <a:latin typeface="UVN Banh Mi" pitchFamily="2" charset="0"/>
              </a:rPr>
              <a:t>D</a:t>
            </a:r>
            <a:r>
              <a:rPr lang="en-US" sz="9600" dirty="0">
                <a:ln>
                  <a:solidFill>
                    <a:srgbClr val="0070C0"/>
                  </a:solidFill>
                </a:ln>
                <a:solidFill>
                  <a:srgbClr val="66FFFF"/>
                </a:solidFill>
                <a:latin typeface="UVN Banh Mi" pitchFamily="2" charset="0"/>
              </a:rPr>
              <a:t>Ư</a:t>
            </a:r>
            <a:r>
              <a:rPr lang="en-US" sz="9600" dirty="0">
                <a:ln>
                  <a:solidFill>
                    <a:srgbClr val="0070C0"/>
                  </a:solidFill>
                </a:ln>
                <a:solidFill>
                  <a:srgbClr val="FFFF66"/>
                </a:solidFill>
                <a:latin typeface="UVN Banh Mi" pitchFamily="2" charset="0"/>
              </a:rPr>
              <a:t>Ơ</a:t>
            </a:r>
            <a:r>
              <a:rPr lang="en-US" sz="9600" dirty="0">
                <a:ln>
                  <a:solidFill>
                    <a:srgbClr val="0070C0"/>
                  </a:solidFill>
                </a:ln>
                <a:solidFill>
                  <a:srgbClr val="FF99FF"/>
                </a:solidFill>
                <a:latin typeface="UVN Banh Mi" pitchFamily="2" charset="0"/>
              </a:rPr>
              <a:t>N</a:t>
            </a:r>
            <a:r>
              <a:rPr lang="en-US" sz="9600" dirty="0">
                <a:ln>
                  <a:solidFill>
                    <a:srgbClr val="0070C0"/>
                  </a:solidFill>
                </a:ln>
                <a:solidFill>
                  <a:srgbClr val="CCFF33"/>
                </a:solidFill>
                <a:latin typeface="UVN Banh Mi" pitchFamily="2" charset="0"/>
              </a:rPr>
              <a:t>G</a:t>
            </a:r>
          </a:p>
        </p:txBody>
      </p:sp>
      <p:sp>
        <p:nvSpPr>
          <p:cNvPr id="13" name="5-Point Star 12"/>
          <p:cNvSpPr/>
          <p:nvPr/>
        </p:nvSpPr>
        <p:spPr>
          <a:xfrm rot="19966155">
            <a:off x="1418787" y="4341350"/>
            <a:ext cx="987893" cy="94188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681" t="924" r="57014" b="60219"/>
          <a:stretch/>
        </p:blipFill>
        <p:spPr>
          <a:xfrm>
            <a:off x="8758862" y="3841064"/>
            <a:ext cx="3756069" cy="1940491"/>
          </a:xfrm>
          <a:prstGeom prst="rect">
            <a:avLst/>
          </a:prstGeom>
        </p:spPr>
      </p:pic>
      <p:sp>
        <p:nvSpPr>
          <p:cNvPr id="14" name="5-Point Star 13"/>
          <p:cNvSpPr/>
          <p:nvPr/>
        </p:nvSpPr>
        <p:spPr>
          <a:xfrm rot="1938639">
            <a:off x="5873474" y="4325935"/>
            <a:ext cx="819975" cy="784481"/>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23519" b="100000" l="60156" r="81667">
                        <a14:foregroundMark x1="72344" y1="70556" x2="73490" y2="76481"/>
                        <a14:foregroundMark x1="69167" y1="72130" x2="68802" y2="76019"/>
                        <a14:foregroundMark x1="68594" y1="91111" x2="67292" y2="96204"/>
                        <a14:foregroundMark x1="73854" y1="91111" x2="75104" y2="96204"/>
                        <a14:foregroundMark x1="66406" y1="96204" x2="65469" y2="96389"/>
                        <a14:foregroundMark x1="66979" y1="94537" x2="67656" y2="91667"/>
                        <a14:foregroundMark x1="66979" y1="92315" x2="66406" y2="93148"/>
                        <a14:foregroundMark x1="76146" y1="96574" x2="75938" y2="92130"/>
                        <a14:backgroundMark x1="61719" y1="41389" x2="62708" y2="40741"/>
                      </a14:backgroundRemoval>
                    </a14:imgEffect>
                  </a14:imgLayer>
                </a14:imgProps>
              </a:ext>
              <a:ext uri="{28A0092B-C50C-407E-A947-70E740481C1C}">
                <a14:useLocalDpi xmlns:a14="http://schemas.microsoft.com/office/drawing/2010/main" val="0"/>
              </a:ext>
            </a:extLst>
          </a:blip>
          <a:srcRect l="60520" t="22626" r="18701" b="-11747"/>
          <a:stretch/>
        </p:blipFill>
        <p:spPr>
          <a:xfrm>
            <a:off x="8508721" y="564760"/>
            <a:ext cx="3026591" cy="7301652"/>
          </a:xfrm>
          <a:prstGeom prst="rect">
            <a:avLst/>
          </a:prstGeom>
        </p:spPr>
      </p:pic>
      <p:sp>
        <p:nvSpPr>
          <p:cNvPr id="16" name="5-Point Star 15"/>
          <p:cNvSpPr/>
          <p:nvPr/>
        </p:nvSpPr>
        <p:spPr>
          <a:xfrm rot="1938639">
            <a:off x="7603843" y="5236978"/>
            <a:ext cx="1313336" cy="1266881"/>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8"/>
          <a:stretch>
            <a:fillRect/>
          </a:stretch>
        </p:blipFill>
        <p:spPr>
          <a:xfrm>
            <a:off x="-7492333" y="-1211364"/>
            <a:ext cx="2806844" cy="2730640"/>
          </a:xfrm>
          <a:prstGeom prst="rect">
            <a:avLst/>
          </a:prstGeom>
        </p:spPr>
      </p:pic>
    </p:spTree>
    <p:extLst>
      <p:ext uri="{BB962C8B-B14F-4D97-AF65-F5344CB8AC3E}">
        <p14:creationId xmlns:p14="http://schemas.microsoft.com/office/powerpoint/2010/main" val="3701724874"/>
      </p:ext>
    </p:extLst>
  </p:cSld>
  <p:clrMapOvr>
    <a:masterClrMapping/>
  </p:clrMapOvr>
  <p:transition spd="med">
    <p:pull/>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704</TotalTime>
  <Words>1349</Words>
  <Application>Microsoft Office PowerPoint</Application>
  <PresentationFormat>Widescreen</PresentationFormat>
  <Paragraphs>108</Paragraphs>
  <Slides>39</Slides>
  <Notes>25</Notes>
  <HiddenSlides>0</HiddenSlides>
  <MMClips>21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39</vt:i4>
      </vt:variant>
    </vt:vector>
  </HeadingPairs>
  <TitlesOfParts>
    <vt:vector size="53" baseType="lpstr">
      <vt:lpstr>#9Slide05 SVNClementine</vt:lpstr>
      <vt:lpstr>#9Slide07 IcielLa Chic Pro Shad</vt:lpstr>
      <vt:lpstr>Aptos</vt:lpstr>
      <vt:lpstr>Aptos Display</vt:lpstr>
      <vt:lpstr>Arial</vt:lpstr>
      <vt:lpstr>Calibri</vt:lpstr>
      <vt:lpstr>iCiel Crocante</vt:lpstr>
      <vt:lpstr>SVN-Hole Hearted</vt:lpstr>
      <vt:lpstr>UTM Cookies</vt:lpstr>
      <vt:lpstr>UTM Edwardian</vt:lpstr>
      <vt:lpstr>UTM Flamenco</vt:lpstr>
      <vt:lpstr>UVN Banh Mi</vt:lpstr>
      <vt:lpstr>Wingdings</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129</cp:revision>
  <dcterms:created xsi:type="dcterms:W3CDTF">2023-04-16T05:14:08Z</dcterms:created>
  <dcterms:modified xsi:type="dcterms:W3CDTF">2025-04-03T14:15:04Z</dcterms:modified>
  <cp:category>9Slide.vn</cp:category>
</cp:coreProperties>
</file>