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712" r:id="rId5"/>
    <p:sldMasterId id="2147483727" r:id="rId6"/>
  </p:sldMasterIdLst>
  <p:notesMasterIdLst>
    <p:notesMasterId r:id="rId31"/>
  </p:notesMasterIdLst>
  <p:sldIdLst>
    <p:sldId id="2007577131" r:id="rId7"/>
    <p:sldId id="302" r:id="rId8"/>
    <p:sldId id="283" r:id="rId9"/>
    <p:sldId id="284" r:id="rId10"/>
    <p:sldId id="285" r:id="rId11"/>
    <p:sldId id="286" r:id="rId12"/>
    <p:sldId id="287" r:id="rId13"/>
    <p:sldId id="310" r:id="rId14"/>
    <p:sldId id="259" r:id="rId15"/>
    <p:sldId id="261" r:id="rId16"/>
    <p:sldId id="263" r:id="rId17"/>
    <p:sldId id="311" r:id="rId18"/>
    <p:sldId id="288" r:id="rId19"/>
    <p:sldId id="523" r:id="rId20"/>
    <p:sldId id="542" r:id="rId21"/>
    <p:sldId id="539" r:id="rId22"/>
    <p:sldId id="538" r:id="rId23"/>
    <p:sldId id="289" r:id="rId24"/>
    <p:sldId id="290" r:id="rId25"/>
    <p:sldId id="268" r:id="rId26"/>
    <p:sldId id="291" r:id="rId27"/>
    <p:sldId id="292" r:id="rId28"/>
    <p:sldId id="293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60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52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6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038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5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22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1188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539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1014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0216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3744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3293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8294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76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3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614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57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GIF"/><Relationship Id="rId18" Type="http://schemas.openxmlformats.org/officeDocument/2006/relationships/image" Target="../media/image53.png"/><Relationship Id="rId26" Type="http://schemas.openxmlformats.org/officeDocument/2006/relationships/image" Target="../media/image58.png"/><Relationship Id="rId3" Type="http://schemas.openxmlformats.org/officeDocument/2006/relationships/image" Target="../media/image44.GIF"/><Relationship Id="rId21" Type="http://schemas.microsoft.com/office/2007/relationships/hdphoto" Target="../media/hdphoto11.wdp"/><Relationship Id="rId7" Type="http://schemas.microsoft.com/office/2007/relationships/hdphoto" Target="../media/hdphoto6.wdp"/><Relationship Id="rId12" Type="http://schemas.openxmlformats.org/officeDocument/2006/relationships/image" Target="../media/image49.GIF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20" Type="http://schemas.openxmlformats.org/officeDocument/2006/relationships/image" Target="../media/image55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microsoft.com/office/2007/relationships/hdphoto" Target="../media/hdphoto8.wdp"/><Relationship Id="rId24" Type="http://schemas.openxmlformats.org/officeDocument/2006/relationships/image" Target="../media/image57.png"/><Relationship Id="rId32" Type="http://schemas.microsoft.com/office/2007/relationships/hdphoto" Target="../media/hdphoto16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microsoft.com/office/2007/relationships/hdphoto" Target="../media/hdphoto12.wdp"/><Relationship Id="rId28" Type="http://schemas.openxmlformats.org/officeDocument/2006/relationships/image" Target="../media/image59.png"/><Relationship Id="rId10" Type="http://schemas.openxmlformats.org/officeDocument/2006/relationships/image" Target="../media/image48.png"/><Relationship Id="rId19" Type="http://schemas.openxmlformats.org/officeDocument/2006/relationships/image" Target="../media/image54.GIF"/><Relationship Id="rId31" Type="http://schemas.openxmlformats.org/officeDocument/2006/relationships/image" Target="../media/image61.png"/><Relationship Id="rId4" Type="http://schemas.openxmlformats.org/officeDocument/2006/relationships/image" Target="../media/image45.png"/><Relationship Id="rId9" Type="http://schemas.microsoft.com/office/2007/relationships/hdphoto" Target="../media/hdphoto7.wdp"/><Relationship Id="rId14" Type="http://schemas.openxmlformats.org/officeDocument/2006/relationships/image" Target="../media/image51.png"/><Relationship Id="rId22" Type="http://schemas.openxmlformats.org/officeDocument/2006/relationships/image" Target="../media/image56.png"/><Relationship Id="rId27" Type="http://schemas.microsoft.com/office/2007/relationships/hdphoto" Target="../media/hdphoto14.wdp"/><Relationship Id="rId30" Type="http://schemas.openxmlformats.org/officeDocument/2006/relationships/image" Target="../media/image6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0.png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6B0458E-EEF2-6968-0594-8B3B8BFD1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010" y="347664"/>
            <a:ext cx="80404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UỶ BAN NHÂN DÂN HUYỆN AN DƯƠNG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kumimoji="0" lang="vi-VN" altLang="en-US" sz="1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ƯỜ</a:t>
            </a:r>
            <a:r>
              <a:rPr kumimoji="0" lang="en-US" altLang="en-US" sz="1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 TIỂU HỌC AN HỒNG</a:t>
            </a:r>
            <a:endParaRPr kumimoji="0" lang="en-US" altLang="en-US" sz="1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6489F0-59B1-7B0C-0F96-D2A5AE577670}"/>
              </a:ext>
            </a:extLst>
          </p:cNvPr>
          <p:cNvSpPr txBox="1">
            <a:spLocks/>
          </p:cNvSpPr>
          <p:nvPr/>
        </p:nvSpPr>
        <p:spPr>
          <a:xfrm>
            <a:off x="1879600" y="1572873"/>
            <a:ext cx="9215119" cy="119331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0" algn="ctr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TIẾNG VIỆT LỚP 2</a:t>
            </a:r>
          </a:p>
          <a:p>
            <a:pPr marL="342900" marR="0" lvl="1" indent="0" algn="ctr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BÀI 14:  EM HỌC VẼ ( TIẾT 1 + 2)</a:t>
            </a:r>
          </a:p>
          <a:p>
            <a:pPr marL="342900" marR="0" lvl="1" indent="0" algn="ctr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5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9311C208-6C22-D950-ED37-A0F1BF84C8CB}"/>
              </a:ext>
            </a:extLst>
          </p:cNvPr>
          <p:cNvSpPr/>
          <p:nvPr/>
        </p:nvSpPr>
        <p:spPr>
          <a:xfrm>
            <a:off x="2366010" y="3273149"/>
            <a:ext cx="7882890" cy="947602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Mai Thị Lan Hương</a:t>
            </a:r>
          </a:p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2A2</a:t>
            </a:r>
          </a:p>
          <a:p>
            <a:pPr marL="0" marR="0" lvl="0" indent="68580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F9C9F5CC-76D1-53F3-5AFB-49434ED65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1250"/>
            <a:ext cx="535305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5" descr="a05684f714522ad77246dba9447411ba">
            <a:extLst>
              <a:ext uri="{FF2B5EF4-FFF2-40B4-BE49-F238E27FC236}">
                <a16:creationId xmlns:a16="http://schemas.microsoft.com/office/drawing/2014/main" id="{1E567F20-5317-6E42-1EC5-CB593CA7B1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836" y="3898769"/>
            <a:ext cx="5396412" cy="29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5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6" y="0"/>
            <a:ext cx="12028714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Giới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thiệu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mà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thích</a:t>
            </a:r>
            <a:endParaRPr lang="en-US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12371"/>
            <a:ext cx="12192000" cy="584562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8" y="2955840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37211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18FB3-6B36-49EB-AD38-24C4B3B45703}"/>
              </a:ext>
            </a:extLst>
          </p:cNvPr>
          <p:cNvSpPr txBox="1"/>
          <p:nvPr/>
        </p:nvSpPr>
        <p:spPr>
          <a:xfrm>
            <a:off x="5422903" y="4371612"/>
            <a:ext cx="70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5024438" y="2247954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6377943" y="3663726"/>
            <a:ext cx="84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5228422" y="2373323"/>
            <a:ext cx="4636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thắm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song ra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8907847" y="284514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379176" y="246558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9311447" y="325092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454332" y="37530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379176" y="375765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359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834062" y="2359604"/>
            <a:ext cx="8012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45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328F0-7FF9-45C9-B321-F6981DA2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3559934"/>
            <a:ext cx="3820160" cy="24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834062" y="2359604"/>
            <a:ext cx="8012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45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0FD79-3B9F-47A5-843A-398D149F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0" y="3195670"/>
            <a:ext cx="4958080" cy="269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bldLvl="0" animBg="1"/>
      <p:bldP spid="5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sp>
        <p:nvSpPr>
          <p:cNvPr id="9" name="Cloud 8"/>
          <p:cNvSpPr/>
          <p:nvPr/>
        </p:nvSpPr>
        <p:spPr>
          <a:xfrm>
            <a:off x="828675" y="239395"/>
            <a:ext cx="3975735" cy="95567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Trả lời câu hỏi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5290" y="549275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1. Bạn nhỏ vẽ những gì trong bức tranh trời đêm?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459865" y="2743835"/>
            <a:ext cx="12274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7855" y="3555365"/>
            <a:ext cx="2028825" cy="2032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6415" y="4782185"/>
            <a:ext cx="2028825" cy="2032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15290" y="549275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cảnh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586345" y="2044065"/>
            <a:ext cx="260667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86345" y="2429510"/>
            <a:ext cx="283019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86345" y="2885440"/>
            <a:ext cx="207962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animBg="1"/>
      <p:bldP spid="2" grpId="1" animBg="1"/>
      <p:bldP spid="10" grpId="0" bldLvl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" y="-688087"/>
            <a:ext cx="12143107" cy="7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C6272-439F-4C6F-82F3-5C26CF697A1B}"/>
              </a:ext>
            </a:extLst>
          </p:cNvPr>
          <p:cNvSpPr txBox="1"/>
          <p:nvPr/>
        </p:nvSpPr>
        <p:spPr>
          <a:xfrm>
            <a:off x="1741805" y="1407651"/>
            <a:ext cx="8490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14 - Tuần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5000" y="615133"/>
            <a:ext cx="9817010" cy="3826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430" y="4615180"/>
            <a:ext cx="3463925" cy="174688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9108B9-5AE4-4CC3-B8B3-D2F8104819E1}"/>
              </a:ext>
            </a:extLst>
          </p:cNvPr>
          <p:cNvSpPr/>
          <p:nvPr/>
        </p:nvSpPr>
        <p:spPr>
          <a:xfrm>
            <a:off x="651784" y="718728"/>
            <a:ext cx="926646" cy="372291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5290" y="549275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4. Tìm tiếng cùng vần ở cuối các dòng thơ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2301875" y="2743835"/>
            <a:ext cx="31432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301875" y="3585845"/>
            <a:ext cx="31432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16430" y="4802505"/>
            <a:ext cx="517525" cy="0"/>
          </a:xfrm>
          <a:prstGeom prst="line">
            <a:avLst/>
          </a:prstGeom>
          <a:ln w="603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39885" y="1617980"/>
            <a:ext cx="517525" cy="0"/>
          </a:xfrm>
          <a:prstGeom prst="line">
            <a:avLst/>
          </a:prstGeom>
          <a:ln w="603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239885" y="2825115"/>
            <a:ext cx="517525" cy="0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077960" y="3585845"/>
            <a:ext cx="517525" cy="0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009554-A5D9-4D35-ADC1-AA5EFA9B8DB5}"/>
              </a:ext>
            </a:extLst>
          </p:cNvPr>
          <p:cNvSpPr/>
          <p:nvPr/>
        </p:nvSpPr>
        <p:spPr>
          <a:xfrm>
            <a:off x="229960" y="197282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527" y="480980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918729" y="1138066"/>
            <a:ext cx="6096000" cy="246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nay trong lớp học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giấy trắng bút màu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nót em ngồi vẽ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 linh bầu trời sao</a:t>
            </a:r>
          </a:p>
          <a:p>
            <a:pPr marL="0" lvl="1" algn="just"/>
            <a:endParaRPr lang="en-US" sz="26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4601" y="1256894"/>
            <a:ext cx="6096000" cy="295338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mưa lại nắng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cầu vồng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 tươi thắm 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mừng vui trông</a:t>
            </a:r>
          </a:p>
          <a:p>
            <a:pPr marL="0" lvl="1" algn="just"/>
            <a:endParaRPr lang="en-US" sz="3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marL="0" lvl="1" algn="just"/>
            <a:endParaRPr lang="en-US" sz="26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940" y="4986909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63089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-40568" y="256651"/>
            <a:ext cx="1036501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26110" y="5671820"/>
            <a:ext cx="9878695" cy="8451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Tìm trong bài những từ chỉ sự vật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93140" y="1962785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86915" y="1983105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86915" y="1577340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30985" y="2784475"/>
            <a:ext cx="111569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71220" y="3575050"/>
            <a:ext cx="923290" cy="1079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240915" y="3990975"/>
            <a:ext cx="446405" cy="952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61060" y="4356100"/>
            <a:ext cx="943610" cy="2032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30985" y="4782185"/>
            <a:ext cx="32448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60665" y="1577340"/>
            <a:ext cx="42545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423275" y="1983105"/>
            <a:ext cx="9988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423275" y="2378710"/>
            <a:ext cx="9988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423275" y="2794635"/>
            <a:ext cx="39052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210550" y="3585845"/>
            <a:ext cx="117094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624570" y="3990975"/>
            <a:ext cx="132524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56245" y="4376420"/>
            <a:ext cx="104140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44485" y="4782185"/>
            <a:ext cx="33147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F217A5-9ADA-4E8A-9A53-B771C1EAC6C6}"/>
              </a:ext>
            </a:extLst>
          </p:cNvPr>
          <p:cNvSpPr/>
          <p:nvPr/>
        </p:nvSpPr>
        <p:spPr>
          <a:xfrm>
            <a:off x="249872" y="247967"/>
            <a:ext cx="4428490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898987"/>
            <a:ext cx="12453257" cy="375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94114" y="27856"/>
            <a:ext cx="10450286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70194" y="214814"/>
            <a:ext cx="9702545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 Yêu lắm trường em đã học, có mấy khổ thơ</a:t>
            </a:r>
            <a:endParaRPr lang="en-US" sz="36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50028" y="1660973"/>
            <a:ext cx="2370248" cy="10060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28481" y="1602366"/>
            <a:ext cx="2997939" cy="11049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id="{D0D35061-60D9-4F20-A859-A438E3E9F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14225"/>
            <a:ext cx="12331428" cy="11107321"/>
          </a:xfrm>
          <a:prstGeom prst="rect">
            <a:avLst/>
          </a:prstGeom>
        </p:spPr>
      </p:pic>
      <p:sp>
        <p:nvSpPr>
          <p:cNvPr id="5" name="任意多边形 25">
            <a:extLst>
              <a:ext uri="{FF2B5EF4-FFF2-40B4-BE49-F238E27FC236}">
                <a16:creationId xmlns:a16="http://schemas.microsoft.com/office/drawing/2014/main" id="{74FE8D6D-79D9-4D3F-978C-7405CDA19BD5}"/>
              </a:ext>
            </a:extLst>
          </p:cNvPr>
          <p:cNvSpPr/>
          <p:nvPr/>
        </p:nvSpPr>
        <p:spPr>
          <a:xfrm>
            <a:off x="1857167" y="2265755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1590E16F-F6E2-48AC-842C-3F3C476EB704}"/>
              </a:ext>
            </a:extLst>
          </p:cNvPr>
          <p:cNvSpPr txBox="1"/>
          <p:nvPr/>
        </p:nvSpPr>
        <p:spPr>
          <a:xfrm>
            <a:off x="2960382" y="3586835"/>
            <a:ext cx="6271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14: </a:t>
            </a:r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vẽ</a:t>
            </a:r>
            <a:endParaRPr lang="zh-CN" altLang="en-US" sz="5400" b="1" dirty="0">
              <a:solidFill>
                <a:srgbClr val="F84854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7" name="组合 107">
            <a:extLst>
              <a:ext uri="{FF2B5EF4-FFF2-40B4-BE49-F238E27FC236}">
                <a16:creationId xmlns:a16="http://schemas.microsoft.com/office/drawing/2014/main" id="{34772011-D944-475C-9543-106F34A9F5DD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91663C13-7BCA-4260-B545-21862348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2D6E9A3F-E655-49B1-B471-B4ADD9AD2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945C0050-B3EB-4E4B-A2DA-36CB9BF8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1" name="图片 79">
            <a:extLst>
              <a:ext uri="{FF2B5EF4-FFF2-40B4-BE49-F238E27FC236}">
                <a16:creationId xmlns:a16="http://schemas.microsoft.com/office/drawing/2014/main" id="{0A859981-A474-42BD-A18A-F269F9B377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77398" y="5358283"/>
            <a:ext cx="2751437" cy="1620820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9B402CEE-44D7-4EEF-9731-43567C13A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01" y="5071687"/>
            <a:ext cx="3121967" cy="1772088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F15C9532-D033-4C1C-A205-2BC87847D7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782300" y="3923926"/>
            <a:ext cx="2176557" cy="33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320538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0000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0000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518</Words>
  <Application>Microsoft Office PowerPoint</Application>
  <PresentationFormat>Widescreen</PresentationFormat>
  <Paragraphs>102</Paragraphs>
  <Slides>24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5_Office Theme</vt:lpstr>
      <vt:lpstr>2_Office Theme</vt:lpstr>
      <vt:lpstr>2_Office 主题​​</vt:lpstr>
      <vt:lpstr>7_Office Theme</vt:lpstr>
      <vt:lpstr>8_Office Theme</vt:lpstr>
      <vt:lpstr>PowerPoint Presentation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với bạn một bức tranh mà em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Administrator</cp:lastModifiedBy>
  <cp:revision>47</cp:revision>
  <dcterms:created xsi:type="dcterms:W3CDTF">2021-05-25T05:02:22Z</dcterms:created>
  <dcterms:modified xsi:type="dcterms:W3CDTF">2025-04-18T23:45:29Z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