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37" r:id="rId3"/>
    <p:sldMasterId id="2147483752" r:id="rId4"/>
    <p:sldMasterId id="2147483765" r:id="rId5"/>
    <p:sldMasterId id="2147483815" r:id="rId6"/>
    <p:sldMasterId id="2147483829" r:id="rId7"/>
  </p:sldMasterIdLst>
  <p:notesMasterIdLst>
    <p:notesMasterId r:id="rId30"/>
  </p:notesMasterIdLst>
  <p:sldIdLst>
    <p:sldId id="256" r:id="rId8"/>
    <p:sldId id="553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98" r:id="rId17"/>
    <p:sldId id="266" r:id="rId18"/>
    <p:sldId id="267" r:id="rId19"/>
    <p:sldId id="270" r:id="rId20"/>
    <p:sldId id="554" r:id="rId21"/>
    <p:sldId id="555" r:id="rId22"/>
    <p:sldId id="556" r:id="rId23"/>
    <p:sldId id="557" r:id="rId24"/>
    <p:sldId id="558" r:id="rId25"/>
    <p:sldId id="295" r:id="rId26"/>
    <p:sldId id="559" r:id="rId27"/>
    <p:sldId id="297" r:id="rId28"/>
    <p:sldId id="573" r:id="rId29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0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2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2" indent="0">
              <a:buNone/>
              <a:defRPr sz="2800"/>
            </a:lvl2pPr>
            <a:lvl3pPr marL="913525" indent="0">
              <a:buNone/>
              <a:defRPr sz="2400"/>
            </a:lvl3pPr>
            <a:lvl4pPr marL="1370291" indent="0">
              <a:buNone/>
              <a:defRPr sz="2000"/>
            </a:lvl4pPr>
            <a:lvl5pPr marL="1827055" indent="0">
              <a:buNone/>
              <a:defRPr sz="2000"/>
            </a:lvl5pPr>
            <a:lvl6pPr marL="2283831" indent="0">
              <a:buNone/>
              <a:defRPr sz="2000"/>
            </a:lvl6pPr>
            <a:lvl7pPr marL="2740580" indent="0">
              <a:buNone/>
              <a:defRPr sz="2000"/>
            </a:lvl7pPr>
            <a:lvl8pPr marL="3197333" indent="0">
              <a:buNone/>
              <a:defRPr sz="2000"/>
            </a:lvl8pPr>
            <a:lvl9pPr marL="36540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3"/>
            <a:ext cx="7070400" cy="1082800"/>
          </a:xfrm>
          <a:prstGeom prst="rect">
            <a:avLst/>
          </a:prstGeom>
        </p:spPr>
        <p:txBody>
          <a:bodyPr spcFirstLastPara="1" wrap="square" lIns="91342" tIns="91342" rIns="91342" bIns="9134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601" y="4135506"/>
            <a:ext cx="4323607" cy="389695"/>
          </a:xfrm>
          <a:prstGeom prst="rect">
            <a:avLst/>
          </a:prstGeom>
        </p:spPr>
        <p:txBody>
          <a:bodyPr spcFirstLastPara="1" wrap="square" lIns="91342" tIns="91342" rIns="91342" bIns="91342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4579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4" indent="0" algn="ctr">
              <a:buNone/>
              <a:defRPr sz="2000"/>
            </a:lvl2pPr>
            <a:lvl3pPr marL="914025" indent="0" algn="ctr">
              <a:buNone/>
              <a:defRPr sz="1700"/>
            </a:lvl3pPr>
            <a:lvl4pPr marL="1371039" indent="0" algn="ctr">
              <a:buNone/>
              <a:defRPr sz="1600"/>
            </a:lvl4pPr>
            <a:lvl5pPr marL="1828052" indent="0" algn="ctr">
              <a:buNone/>
              <a:defRPr sz="1600"/>
            </a:lvl5pPr>
            <a:lvl6pPr marL="2285065" indent="0" algn="ctr">
              <a:buNone/>
              <a:defRPr sz="1600"/>
            </a:lvl6pPr>
            <a:lvl7pPr marL="2742076" indent="0" algn="ctr">
              <a:buNone/>
              <a:defRPr sz="1600"/>
            </a:lvl7pPr>
            <a:lvl8pPr marL="3199092" indent="0" algn="ctr">
              <a:buNone/>
              <a:defRPr sz="1600"/>
            </a:lvl8pPr>
            <a:lvl9pPr marL="36561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6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92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5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1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9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1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26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5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4" indent="0">
              <a:buNone/>
              <a:defRPr sz="2800"/>
            </a:lvl2pPr>
            <a:lvl3pPr marL="914025" indent="0">
              <a:buNone/>
              <a:defRPr sz="2400"/>
            </a:lvl3pPr>
            <a:lvl4pPr marL="1371039" indent="0">
              <a:buNone/>
              <a:defRPr sz="2000"/>
            </a:lvl4pPr>
            <a:lvl5pPr marL="1828052" indent="0">
              <a:buNone/>
              <a:defRPr sz="2000"/>
            </a:lvl5pPr>
            <a:lvl6pPr marL="2285065" indent="0">
              <a:buNone/>
              <a:defRPr sz="2000"/>
            </a:lvl6pPr>
            <a:lvl7pPr marL="2742076" indent="0">
              <a:buNone/>
              <a:defRPr sz="2000"/>
            </a:lvl7pPr>
            <a:lvl8pPr marL="3199092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0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8" y="365133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41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94" indent="0" algn="ctr">
              <a:buNone/>
              <a:defRPr sz="2000"/>
            </a:lvl2pPr>
            <a:lvl3pPr marL="913799" indent="0" algn="ctr">
              <a:buNone/>
              <a:defRPr sz="1900"/>
            </a:lvl3pPr>
            <a:lvl4pPr marL="1370700" indent="0" algn="ctr">
              <a:buNone/>
              <a:defRPr sz="1600"/>
            </a:lvl4pPr>
            <a:lvl5pPr marL="1827599" indent="0" algn="ctr">
              <a:buNone/>
              <a:defRPr sz="1600"/>
            </a:lvl5pPr>
            <a:lvl6pPr marL="2284503" indent="0" algn="ctr">
              <a:buNone/>
              <a:defRPr sz="1600"/>
            </a:lvl6pPr>
            <a:lvl7pPr marL="2741397" indent="0" algn="ctr">
              <a:buNone/>
              <a:defRPr sz="1600"/>
            </a:lvl7pPr>
            <a:lvl8pPr marL="3198291" indent="0" algn="ctr">
              <a:buNone/>
              <a:defRPr sz="1600"/>
            </a:lvl8pPr>
            <a:lvl9pPr marL="36551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43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8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5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36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67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4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05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7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94" indent="0">
              <a:buNone/>
              <a:defRPr sz="2800"/>
            </a:lvl2pPr>
            <a:lvl3pPr marL="913799" indent="0">
              <a:buNone/>
              <a:defRPr sz="2400"/>
            </a:lvl3pPr>
            <a:lvl4pPr marL="1370700" indent="0">
              <a:buNone/>
              <a:defRPr sz="2000"/>
            </a:lvl4pPr>
            <a:lvl5pPr marL="1827599" indent="0">
              <a:buNone/>
              <a:defRPr sz="2000"/>
            </a:lvl5pPr>
            <a:lvl6pPr marL="2284503" indent="0">
              <a:buNone/>
              <a:defRPr sz="2000"/>
            </a:lvl6pPr>
            <a:lvl7pPr marL="2741397" indent="0">
              <a:buNone/>
              <a:defRPr sz="2000"/>
            </a:lvl7pPr>
            <a:lvl8pPr marL="3198291" indent="0">
              <a:buNone/>
              <a:defRPr sz="2000"/>
            </a:lvl8pPr>
            <a:lvl9pPr marL="36551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5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35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46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031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19/4/2025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54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6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751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4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8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9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83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585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77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1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258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535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D7CF0933-AD9A-483E-B55D-B968C5CAA30A}" type="datetimeFigureOut">
              <a:rPr lang="en-US" smtClean="0"/>
              <a:pPr defTabSz="913525">
                <a:defRPr/>
              </a:pPr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7E8B42BE-97E8-4C84-9448-6C66074E824B}" type="slidenum">
              <a:rPr lang="en-US" smtClean="0"/>
              <a:pPr defTabSz="91352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7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5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2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0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582" indent="-3425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9" indent="-2854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6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17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7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61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23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99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2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8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19/4/2025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9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0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5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7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9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42" tIns="60921" rIns="121842" bIns="609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42" tIns="60921" rIns="121842" bIns="6092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19/4/2025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37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3" indent="-228453" algn="l" defTabSz="913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9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0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3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8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5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4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3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7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1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88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4" r:id="rId14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4.wdp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image" Target="../media/image40.png"/><Relationship Id="rId1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10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6.wdp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0" Type="http://schemas.microsoft.com/office/2007/relationships/hdphoto" Target="../media/hdphoto14.wdp"/><Relationship Id="rId4" Type="http://schemas.microsoft.com/office/2007/relationships/hdphoto" Target="../media/hdphoto15.wdp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audio" Target="../media/audio50.wav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microsoft.com/office/2007/relationships/hdphoto" Target="../media/hdphoto1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8.wdp"/><Relationship Id="rId11" Type="http://schemas.openxmlformats.org/officeDocument/2006/relationships/image" Target="../media/image36.png"/><Relationship Id="rId5" Type="http://schemas.openxmlformats.org/officeDocument/2006/relationships/image" Target="../media/image44.png"/><Relationship Id="rId10" Type="http://schemas.microsoft.com/office/2007/relationships/hdphoto" Target="../media/hdphoto20.wdp"/><Relationship Id="rId4" Type="http://schemas.openxmlformats.org/officeDocument/2006/relationships/audio" Target="../media/audio5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microsoft.com/office/2007/relationships/hdphoto" Target="../media/hdphoto21.wdp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B6AED-650E-0D51-E175-0A6653639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93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3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5" y="272970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69" y="3744185"/>
            <a:ext cx="1170491" cy="117049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8" y="4785384"/>
            <a:ext cx="2296413" cy="229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4965A-D87F-A484-BFE6-0F11C010709D}"/>
              </a:ext>
            </a:extLst>
          </p:cNvPr>
          <p:cNvSpPr/>
          <p:nvPr/>
        </p:nvSpPr>
        <p:spPr>
          <a:xfrm>
            <a:off x="964002" y="981689"/>
            <a:ext cx="10302949" cy="861774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>
              <a:defRPr/>
            </a:pP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2991037" y="1770351"/>
            <a:ext cx="6234243" cy="1280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defTabSz="457189" fontAlgn="base">
              <a:defRPr/>
            </a:pP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Việt </a:t>
            </a: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2</a:t>
            </a:r>
          </a:p>
          <a:p>
            <a:pPr marL="457189" lvl="1" defTabSz="457189" fontAlgn="base">
              <a:defRPr/>
            </a:pP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Khi </a:t>
            </a: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ra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( 2 </a:t>
            </a:r>
            <a:r>
              <a:rPr lang="en-US" altLang="zh-CN" sz="48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)</a:t>
            </a:r>
          </a:p>
          <a:p>
            <a:pPr marL="457189" lvl="1" defTabSz="457189" fontAlgn="base">
              <a:defRPr/>
            </a:pPr>
            <a:endParaRPr lang="en-US" altLang="zh-CN" sz="72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2621225" y="3982352"/>
            <a:ext cx="6921239" cy="1263469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30000"/>
              </a:lnSpc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Mai Thị Lan Hương</a:t>
            </a:r>
          </a:p>
          <a:p>
            <a:pPr defTabSz="914377">
              <a:lnSpc>
                <a:spcPct val="130000"/>
              </a:lnSpc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Lớp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2A2</a:t>
            </a:r>
          </a:p>
          <a:p>
            <a:pPr indent="914377" defTabSz="914377">
              <a:lnSpc>
                <a:spcPct val="130000"/>
              </a:lnSpc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CB4D19C-BC26-3BA0-9979-EF48E80D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011" y="433396"/>
            <a:ext cx="8040439" cy="9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133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altLang="en-US" sz="2133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133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133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33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133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HUYỆN AN DƯƠNG</a:t>
            </a:r>
          </a:p>
          <a:p>
            <a:pPr algn="ctr" defTabSz="914377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133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en-US" sz="2133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altLang="en-US" sz="2133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 TIỂU HỌC AN HỒNG</a:t>
            </a:r>
            <a:endParaRPr lang="en-US" altLang="en-US" sz="2133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" y="194994"/>
            <a:ext cx="12191999" cy="137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29" y="1826850"/>
            <a:ext cx="8510954" cy="43347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7" y="112544"/>
            <a:ext cx="9506095" cy="658367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90383" y="457201"/>
            <a:ext cx="2582484" cy="1143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05" y="122977"/>
            <a:ext cx="9464207" cy="65732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96" y="1752087"/>
            <a:ext cx="631861" cy="29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4" y="4725934"/>
            <a:ext cx="631861" cy="18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6" y="1859423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28" y="3890744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1389716" y="2227103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1500101" y="482979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4828132" y="242056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4873670" y="4332645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F7950A-6128-4238-A7FD-94E1CC3E91BA}"/>
              </a:ext>
            </a:extLst>
          </p:cNvPr>
          <p:cNvGrpSpPr/>
          <p:nvPr/>
        </p:nvGrpSpPr>
        <p:grpSpPr>
          <a:xfrm>
            <a:off x="8140648" y="146578"/>
            <a:ext cx="4051367" cy="726868"/>
            <a:chOff x="708943" y="6033135"/>
            <a:chExt cx="5825836" cy="726868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nối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đoạn</a:t>
              </a:r>
              <a:endParaRPr lang="en-US" sz="3200" b="1" dirty="0">
                <a:latin typeface="Times New Roman" pitchFamily="18" charset="0"/>
                <a:ea typeface="Arial-Rounded" panose="020B0500000000000000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15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86659"/>
            <a:ext cx="2953865" cy="315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929" y="1967878"/>
            <a:ext cx="1237676" cy="8617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858" tIns="60928" rIns="121858" bIns="60928" rtlCol="0">
            <a:spAutoFit/>
          </a:bodyPr>
          <a:lstStyle/>
          <a:p>
            <a:pPr algn="ctr" defTabSz="913209"/>
            <a:r>
              <a:rPr lang="en-US" sz="2400" dirty="0" err="1">
                <a:solidFill>
                  <a:prstClr val="black"/>
                </a:solidFill>
              </a:rPr>
              <a:t>Giải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nghĩa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3821" y="710089"/>
            <a:ext cx="565763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6771" y="1070938"/>
            <a:ext cx="4737281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 dại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cỏ mọc tự nhiên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89709" y="3242186"/>
            <a:ext cx="513379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9647" y="3687558"/>
            <a:ext cx="3871153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đến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sau đó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80" y="434123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89" y="3548048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" y="4796328"/>
            <a:ext cx="1480139" cy="19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0" y="2854207"/>
            <a:ext cx="147637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3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3"/>
            <a:ext cx="5768772" cy="2131188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055259" cy="66941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209"/>
              <a:r>
                <a:rPr lang="en-US" sz="52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7" y="2375992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3" y="4007799"/>
            <a:ext cx="2111696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5" y="3793325"/>
            <a:ext cx="3275483" cy="306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3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97"/>
            <a:ext cx="10884656" cy="1292546"/>
          </a:xfrm>
          <a:prstGeom prst="rect">
            <a:avLst/>
          </a:prstGeom>
          <a:noFill/>
        </p:spPr>
        <p:txBody>
          <a:bodyPr wrap="square" lIns="121808" tIns="60903" rIns="121808" bIns="60903" rtlCol="0">
            <a:spAutoFit/>
          </a:bodyPr>
          <a:lstStyle/>
          <a:p>
            <a:pPr defTabSz="913209"/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34"/>
            <a:ext cx="1101452" cy="1078752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68449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19822" y="1950811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87797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6726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9822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8662" y="1950813"/>
            <a:ext cx="213539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478277" y="1922675"/>
            <a:ext cx="2254181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87808" y="1924147"/>
            <a:ext cx="216352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024E-6 -2.56244E-6 L -0.25953 0.28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77" y="14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147E-6 -2.56244E-6 L 0.25954 0.284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7" y="14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446E-6 2.49769E-7 L -0.2214 0.293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14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8818E-7 -1.01758E-6 L 0.25147 0.286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3" y="143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oogle Shape;786;p36"/>
          <p:cNvGrpSpPr/>
          <p:nvPr/>
        </p:nvGrpSpPr>
        <p:grpSpPr>
          <a:xfrm rot="-10790939">
            <a:off x="336820" y="116696"/>
            <a:ext cx="11115148" cy="1381660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1779911" y="164943"/>
            <a:ext cx="9178833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455340" y="291562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689524" y="5645927"/>
            <a:ext cx="8790919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58" tIns="45700" rIns="91358" bIns="45700" rtlCol="0" anchor="ctr"/>
          <a:lstStyle/>
          <a:p>
            <a:pPr algn="ctr" defTabSz="913209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4" t="8970" r="17283"/>
          <a:stretch/>
        </p:blipFill>
        <p:spPr>
          <a:xfrm>
            <a:off x="1893541" y="1474716"/>
            <a:ext cx="7827243" cy="412423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87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61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14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52" y="1720059"/>
            <a:ext cx="12162250" cy="5046509"/>
          </a:xfrm>
          <a:prstGeom prst="rect">
            <a:avLst/>
          </a:prstGeom>
          <a:noFill/>
          <a:ln w="38100">
            <a:solidFill>
              <a:srgbClr val="0418A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7903"/>
            <a:ext cx="12192000" cy="6800103"/>
            <a:chOff x="0" y="0"/>
            <a:chExt cx="9144000" cy="513286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223085" y="144397"/>
            <a:ext cx="10836701" cy="9929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" y="15884"/>
            <a:ext cx="1474455" cy="11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0749" y="220563"/>
            <a:ext cx="10488357" cy="73860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vi-VN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Câu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  <a:r>
              <a:rPr lang="en-US" sz="4000" kern="0" dirty="0"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Theo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khổ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cuối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536" y="2162006"/>
            <a:ext cx="7779049" cy="893428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0424" y="4595253"/>
            <a:ext cx="7663858" cy="133719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7361" y="3253024"/>
            <a:ext cx="7659231" cy="102433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26" y="4677177"/>
            <a:ext cx="7507356" cy="1107941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thú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5052" y="3300619"/>
            <a:ext cx="8529025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mây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bay.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8119" y="2087517"/>
            <a:ext cx="7698473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vỗ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5" name="Oval 34"/>
          <p:cNvSpPr/>
          <p:nvPr/>
        </p:nvSpPr>
        <p:spPr>
          <a:xfrm>
            <a:off x="331944" y="4634182"/>
            <a:ext cx="667496" cy="65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194" y="2162013"/>
            <a:ext cx="4046806" cy="38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19" grpId="0" animBg="1"/>
      <p:bldP spid="20" grpId="0" animBg="1"/>
      <p:bldP spid="21" grpId="0" animBg="1"/>
      <p:bldP spid="30" grpId="0"/>
      <p:bldP spid="31" grpId="0"/>
      <p:bldP spid="33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152831"/>
            <a:ext cx="9896732" cy="5617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215253" y="3610612"/>
            <a:ext cx="2289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4599283" y="3920637"/>
            <a:ext cx="2962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993532" y="3596544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635469" y="3920637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5" name="Google Shape;786;p36"/>
          <p:cNvGrpSpPr/>
          <p:nvPr/>
        </p:nvGrpSpPr>
        <p:grpSpPr>
          <a:xfrm rot="-10790939">
            <a:off x="98197" y="-99117"/>
            <a:ext cx="11663013" cy="1097880"/>
            <a:chOff x="1881482" y="1597500"/>
            <a:chExt cx="1106343" cy="408316"/>
          </a:xfrm>
        </p:grpSpPr>
        <p:sp>
          <p:nvSpPr>
            <p:cNvPr id="16" name="Google Shape;787;p36"/>
            <p:cNvSpPr/>
            <p:nvPr/>
          </p:nvSpPr>
          <p:spPr>
            <a:xfrm>
              <a:off x="1881482" y="160410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8" name="Google Shape;792;p36"/>
          <p:cNvSpPr txBox="1">
            <a:spLocks/>
          </p:cNvSpPr>
          <p:nvPr/>
        </p:nvSpPr>
        <p:spPr>
          <a:xfrm>
            <a:off x="1540754" y="-40571"/>
            <a:ext cx="9178833" cy="1168072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216176" y="-34215"/>
            <a:ext cx="1324578" cy="1021917"/>
            <a:chOff x="1187619" y="2049661"/>
            <a:chExt cx="1235133" cy="1206833"/>
          </a:xfrm>
        </p:grpSpPr>
        <p:sp>
          <p:nvSpPr>
            <p:cNvPr id="20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9"/>
              <a:ext cx="708621" cy="98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595450" y="3367099"/>
            <a:ext cx="1233102" cy="29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66" y="4210303"/>
            <a:ext cx="1959644" cy="26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58" y="4079631"/>
            <a:ext cx="2735766" cy="28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639731" y="5324526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775054" y="5972175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9920"/>
            <a:ext cx="12192000" cy="6742844"/>
            <a:chOff x="0" y="0"/>
            <a:chExt cx="9144000" cy="519358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32" y="63057"/>
            <a:ext cx="8507124" cy="1526592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0" y="2040601"/>
              <a:ext cx="5281373" cy="805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02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Luyện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tập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theo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văn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bản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lang="en-US" sz="4400" b="1" kern="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0329" y="198882"/>
            <a:ext cx="1182767" cy="1292292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4"/>
          <p:cNvSpPr txBox="1"/>
          <p:nvPr/>
        </p:nvSpPr>
        <p:spPr>
          <a:xfrm>
            <a:off x="0" y="1592741"/>
            <a:ext cx="12192000" cy="1446509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defTabSz="913322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1692" y="3039286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098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7135" y="2892691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2664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4095356" y="4417255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3300944" y="4957797"/>
            <a:ext cx="20240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4109422" y="5528193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3472199" y="6071193"/>
            <a:ext cx="73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1530842" y="4417255"/>
            <a:ext cx="19413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10263357" y="4398843"/>
            <a:ext cx="653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582448" y="4980760"/>
            <a:ext cx="7737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9481625" y="5457853"/>
            <a:ext cx="4460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974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3" y="178277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M.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Chu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26" y="2755245"/>
            <a:ext cx="6584879" cy="3758103"/>
          </a:xfrm>
          <a:prstGeom prst="rect">
            <a:avLst/>
          </a:prstGeom>
        </p:spPr>
      </p:pic>
      <p:grpSp>
        <p:nvGrpSpPr>
          <p:cNvPr id="7" name="Google Shape;786;p36"/>
          <p:cNvGrpSpPr/>
          <p:nvPr/>
        </p:nvGrpSpPr>
        <p:grpSpPr>
          <a:xfrm rot="-10790939">
            <a:off x="1743623" y="227591"/>
            <a:ext cx="9862508" cy="1381660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7"/>
            <a:ext cx="7800184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862140" y="404107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420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55" tIns="41130" rIns="82255" bIns="4113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7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1998" y="4671968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9" y="804186"/>
            <a:ext cx="1229717" cy="170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5" y="743709"/>
            <a:ext cx="1732667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" action="ppaction://noaction"/>
          </p:cNvPr>
          <p:cNvSpPr/>
          <p:nvPr/>
        </p:nvSpPr>
        <p:spPr>
          <a:xfrm>
            <a:off x="3646674" y="2837491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" action="ppaction://noaction"/>
          </p:cNvPr>
          <p:cNvSpPr/>
          <p:nvPr/>
        </p:nvSpPr>
        <p:spPr>
          <a:xfrm>
            <a:off x="4497594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" action="ppaction://noaction"/>
          </p:cNvPr>
          <p:cNvSpPr/>
          <p:nvPr/>
        </p:nvSpPr>
        <p:spPr>
          <a:xfrm>
            <a:off x="5302606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40" y="4568033"/>
            <a:ext cx="1072105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35" y="5849937"/>
            <a:ext cx="953927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4"/>
            <a:ext cx="12192000" cy="61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13688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0" y="3794761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7927" y="4636661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11389006" y="4633645"/>
            <a:ext cx="1074420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11480003" y="5828041"/>
            <a:ext cx="983484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8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15" y="376909"/>
            <a:ext cx="84124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lvl="0"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90" y="3629160"/>
            <a:ext cx="5875021" cy="248234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8926488" y="5620785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71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15" y="663990"/>
            <a:ext cx="8961119" cy="1569620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sách là hàng chữ lớn ở khoảng giữa....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5" y="3524587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44621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8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32" y="753163"/>
            <a:ext cx="93268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9" y="3703323"/>
            <a:ext cx="5141104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08934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7"/>
            <a:ext cx="10241280" cy="24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48"/>
            <a:ext cx="9509760" cy="830956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18" y="3819940"/>
            <a:ext cx="4160520" cy="24823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30926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399</Words>
  <Application>Microsoft Office PowerPoint</Application>
  <PresentationFormat>Widescreen</PresentationFormat>
  <Paragraphs>86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Times New Roman</vt:lpstr>
      <vt:lpstr>1_Office Theme</vt:lpstr>
      <vt:lpstr>6_Office Theme</vt:lpstr>
      <vt:lpstr>9_Office Theme</vt:lpstr>
      <vt:lpstr>2_Office Theme</vt:lpstr>
      <vt:lpstr>8_Office Theme</vt:lpstr>
      <vt:lpstr>NỀN 5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38</cp:revision>
  <dcterms:created xsi:type="dcterms:W3CDTF">2021-05-25T10:05:27Z</dcterms:created>
  <dcterms:modified xsi:type="dcterms:W3CDTF">2025-04-18T17:25:20Z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